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Gill Sans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hGjDUK4R02tyZiscLZDxlZ2Bvg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11D36EE-D071-4412-91E7-0A3F3275A0D9}">
  <a:tblStyle styleId="{811D36EE-D071-4412-91E7-0A3F3275A0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GillSan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Gill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60ee4fea8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760ee4fea8_2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60ee4fea8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60ee4fe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60ee4fea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60ee4fe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1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1" type="ftr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12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" type="body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竖排标题与文本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22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14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15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6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6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1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1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/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2" type="body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19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2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2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20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20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20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Google Shape;7;p11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1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en-US"/>
              <a:t>COREFERENCE RESOLUTION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				KATHRIN WARDATZKY,  QIAOWEN WANG,  XIANXIAO XU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RESULTS</a:t>
            </a:r>
            <a:endParaRPr/>
          </a:p>
        </p:txBody>
      </p:sp>
      <p:graphicFrame>
        <p:nvGraphicFramePr>
          <p:cNvPr id="160" name="Google Shape;160;p10"/>
          <p:cNvGraphicFramePr/>
          <p:nvPr/>
        </p:nvGraphicFramePr>
        <p:xfrm>
          <a:off x="0" y="1962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{811D36EE-D071-4412-91E7-0A3F3275A0D9}</a:tableStyleId>
              </a:tblPr>
              <a:tblGrid>
                <a:gridCol w="2468475"/>
                <a:gridCol w="1189325"/>
                <a:gridCol w="949225"/>
                <a:gridCol w="768275"/>
                <a:gridCol w="840100"/>
              </a:tblGrid>
              <a:tr h="32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features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precision_score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recall_score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f1-score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SGD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All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BernoulliNB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0.5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0.43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0.46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All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Decision Tree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0.42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5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drop sameNumber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Number1 &amp; Number2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Decision Tree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MLP(Adam)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1" name="Google Shape;161;p10"/>
          <p:cNvGraphicFramePr/>
          <p:nvPr/>
        </p:nvGraphicFramePr>
        <p:xfrm>
          <a:off x="6341900" y="1853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{811D36EE-D071-4412-91E7-0A3F3275A0D9}</a:tableStyleId>
              </a:tblPr>
              <a:tblGrid>
                <a:gridCol w="1155075"/>
                <a:gridCol w="1180675"/>
                <a:gridCol w="1299050"/>
                <a:gridCol w="1119325"/>
                <a:gridCol w="1021325"/>
              </a:tblGrid>
              <a:tr h="49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features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precision_</a:t>
                      </a:r>
                      <a:br>
                        <a:rPr lang="en-US"/>
                      </a:br>
                      <a:r>
                        <a:rPr lang="en-US"/>
                        <a:t>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recall_</a:t>
                      </a:r>
                      <a:br>
                        <a:rPr lang="en-US"/>
                      </a:br>
                      <a:r>
                        <a:rPr lang="en-US"/>
                        <a:t>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f1-score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All (⅓ of train data)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SGD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crashes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crashes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crashes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Perceptron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crashes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crashes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crashes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All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(⅓ of train data)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MLP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0.006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KNN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didn’t finish after 7h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didn’t finish after 7h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didn’t finish after 7h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60ee4fea8_2_8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CONCLUDE and FURTHER IMPROVEMENT</a:t>
            </a:r>
            <a:endParaRPr/>
          </a:p>
        </p:txBody>
      </p:sp>
      <p:sp>
        <p:nvSpPr>
          <p:cNvPr id="167" name="Google Shape;167;g760ee4fea8_2_8"/>
          <p:cNvSpPr txBox="1"/>
          <p:nvPr/>
        </p:nvSpPr>
        <p:spPr>
          <a:xfrm>
            <a:off x="1225400" y="2127000"/>
            <a:ext cx="9829500" cy="32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As the limitation of time, the models (like SVM, MLP) did not finally work out results for a long training process.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The SGD predicts every data in the testset as Negative sample.(f1-score=0)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Compare with others models we have worked out the results, Naive Bayes give a relative high score.(f1-score=0.5)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Training and testing data extracted from original dataset still need to improve.(The accuracy for validation is not that high (about 60%)).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Learning NP forming rules and improve our markable extraction results.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Extract more features and try out more feature combinations.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Try out more ML models(like CNN, RNN) with more parameters combinations.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1451575" y="986525"/>
            <a:ext cx="96033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BRIEF INTRODUCTION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 sz="2400"/>
              <a:t>- PART1</a:t>
            </a:r>
            <a:endParaRPr sz="2400"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mentions extraction (Tuba corpus)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</a:pPr>
            <a:r>
              <a:rPr lang="en-US" sz="1700"/>
              <a:t>mention is a single coreference phrase (consisting of one or multiple words) within a sentence.  The result is  a list of tuples in style like: (coref id, doc id, sent num, phrase start, phrase end).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create gold chains and gold standard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</a:pPr>
            <a:r>
              <a:rPr lang="en-US" sz="1700"/>
              <a:t>F</a:t>
            </a:r>
            <a:r>
              <a:rPr lang="en-US" sz="1700"/>
              <a:t>or each document, create a list for each coreference id and add to it all mentions with the respective coreference id. The output is a dictionary with the document ids as the keys and a list of lists as their values. Each internal list is a chain of coreference mentions within a document.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85"/>
              <a:buChar char="•"/>
            </a:pPr>
            <a:r>
              <a:rPr lang="en-US" sz="1785"/>
              <a:t>create features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</a:pPr>
            <a:r>
              <a:rPr lang="en-US" sz="1700"/>
              <a:t>After the coreference chains are generated, create the features( for positive and negative pairs of coreference)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60ee4fea8_0_5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BRIEF INTRODUCTION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 sz="2400"/>
              <a:t>- PART1I</a:t>
            </a:r>
            <a:endParaRPr/>
          </a:p>
        </p:txBody>
      </p:sp>
      <p:sp>
        <p:nvSpPr>
          <p:cNvPr id="113" name="Google Shape;113;g760ee4fea8_0_5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/>
              <a:t>Markables extraction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/>
              <a:t>Work out markables without using true mention labels.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/>
              <a:t>Model Training and Testing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/>
              <a:t>data preprocessing: convert all features to numeric one and apply one-hot encoding them.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/>
              <a:t>build model, training and evaluation, and testing on generated markables set.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60ee4fea8_0_0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Difficulties and Decisions</a:t>
            </a:r>
            <a:endParaRPr/>
          </a:p>
        </p:txBody>
      </p:sp>
      <p:sp>
        <p:nvSpPr>
          <p:cNvPr id="119" name="Google Shape;119;g760ee4fea8_0_0"/>
          <p:cNvSpPr txBox="1"/>
          <p:nvPr>
            <p:ph idx="1" type="body"/>
          </p:nvPr>
        </p:nvSpPr>
        <p:spPr>
          <a:xfrm>
            <a:off x="1451579" y="1575857"/>
            <a:ext cx="9603300" cy="34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For feature extraction, have no idea about how to calculate distance and match different features  with mentions as noun phrases.</a:t>
            </a:r>
            <a:r>
              <a:rPr lang="en-US"/>
              <a:t>—confirm the definition of head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For Noun Phrase extraction, not clear about what kind of combination can form a noun phrase(ligustics problem)</a:t>
            </a:r>
            <a:r>
              <a:rPr lang="en-US"/>
              <a:t>— Basically guess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For training/parameter tuning: memory issues - machines kept on dying—run the subset of training data(⅓).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gridsearchcv tuning process too slow - adjust the parameter by experience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For testing result, relative high extremely low value of recall_score and F1-score—adjust the input features and drop out some less-correlated features./tune the parameters like units of neural network in hidden layer.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MENTION AND </a:t>
            </a:r>
            <a:r>
              <a:rPr lang="en-US"/>
              <a:t>GOLD CHAIN</a:t>
            </a:r>
            <a:r>
              <a:rPr lang="en-US"/>
              <a:t> EXTRACTION</a:t>
            </a:r>
            <a:endParaRPr/>
          </a:p>
        </p:txBody>
      </p:sp>
      <p:sp>
        <p:nvSpPr>
          <p:cNvPr id="125" name="Google Shape;125;p3"/>
          <p:cNvSpPr txBox="1"/>
          <p:nvPr>
            <p:ph idx="1" type="body"/>
          </p:nvPr>
        </p:nvSpPr>
        <p:spPr>
          <a:xfrm>
            <a:off x="1451575" y="1853750"/>
            <a:ext cx="4846500" cy="4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/>
              <a:t>M</a:t>
            </a:r>
            <a:r>
              <a:rPr lang="en-US" sz="1800"/>
              <a:t>ethod 1:</a:t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/>
              <a:t>Extracted mentions based on the data of last column in ‘train.tueba.coref.txt’.</a:t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/>
              <a:t>Followed the algorithm in lecture 5.</a:t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/>
              <a:t>Used a stack to store all the mentions in the form </a:t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/>
              <a:t>[coref_id,seg_id,sent,starttoken,endtoken]</a:t>
            </a:r>
            <a:endParaRPr sz="14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/>
              <a:t>Based on the segment id and coreference id to generate the gold chain</a:t>
            </a:r>
            <a:r>
              <a:rPr lang="en-US" sz="1800"/>
              <a:t>		</a:t>
            </a:r>
            <a:r>
              <a:rPr lang="en-US"/>
              <a:t>			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/>
              <a:t>goldchains={’segment_id’:[[(coref_id,sent_id,start_token_id,end_token_id)]] }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				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		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26" name="Google Shape;126;p3"/>
          <p:cNvSpPr txBox="1"/>
          <p:nvPr/>
        </p:nvSpPr>
        <p:spPr>
          <a:xfrm>
            <a:off x="6390750" y="1853750"/>
            <a:ext cx="4938600" cy="3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Method II: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Mention extraction similar to method I, 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[coref_id, segment, sentid1, tokenid1, (sentid2, tokenid2)]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(doc_id, sent_id, start_position, end_position, coref_id)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sorted by doc_id, sentence_id, start_pos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27" name="Google Shape;127;p3"/>
          <p:cNvCxnSpPr/>
          <p:nvPr/>
        </p:nvCxnSpPr>
        <p:spPr>
          <a:xfrm>
            <a:off x="6568875" y="2965805"/>
            <a:ext cx="0" cy="13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GOLD</a:t>
            </a:r>
            <a:r>
              <a:rPr lang="en-US"/>
              <a:t> STANDARD EXTRACTION</a:t>
            </a:r>
            <a:endParaRPr/>
          </a:p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1331625" y="2015725"/>
            <a:ext cx="4806600" cy="4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/>
              <a:t>Method 1:</a:t>
            </a:r>
            <a:endParaRPr sz="1800"/>
          </a:p>
          <a:p>
            <a:pPr indent="-101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/>
              <a:t>Added ‘head’, ‘PoS’, ‘gramFct’ and ‘FEATS’ informations to the matching mentions.</a:t>
            </a:r>
            <a:endParaRPr sz="1800"/>
          </a:p>
          <a:p>
            <a:pPr indent="-101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/>
          </a:p>
          <a:p>
            <a:pPr indent="-101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/>
              <a:t>Followed th</a:t>
            </a:r>
            <a:r>
              <a:rPr lang="en-US" sz="1800"/>
              <a:t>e algorithm in lecture 5 to generate positive and negative samples. </a:t>
            </a:r>
            <a:endParaRPr sz="1800"/>
          </a:p>
          <a:p>
            <a:pPr indent="0" lvl="0" marL="127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/>
          </a:p>
          <a:p>
            <a:pPr indent="-101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/>
              <a:t>For the negative samples, difference:</a:t>
            </a:r>
            <a:endParaRPr sz="1800"/>
          </a:p>
          <a:p>
            <a:pPr indent="-101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/>
              <a:t>Original </a:t>
            </a:r>
            <a:r>
              <a:rPr lang="en-US" sz="1800"/>
              <a:t>algorithm:</a:t>
            </a:r>
            <a:r>
              <a:rPr lang="en-US" sz="1400"/>
              <a:t> </a:t>
            </a:r>
            <a:r>
              <a:rPr lang="en-US" sz="1400"/>
              <a:t>compare each mention between 2 coreferent mention i and mention j with the mention j</a:t>
            </a:r>
            <a:endParaRPr sz="1400"/>
          </a:p>
          <a:p>
            <a:pPr indent="-101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/>
              <a:t>Now:</a:t>
            </a:r>
            <a:r>
              <a:rPr lang="en-US" sz="1400"/>
              <a:t> comparing each neighbor mentions between </a:t>
            </a:r>
            <a:r>
              <a:rPr lang="en-US" sz="1400"/>
              <a:t>mention i and j</a:t>
            </a:r>
            <a:endParaRPr sz="1400"/>
          </a:p>
          <a:p>
            <a:pPr indent="-101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/>
              <a:t>Result : Positive samples: 79637 negative samples: 323997</a:t>
            </a:r>
            <a:endParaRPr sz="1400"/>
          </a:p>
          <a:p>
            <a:pPr indent="-101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/>
          </a:p>
          <a:p>
            <a:pPr indent="-101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34" name="Google Shape;134;p5"/>
          <p:cNvSpPr txBox="1"/>
          <p:nvPr>
            <p:ph idx="1" type="body"/>
          </p:nvPr>
        </p:nvSpPr>
        <p:spPr>
          <a:xfrm>
            <a:off x="6402577" y="2015725"/>
            <a:ext cx="48066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Method II: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Feature extraction from “train.tueba.sync.txt”, stored in nested dict </a:t>
            </a:r>
            <a:r>
              <a:rPr lang="en-US" sz="1400"/>
              <a:t>feature_dict[doc_id][sent_id][token_id] = [pos_tag, grammarfunct, head, (person, number, gender)]</a:t>
            </a:r>
            <a:endParaRPr sz="14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/>
              <a:t>Match pos_tag, grammar, head, (person, number, gender) between start- and end-token</a:t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/>
              <a:t>['Label', 'Distance', 'POS1', 'Grammar1', 'POS2', 'Grammar2', 'samePOS', 'sameGrammar', 'sameHead', 'Match']</a:t>
            </a:r>
            <a:endParaRPr sz="14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Negative Sampling: pair positive mentions with all mentions in doc until same coref_id is reached.</a:t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PART II</a:t>
            </a:r>
            <a:endParaRPr/>
          </a:p>
        </p:txBody>
      </p:sp>
      <p:sp>
        <p:nvSpPr>
          <p:cNvPr id="140" name="Google Shape;140;p6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Markables extraction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Model training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MARKABLES EXTRACTION</a:t>
            </a:r>
            <a:endParaRPr/>
          </a:p>
        </p:txBody>
      </p:sp>
      <p:sp>
        <p:nvSpPr>
          <p:cNvPr id="146" name="Google Shape;146;p9"/>
          <p:cNvSpPr txBox="1"/>
          <p:nvPr>
            <p:ph idx="1" type="body"/>
          </p:nvPr>
        </p:nvSpPr>
        <p:spPr>
          <a:xfrm>
            <a:off x="1451575" y="2015724"/>
            <a:ext cx="9603300" cy="3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Used the information from the 11th column in file ‘ test.coref.txt’ to extract all the named entity as markables.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Extracted all the noun phrase , noun and pronoun as markables based on our experience about what kind combinations STTS tag can form a noun phrase.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Combined the above two results and sorted the result based on the sentence id and segment id.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Used the information from the last column in file </a:t>
            </a:r>
            <a:r>
              <a:rPr lang="en-US"/>
              <a:t>‘ test.coref.txt’ to extract ture mentions.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Compared the result from step3 with the result from step4 and using window-based strategy to generate positive and negative samples.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MODEL TRAINING and EVALUATION</a:t>
            </a:r>
            <a:endParaRPr/>
          </a:p>
        </p:txBody>
      </p:sp>
      <p:sp>
        <p:nvSpPr>
          <p:cNvPr id="152" name="Google Shape;152;p7"/>
          <p:cNvSpPr txBox="1"/>
          <p:nvPr>
            <p:ph idx="1" type="body"/>
          </p:nvPr>
        </p:nvSpPr>
        <p:spPr>
          <a:xfrm>
            <a:off x="1451575" y="2015725"/>
            <a:ext cx="104370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Data preprocessing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Features: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distance,POS1,gramFct1,Case1,Gender1,POS2,gramFct2,Case2,Gender2，sameHead,samePOS,sameGramFct,matchOrNot,sameCase,sameGender, sameNumber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Pipline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Label encoder and one-hot encoding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Parameter tuning method: GridSearchCV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Models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Decision Tree, SGD, Perceptron, MLP, BernoulliNB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Evaluation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cross validation (with cv=5)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8463" y="2031413"/>
            <a:ext cx="5298924" cy="399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0000" y="2015737"/>
            <a:ext cx="5315851" cy="402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画廊">
  <a:themeElements>
    <a:clrScheme name="画廊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2019-12-19T01:40:51Z</dcterms:created>
  <dc:creator>Xianxiao Xu</dc:creator>
</cp:coreProperties>
</file>