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1" r:id="rId14"/>
    <p:sldId id="270" r:id="rId15"/>
    <p:sldId id="273" r:id="rId16"/>
    <p:sldId id="274" r:id="rId17"/>
    <p:sldId id="275" r:id="rId18"/>
    <p:sldId id="272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3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4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6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0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3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3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81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8EF5-853C-41F6-87FC-6BC72D181EAD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34F3-5120-400D-AFCA-418158B15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0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20180514 </a:t>
            </a:r>
            <a:r>
              <a:rPr lang="zh-CN" altLang="en-US" dirty="0" smtClean="0"/>
              <a:t>一次</a:t>
            </a:r>
            <a:r>
              <a:rPr lang="en-US" altLang="zh-CN" dirty="0" smtClean="0"/>
              <a:t>talk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5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eight</a:t>
            </a:r>
            <a:r>
              <a:rPr lang="zh-CN" altLang="en-US" dirty="0" smtClean="0"/>
              <a:t>解析出来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aspath</a:t>
            </a:r>
            <a:r>
              <a:rPr lang="zh-CN" altLang="en-US" dirty="0" smtClean="0"/>
              <a:t>中去掉：解析出来但是去掉有问题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应修改</a:t>
            </a:r>
            <a:r>
              <a:rPr lang="en-US" altLang="zh-CN" dirty="0" err="1" smtClean="0"/>
              <a:t>assegment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16" y="2532171"/>
            <a:ext cx="82677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0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Attr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aspath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 smtClean="0"/>
              <a:t>Bgp_update_receive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dirty="0" err="1" smtClean="0"/>
              <a:t>Bgp_attr_parse</a:t>
            </a:r>
            <a:endParaRPr lang="zh-CN" altLang="en-US" dirty="0"/>
          </a:p>
          <a:p>
            <a:pPr lvl="2"/>
            <a:r>
              <a:rPr lang="en-US" altLang="zh-CN" dirty="0" err="1" smtClean="0"/>
              <a:t>Bgp_attr_aspath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Aspath_parse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76" y="3357562"/>
            <a:ext cx="9753224" cy="21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2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单个</a:t>
            </a:r>
            <a:r>
              <a:rPr lang="en-US" altLang="zh-CN" dirty="0" smtClean="0"/>
              <a:t>private-rib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相关路由加入</a:t>
            </a:r>
            <a:r>
              <a:rPr lang="en-US" altLang="zh-CN" dirty="0" smtClean="0"/>
              <a:t>rib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入口命令函数：</a:t>
            </a:r>
            <a:r>
              <a:rPr lang="en-US" altLang="zh-CN" dirty="0" err="1" smtClean="0"/>
              <a:t>peer_remote_as_vty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的函数：</a:t>
            </a:r>
            <a:r>
              <a:rPr lang="en-US" altLang="zh-CN" dirty="0" err="1" smtClean="0"/>
              <a:t>peer_remote_as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peer_create</a:t>
            </a:r>
            <a:endParaRPr lang="en-US" altLang="zh-CN" dirty="0" smtClean="0"/>
          </a:p>
          <a:p>
            <a:r>
              <a:rPr lang="en-US" altLang="zh-CN" dirty="0" err="1" smtClean="0"/>
              <a:t>Public_rib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bgp_create</a:t>
            </a:r>
            <a:r>
              <a:rPr lang="zh-CN" altLang="en-US" dirty="0" smtClean="0"/>
              <a:t>初始化；</a:t>
            </a:r>
            <a:r>
              <a:rPr lang="en-US" altLang="zh-CN" dirty="0" err="1" smtClean="0"/>
              <a:t>Private_rib</a:t>
            </a:r>
            <a:r>
              <a:rPr lang="zh-CN" altLang="en-US" dirty="0" smtClean="0"/>
              <a:t>一样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85" y="3730625"/>
            <a:ext cx="9163050" cy="2581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439" y="1491920"/>
            <a:ext cx="2643001" cy="23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7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传输成功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Weight</a:t>
            </a:r>
            <a:r>
              <a:rPr lang="zh-CN" altLang="en-US" dirty="0" smtClean="0"/>
              <a:t>有了，</a:t>
            </a:r>
            <a:r>
              <a:rPr lang="en-US" altLang="zh-CN" dirty="0" smtClean="0"/>
              <a:t>next hop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47" y="2304097"/>
            <a:ext cx="7627425" cy="1787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4351020"/>
            <a:ext cx="9830562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单个</a:t>
            </a:r>
            <a:r>
              <a:rPr lang="en-US" altLang="zh-CN" dirty="0" smtClean="0"/>
              <a:t>private-rib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private-rib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rib[AFI_IP</a:t>
            </a:r>
            <a:r>
              <a:rPr lang="en-US" altLang="zh-CN" dirty="0"/>
              <a:t>][SAFI_UNICAST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61" y="1690688"/>
            <a:ext cx="4114160" cy="37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0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R-C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Path Attribute</a:t>
            </a:r>
            <a:r>
              <a:rPr lang="zh-CN" altLang="en-US" dirty="0" smtClean="0"/>
              <a:t>传输</a:t>
            </a:r>
            <a:r>
              <a:rPr lang="en-US" altLang="zh-CN" dirty="0" smtClean="0"/>
              <a:t>Weight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传输成功，数据包为</a:t>
            </a:r>
            <a:r>
              <a:rPr lang="en-US" altLang="zh-CN" sz="2400" dirty="0" smtClean="0"/>
              <a:t>40 1f 02 00 96</a:t>
            </a:r>
          </a:p>
          <a:p>
            <a:r>
              <a:rPr lang="en-US" altLang="zh-CN" sz="2400" dirty="0" smtClean="0"/>
              <a:t>Flag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type_code:31,  length:2,  data:150 (</a:t>
            </a:r>
            <a:r>
              <a:rPr lang="zh-CN" altLang="en-US" sz="2400" dirty="0" smtClean="0"/>
              <a:t>用</a:t>
            </a:r>
            <a:r>
              <a:rPr lang="en-US" altLang="zh-CN" sz="2400" dirty="0" err="1" smtClean="0"/>
              <a:t>aspath</a:t>
            </a:r>
            <a:r>
              <a:rPr lang="zh-CN" altLang="en-US" sz="2400" dirty="0" smtClean="0"/>
              <a:t>传输的可以注掉了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修改：</a:t>
            </a:r>
            <a:r>
              <a:rPr lang="en-US" altLang="zh-CN" sz="2400" dirty="0" err="1" smtClean="0"/>
              <a:t>bgp_packet_attribute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38" y="2837794"/>
            <a:ext cx="5105704" cy="36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9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模块剥离法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集中平台：宣告</a:t>
            </a:r>
            <a:r>
              <a:rPr lang="en-US" altLang="zh-CN" dirty="0" smtClean="0"/>
              <a:t>Prefix</a:t>
            </a:r>
            <a:r>
              <a:rPr lang="zh-CN" altLang="en-US" dirty="0"/>
              <a:t>某条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 smtClean="0"/>
              <a:t>边界路由器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iBGP</a:t>
            </a:r>
            <a:r>
              <a:rPr lang="zh-CN" altLang="en-US" dirty="0" smtClean="0"/>
              <a:t>连接仅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条：与集中平台建立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R3</a:t>
            </a:r>
            <a:r>
              <a:rPr lang="zh-CN" altLang="en-US" dirty="0" smtClean="0"/>
              <a:t>宣告路由，经过</a:t>
            </a:r>
            <a:r>
              <a:rPr lang="en-US" altLang="zh-CN" dirty="0" smtClean="0"/>
              <a:t>C1</a:t>
            </a:r>
            <a:r>
              <a:rPr lang="zh-CN" altLang="en-US" dirty="0" smtClean="0"/>
              <a:t>传输给</a:t>
            </a:r>
            <a:r>
              <a:rPr lang="en-US" altLang="zh-CN" dirty="0" smtClean="0"/>
              <a:t>RS</a:t>
            </a:r>
          </a:p>
          <a:p>
            <a:pPr lvl="1"/>
            <a:r>
              <a:rPr lang="en-US" altLang="zh-CN" dirty="0" smtClean="0"/>
              <a:t>RS</a:t>
            </a:r>
            <a:r>
              <a:rPr lang="zh-CN" altLang="en-US" dirty="0" smtClean="0"/>
              <a:t>将最优路由发给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宣告给</a:t>
            </a:r>
            <a:r>
              <a:rPr lang="en-US" altLang="zh-CN" dirty="0" smtClean="0"/>
              <a:t>R4</a:t>
            </a:r>
          </a:p>
          <a:p>
            <a:r>
              <a:rPr lang="zh-CN" altLang="en-US" dirty="0" smtClean="0"/>
              <a:t>测试结果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eBGP</a:t>
            </a:r>
            <a:r>
              <a:rPr lang="zh-CN" altLang="en-US" dirty="0" smtClean="0"/>
              <a:t>收到的只传给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</a:p>
          <a:p>
            <a:pPr lvl="1"/>
            <a:r>
              <a:rPr lang="en-US" altLang="zh-CN" dirty="0" err="1" smtClean="0"/>
              <a:t>iBGP</a:t>
            </a:r>
            <a:r>
              <a:rPr lang="zh-CN" altLang="en-US" dirty="0" smtClean="0"/>
              <a:t>收到的集中平台的路由信息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655" y="3056708"/>
            <a:ext cx="4522041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4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路径检查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Bgp_update_main</a:t>
            </a:r>
            <a:endParaRPr lang="en-US" altLang="zh-CN" dirty="0"/>
          </a:p>
          <a:p>
            <a:pPr lvl="1"/>
            <a:r>
              <a:rPr lang="en-US" altLang="zh-CN" dirty="0" err="1" smtClean="0"/>
              <a:t>Aspath_check_loop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Bgp_process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Bgp_process_main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Aspath_check_loop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7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78" y="455558"/>
            <a:ext cx="4186919" cy="3734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Next-hop</a:t>
            </a:r>
            <a:r>
              <a:rPr lang="zh-CN" altLang="en-US" dirty="0" smtClean="0"/>
              <a:t>地址的存储转发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192.168.1.0</a:t>
            </a:r>
          </a:p>
          <a:p>
            <a:pPr lvl="1"/>
            <a:r>
              <a:rPr lang="en-US" altLang="zh-CN" dirty="0" smtClean="0"/>
              <a:t>C1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R1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next-hop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R1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next-hop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C1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C3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next-hop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C1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r>
              <a:rPr lang="en-US" altLang="zh-CN" dirty="0" smtClean="0"/>
              <a:t>Next-hop</a:t>
            </a:r>
            <a:r>
              <a:rPr lang="zh-CN" altLang="en-US" dirty="0" smtClean="0"/>
              <a:t>的转发存储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转发：从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过来的路由，需要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next-hop</a:t>
            </a:r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next-hop-self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只转发，到了集中平台</a:t>
            </a:r>
            <a:endParaRPr lang="en-US" altLang="zh-CN" dirty="0"/>
          </a:p>
          <a:p>
            <a:pPr lvl="2"/>
            <a:r>
              <a:rPr lang="en-US" altLang="zh-CN" dirty="0" smtClean="0"/>
              <a:t>Next-hop</a:t>
            </a:r>
            <a:r>
              <a:rPr lang="zh-CN" altLang="en-US" dirty="0" smtClean="0"/>
              <a:t>可达性通过</a:t>
            </a:r>
            <a:r>
              <a:rPr lang="en-US" altLang="zh-CN" dirty="0" err="1" smtClean="0"/>
              <a:t>bgp_ensure_nexthop</a:t>
            </a:r>
            <a:r>
              <a:rPr lang="zh-CN" altLang="en-US" dirty="0" smtClean="0"/>
              <a:t>函数检测，在</a:t>
            </a:r>
            <a:r>
              <a:rPr lang="en-US" altLang="zh-CN" dirty="0" err="1" smtClean="0"/>
              <a:t>bgp_update_main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在检测之前，将</a:t>
            </a:r>
            <a:r>
              <a:rPr lang="en-US" altLang="zh-CN" dirty="0" smtClean="0"/>
              <a:t>next-hop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改回</a:t>
            </a:r>
            <a:r>
              <a:rPr lang="en-US" altLang="zh-CN" dirty="0" smtClean="0"/>
              <a:t>C1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r>
              <a:rPr lang="zh-CN" altLang="en-US" dirty="0" smtClean="0"/>
              <a:t>，同时记录每一条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路由的</a:t>
            </a:r>
            <a:r>
              <a:rPr lang="en-US" altLang="zh-CN" dirty="0" err="1" smtClean="0"/>
              <a:t>addr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存储，如果计算结果（任意两个边界路由器之间的</a:t>
            </a:r>
            <a:r>
              <a:rPr lang="en-US" altLang="zh-CN" dirty="0" smtClean="0"/>
              <a:t>next-hop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peer</a:t>
            </a:r>
            <a:r>
              <a:rPr lang="zh-CN" altLang="en-US" dirty="0" smtClean="0"/>
              <a:t>的最优路由是其他出口，则使用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next-hop</a:t>
            </a:r>
          </a:p>
          <a:p>
            <a:pPr lvl="2"/>
            <a:r>
              <a:rPr lang="en-US" altLang="zh-CN" dirty="0" smtClean="0"/>
              <a:t>peer</a:t>
            </a:r>
            <a:r>
              <a:rPr lang="zh-CN" altLang="en-US" dirty="0" smtClean="0"/>
              <a:t>的最优路由出口还是自己的边界路由器，则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宣告使用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next-hop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9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增量存储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Public_rib</a:t>
            </a:r>
            <a:r>
              <a:rPr lang="zh-CN" altLang="en-US" dirty="0" smtClean="0"/>
              <a:t>是一直需要更新的</a:t>
            </a:r>
            <a:endParaRPr lang="en-US" altLang="zh-CN" dirty="0" smtClean="0"/>
          </a:p>
          <a:p>
            <a:pPr lvl="1"/>
            <a:r>
              <a:rPr lang="zh-CN" altLang="en-US" dirty="0"/>
              <a:t>同一</a:t>
            </a:r>
            <a:r>
              <a:rPr lang="zh-CN" altLang="en-US" dirty="0" smtClean="0"/>
              <a:t>个前缀</a:t>
            </a:r>
            <a:r>
              <a:rPr lang="zh-CN" altLang="en-US" dirty="0"/>
              <a:t>，</a:t>
            </a:r>
            <a:r>
              <a:rPr lang="en-US" altLang="zh-CN" dirty="0" err="1" smtClean="0"/>
              <a:t>ebgp</a:t>
            </a:r>
            <a:r>
              <a:rPr lang="en-US" altLang="zh-CN" dirty="0" smtClean="0"/>
              <a:t> next-hop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peer</a:t>
            </a:r>
            <a:r>
              <a:rPr lang="zh-CN" altLang="en-US" dirty="0" smtClean="0"/>
              <a:t>转发来的路由信息唯一</a:t>
            </a:r>
            <a:endParaRPr lang="en-US" altLang="zh-CN" dirty="0"/>
          </a:p>
          <a:p>
            <a:r>
              <a:rPr lang="zh-CN" altLang="en-US" dirty="0" smtClean="0"/>
              <a:t>检查所有的</a:t>
            </a:r>
            <a:r>
              <a:rPr lang="en-US" altLang="zh-CN" dirty="0" err="1" smtClean="0"/>
              <a:t>private_rib</a:t>
            </a:r>
            <a:endParaRPr lang="en-US" altLang="zh-CN" dirty="0"/>
          </a:p>
          <a:p>
            <a:pPr lvl="1"/>
            <a:r>
              <a:rPr lang="zh-CN" altLang="en-US" dirty="0" smtClean="0"/>
              <a:t>如果有对应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，更新</a:t>
            </a:r>
            <a:r>
              <a:rPr lang="en-US" altLang="zh-CN" dirty="0" err="1" smtClean="0"/>
              <a:t>private_rib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如果没有对应的</a:t>
            </a:r>
            <a:r>
              <a:rPr lang="en-US" altLang="zh-CN" dirty="0" smtClean="0"/>
              <a:t>prefix</a:t>
            </a:r>
            <a:endParaRPr lang="en-US" altLang="zh-CN" dirty="0"/>
          </a:p>
          <a:p>
            <a:pPr lvl="2"/>
            <a:r>
              <a:rPr lang="en-US" altLang="zh-CN" dirty="0" smtClean="0"/>
              <a:t>Peer</a:t>
            </a:r>
            <a:r>
              <a:rPr lang="zh-CN" altLang="en-US" dirty="0" smtClean="0"/>
              <a:t>是收到路由的邻居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Weight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public_rib</a:t>
            </a:r>
            <a:r>
              <a:rPr lang="zh-CN" altLang="en-US" dirty="0" smtClean="0"/>
              <a:t>同步且更新路由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Peer</a:t>
            </a:r>
            <a:r>
              <a:rPr lang="zh-CN" altLang="en-US" dirty="0" smtClean="0"/>
              <a:t>不是收到路由的邻居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796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C1</a:t>
            </a:r>
            <a:r>
              <a:rPr lang="zh-CN" altLang="en-US" dirty="0" smtClean="0"/>
              <a:t>将两条路由都发给了</a:t>
            </a:r>
            <a:r>
              <a:rPr lang="en-US" altLang="zh-CN" dirty="0" smtClean="0"/>
              <a:t>R-S</a:t>
            </a:r>
          </a:p>
          <a:p>
            <a:r>
              <a:rPr lang="zh-CN" altLang="en-US" dirty="0"/>
              <a:t>两条</a:t>
            </a:r>
            <a:r>
              <a:rPr lang="zh-CN" altLang="en-US" dirty="0" smtClean="0"/>
              <a:t>路由都加入了</a:t>
            </a:r>
            <a:r>
              <a:rPr lang="en-US" altLang="zh-CN" dirty="0" err="1" smtClean="0"/>
              <a:t>Loc</a:t>
            </a:r>
            <a:r>
              <a:rPr lang="en-US" altLang="zh-CN" smtClean="0"/>
              <a:t>-RIB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98" y="1690688"/>
            <a:ext cx="4908663" cy="44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解决一个严肃问题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发两条前缀：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条前缀有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条路由，都发给集中平台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第二条前缀仅把</a:t>
            </a:r>
            <a:r>
              <a:rPr lang="zh-CN" altLang="en-US" dirty="0"/>
              <a:t>某条</a:t>
            </a:r>
            <a:r>
              <a:rPr lang="zh-CN" altLang="en-US" dirty="0" smtClean="0"/>
              <a:t>发给了集中平台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因为在</a:t>
            </a:r>
            <a:r>
              <a:rPr lang="en-US" altLang="zh-CN" dirty="0" smtClean="0">
                <a:solidFill>
                  <a:srgbClr val="FF0000"/>
                </a:solidFill>
              </a:rPr>
              <a:t>neighbor</a:t>
            </a:r>
            <a:r>
              <a:rPr lang="zh-CN" altLang="en-US" dirty="0">
                <a:solidFill>
                  <a:srgbClr val="FF0000"/>
                </a:solidFill>
              </a:rPr>
              <a:t>设置</a:t>
            </a:r>
            <a:r>
              <a:rPr lang="zh-CN" altLang="en-US" dirty="0" smtClean="0">
                <a:solidFill>
                  <a:srgbClr val="FF0000"/>
                </a:solidFill>
              </a:rPr>
              <a:t>了过滤，黑脸状！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3" y="3387981"/>
            <a:ext cx="8609121" cy="30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2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下一步输出所有的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Private-rib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70" y="1690688"/>
            <a:ext cx="4832825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55" y="1690688"/>
            <a:ext cx="4952184" cy="44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2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加点测试例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private-rib</a:t>
            </a:r>
            <a:r>
              <a:rPr lang="zh-CN" altLang="en-US" dirty="0" smtClean="0"/>
              <a:t>：单独存储</a:t>
            </a:r>
            <a:r>
              <a:rPr lang="en-US" altLang="zh-CN" dirty="0" smtClean="0"/>
              <a:t>192.168.1.0</a:t>
            </a:r>
          </a:p>
          <a:p>
            <a:pPr lvl="1"/>
            <a:r>
              <a:rPr lang="en-US" altLang="zh-CN" dirty="0" smtClean="0"/>
              <a:t>C2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private-rib</a:t>
            </a:r>
            <a:r>
              <a:rPr lang="zh-CN" altLang="en-US" dirty="0" smtClean="0"/>
              <a:t>没有表项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优路由计算和宣告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C3</a:t>
            </a:r>
            <a:r>
              <a:rPr lang="zh-CN" altLang="en-US" dirty="0" smtClean="0"/>
              <a:t>的最优出口是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（无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2.0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C3</a:t>
            </a:r>
            <a:r>
              <a:rPr lang="zh-CN" altLang="en-US" dirty="0" smtClean="0"/>
              <a:t>的最优出口还是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R3</a:t>
            </a:r>
          </a:p>
          <a:p>
            <a:pPr lvl="1"/>
            <a:r>
              <a:rPr lang="en-US" altLang="zh-CN" dirty="0" err="1" smtClean="0"/>
              <a:t>IGPcost</a:t>
            </a:r>
            <a:r>
              <a:rPr lang="zh-CN" altLang="en-US" smtClean="0"/>
              <a:t>影响的最优路由计算和宣告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00" y="1129013"/>
            <a:ext cx="3027744" cy="2726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962" y="3922577"/>
            <a:ext cx="3260021" cy="29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9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zh-CN" altLang="en-US" dirty="0" smtClean="0"/>
              <a:t>表更新流程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bgp_read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bgp_update_receive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rib entry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200,400</a:t>
            </a:r>
          </a:p>
          <a:p>
            <a:r>
              <a:rPr lang="en-US" altLang="zh-CN" dirty="0" err="1" smtClean="0"/>
              <a:t>bgp_nlri_parse_ip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bgp_update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bgp_update_main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5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7714"/>
            <a:ext cx="10652234" cy="36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936"/>
            <a:ext cx="10515600" cy="41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收到有效路由，该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相关的所有前缀的</a:t>
            </a:r>
            <a:r>
              <a:rPr lang="en-US" altLang="zh-CN" dirty="0" err="1" smtClean="0"/>
              <a:t>aspath</a:t>
            </a:r>
            <a:r>
              <a:rPr lang="zh-CN" altLang="en-US" dirty="0" smtClean="0"/>
              <a:t>置空</a:t>
            </a:r>
            <a:endParaRPr lang="en-US" altLang="zh-CN" dirty="0" smtClean="0"/>
          </a:p>
          <a:p>
            <a:r>
              <a:rPr lang="zh-CN" altLang="en-US" dirty="0" smtClean="0"/>
              <a:t>经过</a:t>
            </a:r>
            <a:r>
              <a:rPr lang="en-US" altLang="zh-CN" dirty="0" err="1" smtClean="0"/>
              <a:t>bgp_update_receive</a:t>
            </a:r>
            <a:r>
              <a:rPr lang="zh-CN" altLang="en-US" dirty="0" smtClean="0"/>
              <a:t>之后更新该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对应前缀的</a:t>
            </a:r>
            <a:r>
              <a:rPr lang="en-US" altLang="zh-CN" dirty="0" err="1" smtClean="0"/>
              <a:t>attr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8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删改有点困难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单纯增加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增加了一个</a:t>
            </a:r>
            <a:r>
              <a:rPr lang="en-US" altLang="zh-CN" dirty="0" err="1" smtClean="0"/>
              <a:t>public_rib</a:t>
            </a:r>
            <a:r>
              <a:rPr lang="zh-CN" altLang="en-US" dirty="0" smtClean="0"/>
              <a:t>表，结果很成功：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对于每一个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还需要单独存储</a:t>
            </a:r>
            <a:r>
              <a:rPr lang="en-US" altLang="zh-CN" dirty="0" err="1" smtClean="0"/>
              <a:t>private_rib</a:t>
            </a:r>
            <a:endParaRPr lang="en-US" altLang="zh-CN" dirty="0" smtClean="0"/>
          </a:p>
          <a:p>
            <a:pPr lvl="1"/>
            <a:r>
              <a:rPr lang="zh-CN" altLang="en-US" dirty="0"/>
              <a:t>先</a:t>
            </a:r>
            <a:r>
              <a:rPr lang="zh-CN" altLang="en-US" dirty="0" smtClean="0"/>
              <a:t>把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传到集中平台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思路：通过添加到</a:t>
            </a:r>
            <a:r>
              <a:rPr lang="en-US" altLang="zh-CN" dirty="0" err="1" smtClean="0"/>
              <a:t>aspath</a:t>
            </a:r>
            <a:r>
              <a:rPr lang="zh-CN" altLang="en-US" dirty="0" smtClean="0"/>
              <a:t>最前面，进行传输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了解路由发送流程：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Bgp_update_packet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做包的函数</a:t>
            </a:r>
            <a:r>
              <a:rPr lang="en-US" altLang="zh-CN" dirty="0" err="1" smtClean="0"/>
              <a:t>bgp_packet_attribute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aspath</a:t>
            </a:r>
            <a:r>
              <a:rPr lang="zh-CN" altLang="en-US" dirty="0" smtClean="0"/>
              <a:t>数据转换成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aspath_put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00" y="2288298"/>
            <a:ext cx="8977893" cy="8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当收到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的路由时，我需要宣告给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peer</a:t>
            </a:r>
          </a:p>
          <a:p>
            <a:pPr lvl="1"/>
            <a:r>
              <a:rPr lang="zh-CN" altLang="en-US" dirty="0" smtClean="0"/>
              <a:t>但是在宣告之前，收到给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的新路由，旧的就不宣告了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06" y="2690648"/>
            <a:ext cx="71309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1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重跑了一次，就没问题了！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Weight</a:t>
            </a:r>
            <a:r>
              <a:rPr lang="zh-CN" altLang="en-US" dirty="0" smtClean="0"/>
              <a:t>传过来了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495550"/>
            <a:ext cx="84105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1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716</Words>
  <Application>Microsoft Office PowerPoint</Application>
  <PresentationFormat>宽屏</PresentationFormat>
  <Paragraphs>113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黑体</vt:lpstr>
      <vt:lpstr>Arial</vt:lpstr>
      <vt:lpstr>Wingdings</vt:lpstr>
      <vt:lpstr>Office 主题​​</vt:lpstr>
      <vt:lpstr>毕设阶段讨论15</vt:lpstr>
      <vt:lpstr>Loc-RIB</vt:lpstr>
      <vt:lpstr>路由表更新流程</vt:lpstr>
      <vt:lpstr>实验1</vt:lpstr>
      <vt:lpstr>实验2</vt:lpstr>
      <vt:lpstr>结论</vt:lpstr>
      <vt:lpstr>删改有点困难单纯增加</vt:lpstr>
      <vt:lpstr>问题1</vt:lpstr>
      <vt:lpstr>问题1：解决方案</vt:lpstr>
      <vt:lpstr>weight解析出来</vt:lpstr>
      <vt:lpstr>Attr-&gt;aspath</vt:lpstr>
      <vt:lpstr>单个private-rib：weight相关路由加入rib</vt:lpstr>
      <vt:lpstr>Weight传输成功</vt:lpstr>
      <vt:lpstr>单个private-rib所有peer的private-rib</vt:lpstr>
      <vt:lpstr>R-C：使用Path Attribute传输Weight</vt:lpstr>
      <vt:lpstr>模块剥离法</vt:lpstr>
      <vt:lpstr>AS路径检查</vt:lpstr>
      <vt:lpstr>Next-hop地址的存储转发</vt:lpstr>
      <vt:lpstr>增量存储</vt:lpstr>
      <vt:lpstr>解决一个严肃问题</vt:lpstr>
      <vt:lpstr>下一步输出所有的Client的Private-rib</vt:lpstr>
      <vt:lpstr>加点测试例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毕设阶段讨论15</dc:title>
  <dc:creator>Wang Qing</dc:creator>
  <cp:lastModifiedBy>Wang Qing</cp:lastModifiedBy>
  <cp:revision>118</cp:revision>
  <dcterms:created xsi:type="dcterms:W3CDTF">2018-05-06T11:10:38Z</dcterms:created>
  <dcterms:modified xsi:type="dcterms:W3CDTF">2018-05-17T14:27:04Z</dcterms:modified>
</cp:coreProperties>
</file>