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F762-ABE7-4450-9E7B-4B1FC4C4C02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A68-128A-4083-9FFB-DAB1ACE3D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5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F762-ABE7-4450-9E7B-4B1FC4C4C02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A68-128A-4083-9FFB-DAB1ACE3D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7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F762-ABE7-4450-9E7B-4B1FC4C4C02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A68-128A-4083-9FFB-DAB1ACE3D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1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F762-ABE7-4450-9E7B-4B1FC4C4C02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A68-128A-4083-9FFB-DAB1ACE3D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2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F762-ABE7-4450-9E7B-4B1FC4C4C02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A68-128A-4083-9FFB-DAB1ACE3D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F762-ABE7-4450-9E7B-4B1FC4C4C02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A68-128A-4083-9FFB-DAB1ACE3D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4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F762-ABE7-4450-9E7B-4B1FC4C4C02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A68-128A-4083-9FFB-DAB1ACE3D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F762-ABE7-4450-9E7B-4B1FC4C4C02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A68-128A-4083-9FFB-DAB1ACE3D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4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F762-ABE7-4450-9E7B-4B1FC4C4C02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A68-128A-4083-9FFB-DAB1ACE3D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F762-ABE7-4450-9E7B-4B1FC4C4C02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A68-128A-4083-9FFB-DAB1ACE3D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9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F762-ABE7-4450-9E7B-4B1FC4C4C02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5A68-128A-4083-9FFB-DAB1ACE3D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F762-ABE7-4450-9E7B-4B1FC4C4C02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5A68-128A-4083-9FFB-DAB1ACE3D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2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4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论文修改</a:t>
            </a:r>
            <a:endParaRPr lang="en-US" altLang="zh-CN" dirty="0" smtClean="0"/>
          </a:p>
          <a:p>
            <a:r>
              <a:rPr lang="zh-CN" altLang="en-US" dirty="0" smtClean="0"/>
              <a:t>系统完善</a:t>
            </a:r>
            <a:endParaRPr lang="en-US" altLang="zh-CN" dirty="0" smtClean="0"/>
          </a:p>
          <a:p>
            <a:r>
              <a:rPr lang="zh-CN" altLang="en-US" dirty="0" smtClean="0"/>
              <a:t>答辩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7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王会老师建议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英文标题修改：</a:t>
            </a:r>
            <a:r>
              <a:rPr lang="en-US" altLang="zh-CN" dirty="0" smtClean="0">
                <a:solidFill>
                  <a:srgbClr val="FF0000"/>
                </a:solidFill>
              </a:rPr>
              <a:t>implement</a:t>
            </a:r>
            <a:r>
              <a:rPr lang="zh-CN" altLang="en-US" dirty="0" smtClean="0">
                <a:solidFill>
                  <a:srgbClr val="FF0000"/>
                </a:solidFill>
              </a:rPr>
              <a:t>改为</a:t>
            </a:r>
            <a:r>
              <a:rPr lang="en-US" altLang="zh-CN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zh-CN" altLang="en-US" dirty="0"/>
              <a:t>第一</a:t>
            </a:r>
            <a:r>
              <a:rPr lang="zh-CN" altLang="en-US" dirty="0" smtClean="0"/>
              <a:t>章：没有主要贡献，建议从主要工作总结出主要贡献</a:t>
            </a:r>
            <a:endParaRPr lang="en-US" altLang="zh-CN" dirty="0" smtClean="0"/>
          </a:p>
          <a:p>
            <a:r>
              <a:rPr lang="zh-CN" altLang="en-US" dirty="0" smtClean="0"/>
              <a:t>子标题类似，建议修改明确不同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集中式思路优化</a:t>
            </a:r>
            <a:r>
              <a:rPr lang="en-US" altLang="zh-CN" dirty="0" smtClean="0"/>
              <a:t>BGP</a:t>
            </a:r>
            <a:r>
              <a:rPr lang="zh-CN" altLang="en-US" dirty="0" smtClean="0"/>
              <a:t>的相关研究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集中式路由体系结构下的相关研究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Adj</a:t>
            </a:r>
            <a:r>
              <a:rPr lang="en-US" altLang="zh-CN" dirty="0" smtClean="0">
                <a:solidFill>
                  <a:srgbClr val="FF0000"/>
                </a:solidFill>
              </a:rPr>
              <a:t>-RIBs-In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Adj</a:t>
            </a:r>
            <a:r>
              <a:rPr lang="en-US" altLang="zh-CN" dirty="0" smtClean="0">
                <a:solidFill>
                  <a:srgbClr val="FF0000"/>
                </a:solidFill>
              </a:rPr>
              <a:t>-RIBs-Out</a:t>
            </a:r>
            <a:r>
              <a:rPr lang="zh-CN" altLang="en-US" dirty="0" smtClean="0">
                <a:solidFill>
                  <a:srgbClr val="FF0000"/>
                </a:solidFill>
              </a:rPr>
              <a:t>，原理相同，建议合并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语句错误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新</a:t>
            </a:r>
            <a:r>
              <a:rPr lang="zh-CN" altLang="en-US" dirty="0" smtClean="0">
                <a:solidFill>
                  <a:srgbClr val="FF0000"/>
                </a:solidFill>
              </a:rPr>
              <a:t>问题：第三章的</a:t>
            </a:r>
            <a:r>
              <a:rPr lang="en-US" altLang="zh-CN" dirty="0" err="1" smtClean="0">
                <a:solidFill>
                  <a:srgbClr val="FF0000"/>
                </a:solidFill>
              </a:rPr>
              <a:t>Adj</a:t>
            </a:r>
            <a:r>
              <a:rPr lang="en-US" altLang="zh-CN" dirty="0" smtClean="0">
                <a:solidFill>
                  <a:srgbClr val="FF0000"/>
                </a:solidFill>
              </a:rPr>
              <a:t>-RIBs-In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Adj</a:t>
            </a:r>
            <a:r>
              <a:rPr lang="en-US" altLang="zh-CN" dirty="0" smtClean="0">
                <a:solidFill>
                  <a:srgbClr val="FF0000"/>
                </a:solidFill>
              </a:rPr>
              <a:t>-RIBs-Out</a:t>
            </a:r>
            <a:r>
              <a:rPr lang="zh-CN" altLang="en-US" dirty="0" smtClean="0">
                <a:solidFill>
                  <a:srgbClr val="FF0000"/>
                </a:solidFill>
              </a:rPr>
              <a:t>存储在边界路由器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2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刘莹老师建议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BGP</a:t>
            </a:r>
            <a:r>
              <a:rPr lang="zh-CN" altLang="zh-CN" dirty="0"/>
              <a:t>是一个分布式的协议，使用集中控制平台是否会破坏协议分布式的优势，需要进一步</a:t>
            </a:r>
            <a:r>
              <a:rPr lang="zh-CN" altLang="zh-CN" dirty="0" smtClean="0"/>
              <a:t>分析</a:t>
            </a:r>
            <a:r>
              <a:rPr lang="zh-CN" altLang="en-US" dirty="0" smtClean="0"/>
              <a:t>？</a:t>
            </a:r>
            <a:endParaRPr lang="zh-CN" altLang="zh-CN" dirty="0"/>
          </a:p>
          <a:p>
            <a:r>
              <a:rPr lang="zh-CN" altLang="en-US" dirty="0" smtClean="0"/>
              <a:t>未来工作：性能评价试验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4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老师建议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增加性能测试部分！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9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输出打印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Defun</a:t>
            </a:r>
            <a:r>
              <a:rPr lang="en-US" altLang="zh-CN" smtClean="0"/>
              <a:t> Install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09" y="2480605"/>
            <a:ext cx="99155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前缀的最优路由保存问题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边界路由器保存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</a:p>
          <a:p>
            <a:pPr lvl="1"/>
            <a:r>
              <a:rPr lang="zh-CN" altLang="en-US" dirty="0" smtClean="0"/>
              <a:t>如果边界路由器和集中平台连接断开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边界路由器重新将路由传输上去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相对应的前缀均要再宣告一次（最优路由是否发生了变化）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33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173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黑体</vt:lpstr>
      <vt:lpstr>Arial</vt:lpstr>
      <vt:lpstr>Office 主题​​</vt:lpstr>
      <vt:lpstr>毕设阶段讨论16</vt:lpstr>
      <vt:lpstr>目录</vt:lpstr>
      <vt:lpstr>王会老师建议</vt:lpstr>
      <vt:lpstr>刘莹老师建议</vt:lpstr>
      <vt:lpstr>老师建议</vt:lpstr>
      <vt:lpstr>输出打印</vt:lpstr>
      <vt:lpstr>存在问题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毕设阶段讨论16</dc:title>
  <dc:creator>Wang Qing</dc:creator>
  <cp:lastModifiedBy>Wang Qing</cp:lastModifiedBy>
  <cp:revision>15</cp:revision>
  <dcterms:created xsi:type="dcterms:W3CDTF">2018-05-24T00:40:53Z</dcterms:created>
  <dcterms:modified xsi:type="dcterms:W3CDTF">2018-05-25T03:12:56Z</dcterms:modified>
</cp:coreProperties>
</file>