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7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9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6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CD95-036F-49A8-A647-CDCD27037AB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B131-361D-449A-B8CB-0ADF9C2A7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4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20180426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1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集中平台的路由存储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集中</a:t>
            </a:r>
            <a:r>
              <a:rPr lang="zh-CN" altLang="en-US" dirty="0" smtClean="0"/>
              <a:t>平台针对每台边界路由器分别存储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</a:p>
          <a:p>
            <a:pPr lvl="1"/>
            <a:r>
              <a:rPr lang="en-US" altLang="zh-CN" dirty="0" smtClean="0"/>
              <a:t>Private-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</a:p>
          <a:p>
            <a:pPr lvl="1"/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</a:p>
          <a:p>
            <a:r>
              <a:rPr lang="zh-CN" altLang="en-US" dirty="0" smtClean="0"/>
              <a:t>集中平台存储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Public-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2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集中平台的策略管理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传统的配置管理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distribute-list [] in/out</a:t>
            </a:r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access-list [] </a:t>
            </a:r>
            <a:r>
              <a:rPr lang="en-US" altLang="zh-CN" dirty="0" smtClean="0"/>
              <a:t>permit/deny {}</a:t>
            </a:r>
          </a:p>
          <a:p>
            <a:pPr lvl="1"/>
            <a:r>
              <a:rPr lang="en-US" altLang="zh-CN" dirty="0" smtClean="0"/>
              <a:t>neighbor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</a:t>
            </a:r>
            <a:r>
              <a:rPr lang="en-US" altLang="zh-CN" dirty="0" smtClean="0"/>
              <a:t>prefix-list [] in/out</a:t>
            </a:r>
          </a:p>
          <a:p>
            <a:pPr lvl="2"/>
            <a:r>
              <a:rPr lang="en-US" altLang="zh-CN" dirty="0" err="1" smtClean="0"/>
              <a:t>ip</a:t>
            </a:r>
            <a:r>
              <a:rPr lang="en-US" altLang="zh-CN" dirty="0" smtClean="0"/>
              <a:t> prefix-list [] permit/deny {}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</a:t>
            </a:r>
            <a:r>
              <a:rPr lang="en-US" altLang="zh-CN" dirty="0" smtClean="0"/>
              <a:t>filter-list [] in/out</a:t>
            </a:r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as-path access-list [] permit/deny {} 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eighbor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</a:t>
            </a:r>
            <a:r>
              <a:rPr lang="en-US" altLang="zh-CN" dirty="0" smtClean="0"/>
              <a:t>route-map [] in/out</a:t>
            </a:r>
          </a:p>
          <a:p>
            <a:pPr lvl="2"/>
            <a:r>
              <a:rPr lang="en-US" altLang="zh-CN" dirty="0" smtClean="0"/>
              <a:t>Route-map [] match-set permit/deny {}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521" y="122827"/>
            <a:ext cx="50768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4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集中</a:t>
            </a:r>
            <a:r>
              <a:rPr lang="zh-CN" altLang="en-US" dirty="0" smtClean="0"/>
              <a:t>平台的策略管理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台边界路由器上的策略配置，是针对其周围的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邻居设定的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79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100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黑体</vt:lpstr>
      <vt:lpstr>Arial</vt:lpstr>
      <vt:lpstr>Office 主题​​</vt:lpstr>
      <vt:lpstr>毕设阶段讨论14</vt:lpstr>
      <vt:lpstr>集中平台的路由存储</vt:lpstr>
      <vt:lpstr>集中平台的策略管理</vt:lpstr>
      <vt:lpstr>集中平台的策略管理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毕设阶段讨论14</dc:title>
  <dc:creator>Wang Qing</dc:creator>
  <cp:lastModifiedBy>Wang Qing</cp:lastModifiedBy>
  <cp:revision>7</cp:revision>
  <dcterms:created xsi:type="dcterms:W3CDTF">2018-04-26T07:20:01Z</dcterms:created>
  <dcterms:modified xsi:type="dcterms:W3CDTF">2018-04-26T11:00:51Z</dcterms:modified>
</cp:coreProperties>
</file>