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333" autoAdjust="0"/>
  </p:normalViewPr>
  <p:slideViewPr>
    <p:cSldViewPr snapToGrid="0">
      <p:cViewPr varScale="1">
        <p:scale>
          <a:sx n="75" d="100"/>
          <a:sy n="7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1ACA-F465-46AA-957B-1E35E6C488A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4A3A7-50AA-4603-B9EF-54B8DB400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0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4A3A7-50AA-4603-B9EF-54B8DB4006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9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r>
              <a:rPr lang="zh-CN" altLang="en-US" dirty="0" smtClean="0"/>
              <a:t>、总体框架、解决案例存在的问题、理论分析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4A3A7-50AA-4603-B9EF-54B8DB4006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1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4A3A7-50AA-4603-B9EF-54B8DB4006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9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2BC3-DA2C-4E0A-8F6F-62D87735FEA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B51B-60C2-4006-8BD8-746A9436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20180413</a:t>
            </a:r>
          </a:p>
          <a:p>
            <a:r>
              <a:rPr lang="en-US" altLang="zh-CN" dirty="0" smtClean="0"/>
              <a:t>0419talk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31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更大规模的功能验证</a:t>
            </a:r>
            <a:endParaRPr lang="en-US" altLang="zh-CN" dirty="0" smtClean="0"/>
          </a:p>
          <a:p>
            <a:pPr lvl="2"/>
            <a:r>
              <a:rPr lang="zh-CN" altLang="en-US" dirty="0"/>
              <a:t>实验验证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</a:t>
            </a:r>
            <a:r>
              <a:rPr lang="zh-CN" altLang="en-US" dirty="0" smtClean="0"/>
              <a:t>、</a:t>
            </a:r>
            <a:r>
              <a:rPr lang="en-US" altLang="zh-CN" dirty="0"/>
              <a:t>Local Preference</a:t>
            </a:r>
            <a:r>
              <a:rPr lang="zh-CN" altLang="en-US" dirty="0"/>
              <a:t>、</a:t>
            </a:r>
            <a:r>
              <a:rPr lang="en-US" altLang="zh-CN" dirty="0"/>
              <a:t>IGP cost</a:t>
            </a:r>
            <a:r>
              <a:rPr lang="zh-CN" altLang="en-US" dirty="0"/>
              <a:t>等</a:t>
            </a:r>
            <a:endParaRPr lang="en-US" altLang="zh-CN" dirty="0"/>
          </a:p>
          <a:p>
            <a:pPr lvl="3"/>
            <a:r>
              <a:rPr lang="zh-CN" altLang="en-US" dirty="0"/>
              <a:t>路由存储</a:t>
            </a:r>
            <a:r>
              <a:rPr lang="zh-CN" altLang="en-US" dirty="0" smtClean="0"/>
              <a:t>和路由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2"/>
            <a:r>
              <a:rPr lang="zh-CN" altLang="en-US" dirty="0"/>
              <a:t>验证路由策略是否正确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性能评价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计算时间、收敛时间等等</a:t>
            </a:r>
            <a:endParaRPr lang="en-US" altLang="zh-CN" dirty="0" smtClean="0"/>
          </a:p>
          <a:p>
            <a:r>
              <a:rPr lang="zh-CN" altLang="en-US" dirty="0" smtClean="0"/>
              <a:t>协议</a:t>
            </a:r>
            <a:r>
              <a:rPr lang="zh-CN" altLang="en-US" dirty="0"/>
              <a:t>的</a:t>
            </a:r>
            <a:r>
              <a:rPr lang="zh-CN" altLang="en-US" dirty="0" smtClean="0"/>
              <a:t>一致性测试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系统组件是否正确实现</a:t>
            </a:r>
            <a:endParaRPr lang="en-US" altLang="zh-CN" dirty="0"/>
          </a:p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9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总结（每一章）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/>
              <a:t>创新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平台配置策略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优化周围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邻居的连接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7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r>
              <a:rPr lang="zh-CN" altLang="en-US" dirty="0" smtClean="0"/>
              <a:t>论文细节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4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集中平台从</a:t>
            </a:r>
            <a:r>
              <a:rPr lang="en-US" altLang="zh-CN" dirty="0" smtClean="0"/>
              <a:t>C1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如果先收到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，再收到</a:t>
            </a:r>
            <a:r>
              <a:rPr lang="en-US" altLang="zh-CN" dirty="0" smtClean="0"/>
              <a:t>200 400</a:t>
            </a:r>
            <a:r>
              <a:rPr lang="zh-CN" altLang="en-US" dirty="0" smtClean="0"/>
              <a:t>，仅显示一条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代码问题：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改好了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收到的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消息有些没有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，也被加入到</a:t>
            </a:r>
            <a:r>
              <a:rPr lang="en-US" altLang="zh-CN" dirty="0" smtClean="0"/>
              <a:t>local-rib</a:t>
            </a:r>
          </a:p>
          <a:p>
            <a:r>
              <a:rPr lang="zh-CN" altLang="en-US" dirty="0" smtClean="0"/>
              <a:t>传输</a:t>
            </a:r>
            <a:r>
              <a:rPr lang="en-US" altLang="zh-CN" dirty="0" smtClean="0"/>
              <a:t>weight</a:t>
            </a:r>
          </a:p>
          <a:p>
            <a:pPr lvl="1"/>
            <a:r>
              <a:rPr lang="zh-CN" altLang="en-US" dirty="0" smtClean="0"/>
              <a:t>本周末之前，一定</a:t>
            </a:r>
            <a:endParaRPr lang="en-US" altLang="zh-CN" dirty="0" smtClean="0"/>
          </a:p>
          <a:p>
            <a:r>
              <a:rPr lang="zh-CN" altLang="en-US" dirty="0" smtClean="0"/>
              <a:t>修改路由存储</a:t>
            </a:r>
            <a:endParaRPr lang="en-US" altLang="zh-CN" dirty="0" smtClean="0"/>
          </a:p>
          <a:p>
            <a:r>
              <a:rPr lang="zh-CN" altLang="en-US" dirty="0" smtClean="0"/>
              <a:t>修改路由算法</a:t>
            </a:r>
            <a:endParaRPr lang="en-US" altLang="zh-CN" dirty="0" smtClean="0"/>
          </a:p>
          <a:p>
            <a:r>
              <a:rPr lang="zh-CN" altLang="en-US" dirty="0" smtClean="0"/>
              <a:t>修改路由宣告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5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如右图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8" y="1201726"/>
            <a:ext cx="5318161" cy="50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标题还需修改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/>
              <a:t>文献</a:t>
            </a:r>
            <a:r>
              <a:rPr lang="zh-CN" altLang="en-US" dirty="0" smtClean="0"/>
              <a:t>综述</a:t>
            </a:r>
            <a:endParaRPr lang="en-US" altLang="zh-CN" dirty="0" smtClean="0"/>
          </a:p>
          <a:p>
            <a:r>
              <a:rPr lang="zh-CN" altLang="en-US" dirty="0" smtClean="0"/>
              <a:t>基于集中平台的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扩展协议的整体框架</a:t>
            </a:r>
            <a:endParaRPr lang="en-US" altLang="zh-CN" dirty="0" smtClean="0"/>
          </a:p>
          <a:p>
            <a:r>
              <a:rPr lang="zh-CN" altLang="en-US" dirty="0" smtClean="0"/>
              <a:t>设计实现</a:t>
            </a:r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538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 smtClean="0"/>
              <a:t>主要工作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章：集中平台的总体架构，解决了现有的问题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章：具体实现，优化路由存储和路由计算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章：测试评估，性能评价，</a:t>
            </a:r>
            <a:r>
              <a:rPr lang="en-US" altLang="zh-CN" dirty="0" smtClean="0"/>
              <a:t>TTCN-3</a:t>
            </a:r>
            <a:r>
              <a:rPr lang="zh-CN" altLang="en-US" dirty="0" smtClean="0"/>
              <a:t>测试例</a:t>
            </a:r>
            <a:endParaRPr lang="en-US" altLang="zh-CN" dirty="0" smtClean="0"/>
          </a:p>
          <a:p>
            <a:r>
              <a:rPr lang="zh-CN" altLang="en-US" dirty="0" smtClean="0"/>
              <a:t>论文结构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6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本章引言</a:t>
            </a:r>
            <a:endParaRPr lang="en-US" altLang="zh-CN" dirty="0" smtClean="0"/>
          </a:p>
          <a:p>
            <a:r>
              <a:rPr lang="en-US" altLang="zh-CN" dirty="0" smtClean="0"/>
              <a:t>BGP</a:t>
            </a:r>
            <a:r>
              <a:rPr lang="zh-CN" altLang="en-US" dirty="0" smtClean="0"/>
              <a:t>协议及其工作流程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</a:t>
            </a:r>
            <a:r>
              <a:rPr lang="zh-CN" altLang="en-US" dirty="0" smtClean="0"/>
              <a:t>协议、路由存储、策略、计算</a:t>
            </a:r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存在问题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可扩展性、非最优出口、配置复杂</a:t>
            </a:r>
            <a:endParaRPr lang="en-US" altLang="zh-CN" dirty="0" smtClean="0"/>
          </a:p>
          <a:p>
            <a:r>
              <a:rPr lang="zh-CN" altLang="en-US" dirty="0" smtClean="0"/>
              <a:t>现有解决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可扩展问题的相关研究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分布式：</a:t>
            </a:r>
            <a:r>
              <a:rPr lang="en-US" altLang="zh-CN" dirty="0" smtClean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集中式：</a:t>
            </a:r>
            <a:r>
              <a:rPr lang="en-US" altLang="zh-CN" dirty="0" err="1" smtClean="0"/>
              <a:t>SoftRouter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RFCP</a:t>
            </a:r>
          </a:p>
          <a:p>
            <a:r>
              <a:rPr lang="zh-CN" altLang="en-US" dirty="0" smtClean="0"/>
              <a:t>集中式优化</a:t>
            </a:r>
            <a:r>
              <a:rPr lang="en-US" altLang="zh-CN" dirty="0" smtClean="0"/>
              <a:t>BGP</a:t>
            </a:r>
            <a:r>
              <a:rPr lang="zh-CN" altLang="en-US" dirty="0" smtClean="0"/>
              <a:t>的相关研究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SDX</a:t>
            </a:r>
          </a:p>
          <a:p>
            <a:pPr lvl="1"/>
            <a:r>
              <a:rPr lang="zh-CN" altLang="en-US" dirty="0" smtClean="0"/>
              <a:t>集中式路由计算</a:t>
            </a:r>
            <a:endParaRPr lang="en-US" altLang="zh-CN" dirty="0" smtClean="0"/>
          </a:p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76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集中式平台的整体框架图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模块图</a:t>
            </a:r>
          </a:p>
          <a:p>
            <a:r>
              <a:rPr lang="zh-CN" altLang="en-US" dirty="0" smtClean="0"/>
              <a:t>模块介绍（看章节）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种方案的比较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71" y="1956485"/>
            <a:ext cx="5685793" cy="40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Quagga</a:t>
            </a:r>
            <a:r>
              <a:rPr lang="zh-CN" altLang="en-US" dirty="0" smtClean="0"/>
              <a:t>，系统工作流程</a:t>
            </a:r>
            <a:endParaRPr lang="en-US" altLang="zh-CN" dirty="0"/>
          </a:p>
          <a:p>
            <a:r>
              <a:rPr lang="zh-CN" altLang="en-US" dirty="0" smtClean="0"/>
              <a:t>数据平面和控制器模块设计图</a:t>
            </a:r>
            <a:endParaRPr lang="en-US" altLang="zh-CN" dirty="0" smtClean="0"/>
          </a:p>
          <a:p>
            <a:r>
              <a:rPr lang="zh-CN" altLang="en-US" dirty="0" smtClean="0"/>
              <a:t>详细模块设计</a:t>
            </a:r>
            <a:r>
              <a:rPr lang="zh-CN" altLang="en-US" dirty="0"/>
              <a:t>：</a:t>
            </a:r>
            <a:r>
              <a:rPr lang="zh-CN" altLang="en-US" dirty="0" smtClean="0"/>
              <a:t>模块的代码实现逻辑（解释性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数据结构、伪代码）</a:t>
            </a:r>
            <a:endParaRPr lang="en-US" altLang="zh-CN" dirty="0" smtClean="0"/>
          </a:p>
          <a:p>
            <a:r>
              <a:rPr lang="zh-CN" altLang="en-US" dirty="0" smtClean="0"/>
              <a:t>实现（算法逻辑</a:t>
            </a:r>
            <a:r>
              <a:rPr lang="en-US" altLang="zh-CN" dirty="0" smtClean="0"/>
              <a:t>+</a:t>
            </a:r>
            <a:r>
              <a:rPr lang="zh-CN" altLang="en-US" dirty="0" smtClean="0"/>
              <a:t>部署）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路由宣告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路由存储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Weight</a:t>
            </a:r>
          </a:p>
          <a:p>
            <a:pPr lvl="2"/>
            <a:r>
              <a:rPr lang="en-US" altLang="zh-CN" dirty="0" smtClean="0"/>
              <a:t>Next-hop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633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386</Words>
  <Application>Microsoft Office PowerPoint</Application>
  <PresentationFormat>宽屏</PresentationFormat>
  <Paragraphs>89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黑体</vt:lpstr>
      <vt:lpstr>Arial</vt:lpstr>
      <vt:lpstr>Office 主题​​</vt:lpstr>
      <vt:lpstr>毕设阶段讨论13</vt:lpstr>
      <vt:lpstr>目录</vt:lpstr>
      <vt:lpstr>算法实现</vt:lpstr>
      <vt:lpstr>拓扑</vt:lpstr>
      <vt:lpstr>论文结构-标题还需修改</vt:lpstr>
      <vt:lpstr>引言</vt:lpstr>
      <vt:lpstr>文献综述</vt:lpstr>
      <vt:lpstr>整体框架</vt:lpstr>
      <vt:lpstr>设计与实现</vt:lpstr>
      <vt:lpstr>测试与评估</vt:lpstr>
      <vt:lpstr>总结与展望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毕设阶段讨论13</dc:title>
  <dc:creator>Qing Wang</dc:creator>
  <cp:lastModifiedBy>Wang Qing</cp:lastModifiedBy>
  <cp:revision>56</cp:revision>
  <dcterms:created xsi:type="dcterms:W3CDTF">2018-04-13T11:31:09Z</dcterms:created>
  <dcterms:modified xsi:type="dcterms:W3CDTF">2018-04-19T08:16:32Z</dcterms:modified>
</cp:coreProperties>
</file>