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7" r:id="rId11"/>
    <p:sldId id="265" r:id="rId12"/>
    <p:sldId id="268" r:id="rId13"/>
    <p:sldId id="269" r:id="rId14"/>
    <p:sldId id="262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D37315-B804-4F55-AF64-AF22759CFB1E}">
          <p14:sldIdLst>
            <p14:sldId id="256"/>
            <p14:sldId id="270"/>
            <p14:sldId id="257"/>
            <p14:sldId id="258"/>
            <p14:sldId id="259"/>
            <p14:sldId id="260"/>
            <p14:sldId id="261"/>
            <p14:sldId id="264"/>
            <p14:sldId id="266"/>
            <p14:sldId id="267"/>
            <p14:sldId id="265"/>
            <p14:sldId id="268"/>
            <p14:sldId id="269"/>
            <p14:sldId id="262"/>
            <p14:sldId id="26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204" autoAdjust="0"/>
  </p:normalViewPr>
  <p:slideViewPr>
    <p:cSldViewPr snapToGrid="0">
      <p:cViewPr varScale="1">
        <p:scale>
          <a:sx n="56" d="100"/>
          <a:sy n="56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4079B-F28D-43CF-A863-2CCEF19DA085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9007-AAB2-4B55-9614-549122A06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3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RR</a:t>
            </a:r>
            <a:r>
              <a:rPr lang="zh-CN" altLang="en-US" dirty="0" smtClean="0"/>
              <a:t>路由环路，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9007-AAB2-4B55-9614-549122A06F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设计与实现：</a:t>
            </a:r>
            <a:endParaRPr lang="en-US" altLang="zh-CN" dirty="0" smtClean="0"/>
          </a:p>
          <a:p>
            <a:r>
              <a:rPr lang="zh-CN" altLang="en-US" dirty="0" smtClean="0"/>
              <a:t>介绍别人已有的代码，数据结构的设计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新的数据结构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修改的代码和结构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模块的设计（数据结构、模块的设计）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9007-AAB2-4B55-9614-549122A06F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2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9007-AAB2-4B55-9614-549122A06F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2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9007-AAB2-4B55-9614-549122A06F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0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4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6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9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FC12-0DA3-468F-9CBB-761F5B6B3CDB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39A6-A703-499F-955B-E64C38AE9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20180327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24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bgp_node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/*CAUTION , These </a:t>
            </a:r>
            <a:r>
              <a:rPr lang="en-US" altLang="zh-CN" dirty="0"/>
              <a:t>fields must be the very first fields in this structure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* @see </a:t>
            </a:r>
            <a:r>
              <a:rPr lang="en-US" altLang="zh-CN" dirty="0" err="1" smtClean="0"/>
              <a:t>bgp_node_to_rnode</a:t>
            </a:r>
            <a:r>
              <a:rPr lang="en-US" altLang="zh-CN" dirty="0" smtClean="0"/>
              <a:t>    &amp;&amp;  @see </a:t>
            </a:r>
            <a:r>
              <a:rPr lang="en-US" altLang="zh-CN" dirty="0" err="1" smtClean="0"/>
              <a:t>bgp_node_from_rnode</a:t>
            </a:r>
            <a:r>
              <a:rPr lang="en-US" altLang="zh-CN" dirty="0" smtClean="0"/>
              <a:t>   */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ROUTE_NODE_FIELDS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bgp_adj_out</a:t>
            </a:r>
            <a:r>
              <a:rPr lang="en-US" altLang="zh-CN" dirty="0"/>
              <a:t> *</a:t>
            </a:r>
            <a:r>
              <a:rPr lang="en-US" altLang="zh-CN" dirty="0" err="1"/>
              <a:t>adj_out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r>
              <a:rPr lang="en-US" altLang="zh-CN" dirty="0"/>
              <a:t> *</a:t>
            </a:r>
            <a:r>
              <a:rPr lang="en-US" altLang="zh-CN" dirty="0" err="1"/>
              <a:t>adj_in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bgp_node</a:t>
            </a:r>
            <a:r>
              <a:rPr lang="en-US" altLang="zh-CN" dirty="0"/>
              <a:t> *prn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u_char</a:t>
            </a:r>
            <a:r>
              <a:rPr lang="en-US" altLang="zh-CN" dirty="0"/>
              <a:t> flags;</a:t>
            </a:r>
          </a:p>
          <a:p>
            <a:pPr marL="0" indent="0">
              <a:buNone/>
            </a:pPr>
            <a:r>
              <a:rPr lang="en-US" altLang="zh-CN" dirty="0"/>
              <a:t>#define BGP_NODE_PROCESS_SCHEDULED	(1 &lt;&lt; 0)</a:t>
            </a:r>
          </a:p>
          <a:p>
            <a:pPr marL="0" indent="0">
              <a:buNone/>
            </a:pPr>
            <a:r>
              <a:rPr lang="en-US" altLang="zh-CN" dirty="0"/>
              <a:t>#define BGP_NODE_USER_CLEAR             (1 &lt;&lt; 1)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2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route_node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7513"/>
            <a:ext cx="3281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/* Each routing entry. */</a:t>
            </a:r>
          </a:p>
          <a:p>
            <a:pPr marL="0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route_node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ROUTE_NODE_FIELDS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#define </a:t>
            </a:r>
            <a:r>
              <a:rPr lang="en-US" altLang="zh-CN" sz="2000" dirty="0" err="1"/>
              <a:t>l_left</a:t>
            </a:r>
            <a:r>
              <a:rPr lang="en-US" altLang="zh-CN" sz="2000" dirty="0"/>
              <a:t>   link[0]</a:t>
            </a:r>
          </a:p>
          <a:p>
            <a:pPr marL="0" indent="0">
              <a:buNone/>
            </a:pPr>
            <a:r>
              <a:rPr lang="en-US" altLang="zh-CN" sz="2000" dirty="0"/>
              <a:t>#define </a:t>
            </a:r>
            <a:r>
              <a:rPr lang="en-US" altLang="zh-CN" sz="2000" dirty="0" err="1"/>
              <a:t>l_right</a:t>
            </a:r>
            <a:r>
              <a:rPr lang="en-US" altLang="zh-CN" sz="2000" dirty="0"/>
              <a:t>  link[1]</a:t>
            </a:r>
          </a:p>
          <a:p>
            <a:pPr marL="0" indent="0">
              <a:buNone/>
            </a:pPr>
            <a:r>
              <a:rPr lang="en-US" altLang="zh-CN" sz="2000" dirty="0" smtClean="0"/>
              <a:t>};</a:t>
            </a:r>
          </a:p>
          <a:p>
            <a:pPr marL="0" indent="0"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表中存储表项，</a:t>
            </a:r>
            <a:r>
              <a:rPr lang="en-US" altLang="zh-CN" sz="2000" dirty="0" err="1" smtClean="0"/>
              <a:t>prefixlen</a:t>
            </a:r>
            <a:r>
              <a:rPr lang="zh-CN" altLang="en-US" sz="2000" dirty="0" smtClean="0"/>
              <a:t>从小到大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120055" y="1687513"/>
            <a:ext cx="71049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ROUTE_NODE_FIELDS			\</a:t>
            </a:r>
          </a:p>
          <a:p>
            <a:r>
              <a:rPr lang="en-US" altLang="zh-CN" dirty="0"/>
              <a:t>  /* Actual prefix of this radix. */		\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prefix p;				\</a:t>
            </a:r>
          </a:p>
          <a:p>
            <a:r>
              <a:rPr lang="en-US" altLang="zh-CN" dirty="0"/>
              <a:t>						\</a:t>
            </a:r>
          </a:p>
          <a:p>
            <a:r>
              <a:rPr lang="en-US" altLang="zh-CN" dirty="0"/>
              <a:t>  /* Tree link. */				\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route_table</a:t>
            </a:r>
            <a:r>
              <a:rPr lang="en-US" altLang="zh-CN" dirty="0"/>
              <a:t> *table;			\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route_node</a:t>
            </a:r>
            <a:r>
              <a:rPr lang="en-US" altLang="zh-CN" dirty="0"/>
              <a:t> *parent;			\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route_node</a:t>
            </a:r>
            <a:r>
              <a:rPr lang="en-US" altLang="zh-CN" dirty="0"/>
              <a:t> *link[2];			\</a:t>
            </a:r>
          </a:p>
          <a:p>
            <a:r>
              <a:rPr lang="en-US" altLang="zh-CN" dirty="0"/>
              <a:t>						\</a:t>
            </a:r>
          </a:p>
          <a:p>
            <a:r>
              <a:rPr lang="en-US" altLang="zh-CN" dirty="0"/>
              <a:t>  /* Lock of this radix */			\</a:t>
            </a:r>
          </a:p>
          <a:p>
            <a:r>
              <a:rPr lang="en-US" altLang="zh-CN" dirty="0"/>
              <a:t>  unsigned </a:t>
            </a:r>
            <a:r>
              <a:rPr lang="en-US" altLang="zh-CN" dirty="0" err="1"/>
              <a:t>int</a:t>
            </a:r>
            <a:r>
              <a:rPr lang="en-US" altLang="zh-CN" dirty="0"/>
              <a:t> lock;				\</a:t>
            </a:r>
          </a:p>
          <a:p>
            <a:r>
              <a:rPr lang="en-US" altLang="zh-CN" dirty="0"/>
              <a:t>						\</a:t>
            </a:r>
          </a:p>
          <a:p>
            <a:r>
              <a:rPr lang="en-US" altLang="zh-CN" dirty="0"/>
              <a:t>  /* Each node of route. */			\</a:t>
            </a:r>
          </a:p>
          <a:p>
            <a:r>
              <a:rPr lang="en-US" altLang="zh-CN" dirty="0"/>
              <a:t>  void *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r>
              <a:rPr lang="en-US" altLang="zh-CN" dirty="0"/>
              <a:t>;					\</a:t>
            </a:r>
          </a:p>
          <a:p>
            <a:r>
              <a:rPr lang="en-US" altLang="zh-CN" dirty="0"/>
              <a:t>						\</a:t>
            </a:r>
          </a:p>
          <a:p>
            <a:r>
              <a:rPr lang="en-US" altLang="zh-CN" dirty="0"/>
              <a:t>  /* Aggregation. */				\</a:t>
            </a:r>
          </a:p>
          <a:p>
            <a:r>
              <a:rPr lang="en-US" altLang="zh-CN" dirty="0"/>
              <a:t>  void *aggregate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16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解析：</a:t>
            </a:r>
            <a:r>
              <a:rPr lang="en-US" altLang="zh-CN" dirty="0" err="1" smtClean="0"/>
              <a:t>bgp_adj_in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/* BGP adjacency in. */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/* Linked list pointer.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r>
              <a:rPr lang="en-US" altLang="zh-CN" dirty="0"/>
              <a:t> *next;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r>
              <a:rPr lang="en-US" altLang="zh-CN" dirty="0"/>
              <a:t> *</a:t>
            </a:r>
            <a:r>
              <a:rPr lang="en-US" altLang="zh-CN" dirty="0" err="1"/>
              <a:t>prev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 Received peer.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peer *peer;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 Received attribute.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attr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0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解析：</a:t>
            </a:r>
            <a:r>
              <a:rPr lang="en-US" altLang="zh-CN" dirty="0"/>
              <a:t> BGP adjacency 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/* BGP adjacency out.  */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bgp_adj_out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/* Lined list pointer.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bgp_adj_out</a:t>
            </a:r>
            <a:r>
              <a:rPr lang="en-US" altLang="zh-CN" dirty="0"/>
              <a:t> *next;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bgp_adj_out</a:t>
            </a:r>
            <a:r>
              <a:rPr lang="en-US" altLang="zh-CN" dirty="0"/>
              <a:t> *</a:t>
            </a:r>
            <a:r>
              <a:rPr lang="en-US" altLang="zh-CN" dirty="0" err="1"/>
              <a:t>prev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 Advertised peer.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peer *peer;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 Advertised attribute.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attr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 Advertisement information.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bgp_advertise</a:t>
            </a:r>
            <a:r>
              <a:rPr lang="en-US" altLang="zh-CN" dirty="0"/>
              <a:t> *</a:t>
            </a:r>
            <a:r>
              <a:rPr lang="en-US" altLang="zh-CN" dirty="0" err="1"/>
              <a:t>adv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02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了解路由信息存储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Bgp_adj_in_set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bgp_update_main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gp_adj_in</a:t>
            </a:r>
            <a:r>
              <a:rPr lang="en-US" altLang="zh-CN" dirty="0" smtClean="0"/>
              <a:t> :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route_node</a:t>
            </a:r>
            <a:r>
              <a:rPr lang="zh-CN" altLang="en-US" dirty="0" smtClean="0"/>
              <a:t>多一些属性，比如</a:t>
            </a:r>
            <a:r>
              <a:rPr lang="en-US" altLang="zh-CN" dirty="0" err="1" smtClean="0"/>
              <a:t>bgp_adj_in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循环找到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attr</a:t>
            </a:r>
            <a:endParaRPr lang="en-US" altLang="zh-CN" dirty="0"/>
          </a:p>
          <a:p>
            <a:pPr lvl="2"/>
            <a:r>
              <a:rPr lang="en-US" altLang="zh-CN" dirty="0" smtClean="0"/>
              <a:t>list</a:t>
            </a:r>
            <a:r>
              <a:rPr lang="zh-CN" altLang="en-US" dirty="0" smtClean="0"/>
              <a:t>开始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adj_in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没有找到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则新建一个</a:t>
            </a:r>
            <a:r>
              <a:rPr lang="en-US" altLang="zh-CN" dirty="0" err="1" smtClean="0"/>
              <a:t>bgp_adj_in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表的存储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都有一个</a:t>
            </a:r>
            <a:r>
              <a:rPr lang="en-US" altLang="zh-CN" dirty="0" err="1" smtClean="0"/>
              <a:t>bgp_adj_in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存储，每个节点对应</a:t>
            </a:r>
            <a:r>
              <a:rPr lang="en-US" altLang="zh-CN" dirty="0" smtClean="0"/>
              <a:t>peer&amp;&amp;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en-US" altLang="zh-CN" dirty="0" smtClean="0"/>
              <a:t>quagga</a:t>
            </a:r>
            <a:r>
              <a:rPr lang="zh-CN" altLang="en-US" dirty="0" smtClean="0"/>
              <a:t>的软件路由器运行一个</a:t>
            </a:r>
            <a:r>
              <a:rPr lang="en-US" altLang="zh-CN" dirty="0" err="1" smtClean="0"/>
              <a:t>bgp</a:t>
            </a:r>
            <a:endParaRPr lang="en-US" altLang="zh-CN" dirty="0"/>
          </a:p>
          <a:p>
            <a:pPr lvl="1"/>
            <a:r>
              <a:rPr lang="en-US" altLang="zh-CN" dirty="0" err="1" smtClean="0"/>
              <a:t>Bgp</a:t>
            </a:r>
            <a:r>
              <a:rPr lang="zh-CN" altLang="en-US" dirty="0" smtClean="0"/>
              <a:t>类内存储路由表项：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bgp_table</a:t>
            </a:r>
            <a:r>
              <a:rPr lang="en-US" altLang="zh-CN" dirty="0"/>
              <a:t> *rib[AFI_MAX][SAFI_MAX</a:t>
            </a:r>
            <a:r>
              <a:rPr lang="en-US" altLang="zh-CN" dirty="0" smtClean="0"/>
              <a:t>];</a:t>
            </a:r>
          </a:p>
          <a:p>
            <a:pPr lvl="2"/>
            <a:r>
              <a:rPr lang="en-US" altLang="zh-CN" dirty="0" smtClean="0"/>
              <a:t>SAFI_MAX = 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AFI_MAX = 4</a:t>
            </a:r>
          </a:p>
          <a:p>
            <a:pPr lvl="2"/>
            <a:r>
              <a:rPr lang="en-US" altLang="zh-CN" dirty="0" err="1" smtClean="0"/>
              <a:t>bgp_table</a:t>
            </a:r>
            <a:r>
              <a:rPr lang="zh-CN" altLang="en-US" dirty="0" smtClean="0"/>
              <a:t>：三</a:t>
            </a:r>
            <a:r>
              <a:rPr lang="zh-CN" altLang="en-US" dirty="0"/>
              <a:t>维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244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oute_table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oute_node_lookup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在路由表中查找前缀对应的路由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route_node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</a:t>
            </a:r>
            <a:r>
              <a:rPr lang="en-US" altLang="zh-CN" dirty="0" err="1" smtClean="0"/>
              <a:t>route_node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bgp_node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bgp_node_from_rnode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1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数据平面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路由计算去掉</a:t>
            </a:r>
            <a:endParaRPr lang="en-US" altLang="zh-CN" dirty="0" smtClean="0"/>
          </a:p>
          <a:p>
            <a:r>
              <a:rPr lang="zh-CN" altLang="en-US" dirty="0"/>
              <a:t>传输</a:t>
            </a:r>
            <a:r>
              <a:rPr lang="zh-CN" altLang="en-US" dirty="0" smtClean="0"/>
              <a:t>通道</a:t>
            </a:r>
            <a:r>
              <a:rPr lang="en-US" altLang="zh-CN" dirty="0" smtClean="0"/>
              <a:t>BGP peer</a:t>
            </a:r>
          </a:p>
          <a:p>
            <a:r>
              <a:rPr lang="zh-CN" altLang="en-US" dirty="0"/>
              <a:t>控制</a:t>
            </a:r>
            <a:r>
              <a:rPr lang="zh-CN" altLang="en-US" dirty="0" smtClean="0"/>
              <a:t>平面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路由存储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路由过滤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BGP</a:t>
            </a:r>
            <a:r>
              <a:rPr lang="zh-CN" altLang="en-US" b="1" dirty="0" smtClean="0">
                <a:solidFill>
                  <a:srgbClr val="FF0000"/>
                </a:solidFill>
              </a:rPr>
              <a:t>协议一致性测试（路由转发测试几个），论文相关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Docker</a:t>
            </a:r>
            <a:r>
              <a:rPr lang="zh-CN" altLang="en-US" b="1" dirty="0" smtClean="0">
                <a:solidFill>
                  <a:srgbClr val="FF0000"/>
                </a:solidFill>
              </a:rPr>
              <a:t>测试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最晚</a:t>
            </a:r>
            <a:r>
              <a:rPr lang="en-US" altLang="zh-CN" sz="3000" b="1" dirty="0" smtClean="0"/>
              <a:t>4</a:t>
            </a:r>
            <a:r>
              <a:rPr lang="zh-CN" altLang="en-US" sz="3000" b="1" dirty="0" smtClean="0"/>
              <a:t>月</a:t>
            </a:r>
            <a:r>
              <a:rPr lang="en-US" altLang="zh-CN" sz="3000" b="1" dirty="0" smtClean="0"/>
              <a:t>15</a:t>
            </a:r>
            <a:r>
              <a:rPr lang="zh-CN" altLang="en-US" sz="3000" b="1" dirty="0" smtClean="0"/>
              <a:t>日</a:t>
            </a:r>
            <a:r>
              <a:rPr lang="zh-CN" altLang="en-US" dirty="0" smtClean="0"/>
              <a:t>写论文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9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汇报关键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总结工作进度</a:t>
            </a:r>
            <a:endParaRPr lang="en-US" altLang="zh-CN" dirty="0" smtClean="0"/>
          </a:p>
          <a:p>
            <a:r>
              <a:rPr lang="zh-CN" altLang="en-US" smtClean="0"/>
              <a:t>数据结构设计：参考孔祥欣本科毕设</a:t>
            </a:r>
            <a:endParaRPr lang="en-US" altLang="zh-CN" dirty="0" smtClean="0"/>
          </a:p>
          <a:p>
            <a:r>
              <a:rPr lang="zh-CN" altLang="en-US" dirty="0" smtClean="0"/>
              <a:t>模块化设计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9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数据平面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路由过滤代码修改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路由宣告代码修改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路由计算相关代码理解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2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代码熟悉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bgp_establish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接收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消息：</a:t>
            </a:r>
            <a:r>
              <a:rPr lang="en-US" altLang="zh-CN" dirty="0" err="1" smtClean="0"/>
              <a:t>bgp_read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收到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消息：</a:t>
            </a:r>
            <a:r>
              <a:rPr lang="en-US" altLang="zh-CN" dirty="0" err="1" smtClean="0"/>
              <a:t>bgp_update_receive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bgp_nlri_parse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解析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消息：</a:t>
            </a:r>
            <a:r>
              <a:rPr lang="en-US" altLang="zh-CN" dirty="0" err="1" smtClean="0"/>
              <a:t>bgp_update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bgp_update_main</a:t>
            </a:r>
            <a:r>
              <a:rPr lang="en-US" altLang="zh-CN" dirty="0" smtClean="0"/>
              <a:t>()【</a:t>
            </a:r>
            <a:r>
              <a:rPr lang="zh-CN" altLang="en-US" dirty="0" smtClean="0"/>
              <a:t>过滤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进行路由计算和宣告：</a:t>
            </a:r>
            <a:r>
              <a:rPr lang="en-US" altLang="zh-CN" dirty="0" err="1" smtClean="0"/>
              <a:t>bgp_process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after </a:t>
            </a:r>
            <a:r>
              <a:rPr lang="en-US" altLang="zh-CN" dirty="0" err="1" smtClean="0"/>
              <a:t>bgp_maximum_prefix_overflow</a:t>
            </a:r>
            <a:r>
              <a:rPr lang="en-US" altLang="zh-CN" dirty="0" smtClean="0"/>
              <a:t>() check</a:t>
            </a:r>
          </a:p>
          <a:p>
            <a:pPr lvl="1"/>
            <a:r>
              <a:rPr lang="zh-CN" altLang="en-US" dirty="0"/>
              <a:t>执行</a:t>
            </a:r>
            <a:r>
              <a:rPr lang="en-US" altLang="zh-CN" dirty="0" err="1"/>
              <a:t>bgp_process_main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b</a:t>
            </a:r>
            <a:r>
              <a:rPr lang="en-US" altLang="zh-CN" dirty="0" err="1" smtClean="0"/>
              <a:t>gp_best_selection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/>
              <a:t>执行</a:t>
            </a:r>
            <a:r>
              <a:rPr lang="en-US" altLang="zh-CN" dirty="0" err="1"/>
              <a:t>bgp_process_main</a:t>
            </a:r>
            <a:r>
              <a:rPr lang="en-US" altLang="zh-CN" dirty="0" smtClean="0"/>
              <a:t>()  //</a:t>
            </a:r>
            <a:r>
              <a:rPr lang="zh-CN" altLang="en-US" dirty="0" smtClean="0"/>
              <a:t>找到问题，判断条件不正确</a:t>
            </a:r>
            <a:endParaRPr lang="zh-CN" altLang="en-US" dirty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ebug peer-&gt;sort</a:t>
            </a:r>
          </a:p>
          <a:p>
            <a:pPr lvl="1"/>
            <a:r>
              <a:rPr lang="en-US" altLang="zh-CN" dirty="0" err="1"/>
              <a:t>peer_sort</a:t>
            </a:r>
            <a:r>
              <a:rPr lang="en-US" altLang="zh-CN" dirty="0"/>
              <a:t>(peer)  </a:t>
            </a:r>
            <a:r>
              <a:rPr lang="en-US" altLang="zh-CN" dirty="0" smtClean="0"/>
              <a:t>== BGP_PEER_EBGP</a:t>
            </a:r>
          </a:p>
          <a:p>
            <a:pPr lvl="1"/>
            <a:r>
              <a:rPr lang="en-US" altLang="zh-CN" dirty="0" err="1" smtClean="0"/>
              <a:t>zlog</a:t>
            </a:r>
            <a:r>
              <a:rPr lang="en-US" altLang="zh-CN" dirty="0"/>
              <a:t> 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路由宣告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现有的路由宣告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 smtClean="0"/>
              <a:t>区分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路由还是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路由，收到路由后计算出最优路由</a:t>
            </a:r>
            <a:endParaRPr lang="en-US" altLang="zh-CN" dirty="0" smtClean="0"/>
          </a:p>
          <a:p>
            <a:pPr lvl="1"/>
            <a:r>
              <a:rPr lang="zh-CN" altLang="en-US" dirty="0"/>
              <a:t>转发</a:t>
            </a:r>
            <a:r>
              <a:rPr lang="zh-CN" altLang="en-US" dirty="0" smtClean="0"/>
              <a:t>给自己所有的邻居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路由，算出最优路由后，会发给所有邻居</a:t>
            </a:r>
            <a:r>
              <a:rPr lang="en-US" altLang="zh-CN" dirty="0" smtClean="0"/>
              <a:t>BCD</a:t>
            </a:r>
          </a:p>
          <a:p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需要了解这个路由从哪个邻居接收来的，通过传参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bgp_process2</a:t>
            </a:r>
            <a:r>
              <a:rPr lang="zh-CN" altLang="en-US" dirty="0" smtClean="0"/>
              <a:t>（传入参数）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bgp_process_queue2 </a:t>
            </a:r>
            <a:r>
              <a:rPr lang="zh-CN" altLang="en-US" dirty="0" smtClean="0"/>
              <a:t>（修改数据结构类型，加入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bgp_process_queue_init2 (</a:t>
            </a:r>
            <a:r>
              <a:rPr lang="zh-CN" altLang="en-US" dirty="0" smtClean="0"/>
              <a:t>初始化队列里面的新类型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bgp_process_main2 (</a:t>
            </a:r>
            <a:r>
              <a:rPr lang="zh-CN" altLang="en-US" dirty="0" smtClean="0"/>
              <a:t>修改宣告部分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684" y="2637658"/>
            <a:ext cx="2965873" cy="32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收到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不是立即转发的</a:t>
            </a:r>
            <a:r>
              <a:rPr lang="zh-CN" altLang="en-US" dirty="0"/>
              <a:t>，</a:t>
            </a:r>
            <a:r>
              <a:rPr lang="zh-CN" altLang="en-US" dirty="0" smtClean="0"/>
              <a:t>放入队列，等待处理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处理时间到了：直接转发，不需要进行路由计算</a:t>
            </a:r>
            <a:endParaRPr lang="en-US" altLang="zh-CN" dirty="0" smtClean="0"/>
          </a:p>
          <a:p>
            <a:r>
              <a:rPr lang="zh-CN" altLang="en-US" dirty="0" smtClean="0"/>
              <a:t>进入队列，每个任务有传参</a:t>
            </a:r>
            <a:endParaRPr lang="en-US" altLang="zh-CN" dirty="0" smtClean="0"/>
          </a:p>
          <a:p>
            <a:pPr marL="228600" lvl="2">
              <a:spcBef>
                <a:spcPts val="1000"/>
              </a:spcBef>
            </a:pPr>
            <a:r>
              <a:rPr lang="zh-CN" altLang="en-US" sz="2800" dirty="0" smtClean="0"/>
              <a:t>去掉</a:t>
            </a:r>
            <a:r>
              <a:rPr lang="en-US" altLang="zh-CN" sz="2800" dirty="0" err="1"/>
              <a:t>bgp_best_selection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marL="228600" lvl="2">
              <a:spcBef>
                <a:spcPts val="1000"/>
              </a:spcBef>
            </a:pPr>
            <a:r>
              <a:rPr lang="zh-CN" altLang="en-US" sz="2800" dirty="0" smtClean="0"/>
              <a:t>清楚</a:t>
            </a:r>
            <a:r>
              <a:rPr lang="en-US" altLang="zh-CN" sz="2800" dirty="0" smtClean="0"/>
              <a:t>Announce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参数，向外宣告</a:t>
            </a:r>
            <a:endParaRPr lang="en-US" altLang="zh-CN" sz="2800" dirty="0"/>
          </a:p>
          <a:p>
            <a:pPr marL="228600" lvl="2">
              <a:spcBef>
                <a:spcPts val="1000"/>
              </a:spcBef>
            </a:pPr>
            <a:endParaRPr lang="en-US" altLang="zh-CN" sz="28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40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Bgp_process_announce_selected</a:t>
            </a:r>
            <a:r>
              <a:rPr lang="en-US" altLang="zh-CN" dirty="0" smtClean="0"/>
              <a:t>(peer, </a:t>
            </a:r>
            <a:r>
              <a:rPr lang="en-US" altLang="zh-CN" dirty="0" err="1" smtClean="0"/>
              <a:t>new_select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safi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Queue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其实是</a:t>
            </a:r>
            <a:r>
              <a:rPr lang="en-US" altLang="zh-CN" dirty="0" err="1" smtClean="0"/>
              <a:t>route_node</a:t>
            </a:r>
            <a:r>
              <a:rPr lang="zh-CN" altLang="en-US" dirty="0" smtClean="0"/>
              <a:t>缩写）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safi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</a:t>
            </a:r>
          </a:p>
          <a:p>
            <a:pPr lvl="2"/>
            <a:r>
              <a:rPr lang="en-US" altLang="zh-CN" dirty="0" err="1" smtClean="0"/>
              <a:t>Bgp_process_main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传过来的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找到所有的</a:t>
            </a:r>
            <a:r>
              <a:rPr lang="en-US" altLang="zh-CN" dirty="0" smtClean="0"/>
              <a:t>peer)</a:t>
            </a:r>
            <a:endParaRPr lang="en-US" altLang="zh-CN" dirty="0" smtClean="0"/>
          </a:p>
          <a:p>
            <a:pPr lvl="1"/>
            <a:r>
              <a:rPr lang="zh-CN" altLang="en-US" dirty="0"/>
              <a:t>关键</a:t>
            </a:r>
            <a:r>
              <a:rPr lang="zh-CN" altLang="en-US" dirty="0" smtClean="0"/>
              <a:t>点在</a:t>
            </a:r>
            <a:r>
              <a:rPr lang="en-US" altLang="zh-CN" dirty="0" err="1" smtClean="0">
                <a:solidFill>
                  <a:srgbClr val="FF0000"/>
                </a:solidFill>
              </a:rPr>
              <a:t>new_select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bgp_info</a:t>
            </a:r>
            <a:r>
              <a:rPr lang="zh-CN" altLang="en-US" dirty="0" smtClean="0"/>
              <a:t>）向外宣告的路由</a:t>
            </a:r>
            <a:endParaRPr lang="en-US" altLang="zh-CN" dirty="0" smtClean="0"/>
          </a:p>
          <a:p>
            <a:r>
              <a:rPr lang="en-US" altLang="zh-CN" dirty="0" err="1"/>
              <a:t>bgp_best_selection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[peer-&gt;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route_node</a:t>
            </a:r>
            <a:r>
              <a:rPr lang="en-US" altLang="zh-CN" dirty="0" smtClean="0"/>
              <a:t>(prefix)-&gt;</a:t>
            </a:r>
            <a:r>
              <a:rPr lang="en-US" altLang="zh-CN" dirty="0" err="1" smtClean="0"/>
              <a:t>bgp_info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同一个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的多条路由，找到</a:t>
            </a:r>
            <a:r>
              <a:rPr lang="en-US" altLang="zh-CN" dirty="0" smtClean="0"/>
              <a:t>selected</a:t>
            </a:r>
            <a:r>
              <a:rPr lang="en-US" altLang="zh-CN" dirty="0" smtClean="0"/>
              <a:t>)]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or(ri1=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-&gt;info; ri1; ri1=ri1-&gt;next)</a:t>
            </a:r>
          </a:p>
          <a:p>
            <a:pPr lvl="2"/>
            <a:r>
              <a:rPr lang="en-US" altLang="zh-CN" dirty="0" smtClean="0"/>
              <a:t>for(ri2=ri1-&gt;next; ri2; ri2=ri2-&gt;next)</a:t>
            </a:r>
          </a:p>
          <a:p>
            <a:pPr lvl="3"/>
            <a:r>
              <a:rPr lang="en-US" altLang="zh-CN" dirty="0" smtClean="0"/>
              <a:t>For example : </a:t>
            </a:r>
            <a:r>
              <a:rPr lang="en-US" altLang="zh-CN" dirty="0" err="1" smtClean="0"/>
              <a:t>new_select</a:t>
            </a:r>
            <a:r>
              <a:rPr lang="en-US" altLang="zh-CN" dirty="0" smtClean="0"/>
              <a:t> = ri1 or </a:t>
            </a:r>
            <a:r>
              <a:rPr lang="en-US" altLang="zh-CN" dirty="0" smtClean="0"/>
              <a:t>ri2 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数据类型</a:t>
            </a:r>
            <a:r>
              <a:rPr lang="en-US" altLang="zh-CN" dirty="0" err="1" smtClean="0"/>
              <a:t>bgp_info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945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收到路由信息 </a:t>
            </a:r>
            <a:r>
              <a:rPr lang="en-US" altLang="zh-CN" dirty="0" err="1" smtClean="0"/>
              <a:t>bgp_nlri_parse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peer+attr+bgp_nlri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bgp_nlri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safi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nlri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u_char</a:t>
            </a:r>
            <a:r>
              <a:rPr lang="en-US" altLang="zh-CN" dirty="0" smtClean="0"/>
              <a:t>*: prefix, </a:t>
            </a:r>
            <a:r>
              <a:rPr lang="en-US" altLang="zh-CN" dirty="0" err="1" smtClean="0"/>
              <a:t>prefixlen</a:t>
            </a:r>
            <a:r>
              <a:rPr lang="en-US" altLang="zh-CN" dirty="0" smtClean="0"/>
              <a:t>) +length</a:t>
            </a:r>
          </a:p>
          <a:p>
            <a:r>
              <a:rPr lang="zh-CN" altLang="en-US" dirty="0" smtClean="0"/>
              <a:t>处理路由信息 </a:t>
            </a:r>
            <a:r>
              <a:rPr lang="en-US" altLang="zh-CN" dirty="0" err="1" smtClean="0"/>
              <a:t>bgp_update_main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，找到</a:t>
            </a:r>
            <a:r>
              <a:rPr lang="en-US" altLang="zh-CN" dirty="0" err="1" smtClean="0"/>
              <a:t>rn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bgp_afi_node_get</a:t>
            </a:r>
            <a:r>
              <a:rPr lang="en-US" altLang="zh-CN" dirty="0" smtClean="0"/>
              <a:t>():</a:t>
            </a:r>
          </a:p>
          <a:p>
            <a:pPr lvl="2"/>
            <a:r>
              <a:rPr lang="zh-CN" altLang="en-US" dirty="0" smtClean="0"/>
              <a:t>该</a:t>
            </a:r>
            <a:r>
              <a:rPr lang="zh-CN" altLang="en-US" dirty="0" smtClean="0"/>
              <a:t>函数返回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数据类型是</a:t>
            </a:r>
            <a:r>
              <a:rPr lang="en-US" altLang="zh-CN" dirty="0" err="1" smtClean="0"/>
              <a:t>bgp_node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peer-&gt;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route_node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每一个路由条目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里面找前缀是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的路由表，返回</a:t>
            </a:r>
            <a:r>
              <a:rPr lang="en-US" altLang="zh-CN" dirty="0" err="1" smtClean="0"/>
              <a:t>bgp_node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) </a:t>
            </a:r>
          </a:p>
          <a:p>
            <a:pPr lvl="3"/>
            <a:r>
              <a:rPr lang="en-US" altLang="zh-CN" dirty="0" err="1" smtClean="0"/>
              <a:t>bgp_node_get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, prefix)</a:t>
            </a:r>
          </a:p>
          <a:p>
            <a:pPr lvl="4"/>
            <a:r>
              <a:rPr lang="en-US" altLang="zh-CN" dirty="0" err="1"/>
              <a:t>bgp_node_from_rnode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route_node_get</a:t>
            </a:r>
            <a:r>
              <a:rPr lang="en-US" altLang="zh-CN" dirty="0"/>
              <a:t> (table-&gt;</a:t>
            </a:r>
            <a:r>
              <a:rPr lang="en-US" altLang="zh-CN" dirty="0" err="1"/>
              <a:t>route_table</a:t>
            </a:r>
            <a:r>
              <a:rPr lang="en-US" altLang="zh-CN" dirty="0"/>
              <a:t>, </a:t>
            </a:r>
            <a:r>
              <a:rPr lang="en-US" altLang="zh-CN" dirty="0" smtClean="0"/>
              <a:t>prefix))</a:t>
            </a:r>
          </a:p>
          <a:p>
            <a:pPr lvl="4"/>
            <a:r>
              <a:rPr lang="zh-CN" altLang="en-US" dirty="0" smtClean="0"/>
              <a:t>二叉树存储：所有路由前缀和下一跳路由表项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bgp_adj_in_set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adj_in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属于链表的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点，通过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，更新对应的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ttr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8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table_route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/* Routing table top structure. */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route_table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route_node</a:t>
            </a:r>
            <a:r>
              <a:rPr lang="en-US" altLang="zh-CN" dirty="0"/>
              <a:t> *top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路由表的第一条路由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</a:t>
            </a:r>
          </a:p>
          <a:p>
            <a:pPr marL="0" indent="0">
              <a:buNone/>
            </a:pPr>
            <a:r>
              <a:rPr lang="en-US" altLang="zh-CN" dirty="0"/>
              <a:t>   * Delegate that performs certain functions for this table.</a:t>
            </a:r>
          </a:p>
          <a:p>
            <a:pPr marL="0" indent="0">
              <a:buNone/>
            </a:pPr>
            <a:r>
              <a:rPr lang="en-US" altLang="zh-CN" dirty="0"/>
              <a:t>   */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route_table_delegate_t</a:t>
            </a:r>
            <a:r>
              <a:rPr lang="en-US" altLang="zh-CN" dirty="0"/>
              <a:t> *delegate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unsigned long count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路由表的条目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/*</a:t>
            </a:r>
          </a:p>
          <a:p>
            <a:pPr marL="0" indent="0">
              <a:buNone/>
            </a:pPr>
            <a:r>
              <a:rPr lang="en-US" altLang="zh-CN" dirty="0"/>
              <a:t>   * User data.</a:t>
            </a:r>
          </a:p>
          <a:p>
            <a:pPr marL="0" indent="0">
              <a:buNone/>
            </a:pPr>
            <a:r>
              <a:rPr lang="en-US" altLang="zh-CN" dirty="0"/>
              <a:t>   */</a:t>
            </a:r>
          </a:p>
          <a:p>
            <a:pPr marL="0" indent="0">
              <a:buNone/>
            </a:pPr>
            <a:r>
              <a:rPr lang="en-US" altLang="zh-CN" dirty="0"/>
              <a:t>  void *info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不同于</a:t>
            </a:r>
            <a:r>
              <a:rPr lang="en-US" altLang="zh-CN" dirty="0" err="1" smtClean="0"/>
              <a:t>bgp_node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route_node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info(</a:t>
            </a:r>
            <a:r>
              <a:rPr lang="zh-CN" altLang="en-US" dirty="0" smtClean="0"/>
              <a:t>每一条路由的具体信息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08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1013</Words>
  <Application>Microsoft Office PowerPoint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黑体</vt:lpstr>
      <vt:lpstr>Arial</vt:lpstr>
      <vt:lpstr>Office 主题​​</vt:lpstr>
      <vt:lpstr>毕设阶段讨论9</vt:lpstr>
      <vt:lpstr>总体工作</vt:lpstr>
      <vt:lpstr>代码熟悉</vt:lpstr>
      <vt:lpstr>路由过滤</vt:lpstr>
      <vt:lpstr>路由宣告</vt:lpstr>
      <vt:lpstr>路由计算</vt:lpstr>
      <vt:lpstr>Announce参数</vt:lpstr>
      <vt:lpstr>路由信息处理</vt:lpstr>
      <vt:lpstr>解析table_route</vt:lpstr>
      <vt:lpstr>解析bgp_node</vt:lpstr>
      <vt:lpstr>解析route_node</vt:lpstr>
      <vt:lpstr>解析：bgp_adj_in</vt:lpstr>
      <vt:lpstr>解析： BGP adjacency out</vt:lpstr>
      <vt:lpstr>了解路由信息存储</vt:lpstr>
      <vt:lpstr>route_table</vt:lpstr>
      <vt:lpstr>未来工作：3月28日-4月15日</vt:lpstr>
      <vt:lpstr>ppt汇报关键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毕设阶段讨论9</dc:title>
  <dc:creator>Qing Wang</dc:creator>
  <cp:lastModifiedBy>Qing Wang</cp:lastModifiedBy>
  <cp:revision>119</cp:revision>
  <dcterms:created xsi:type="dcterms:W3CDTF">2018-03-20T12:53:37Z</dcterms:created>
  <dcterms:modified xsi:type="dcterms:W3CDTF">2018-03-27T09:57:28Z</dcterms:modified>
</cp:coreProperties>
</file>