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61" r:id="rId6"/>
    <p:sldId id="258" r:id="rId7"/>
    <p:sldId id="262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28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C3471-E66E-4F29-A3AF-670C3A7C709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A927-9A55-473B-8060-D9991372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6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cli_in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cli_out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A927-9A55-473B-8060-D999137250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0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7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1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0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1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AE11-98F7-4F8E-9731-47912867C21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366A-A554-4C0D-A2AB-C2913898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20180304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ebgp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179</a:t>
            </a:r>
            <a:r>
              <a:rPr lang="zh-CN" altLang="en-US" dirty="0" smtClean="0"/>
              <a:t>端口的监听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的输出函数，输出信息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模式下的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归纳模块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2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99218"/>
            <a:ext cx="375285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2470151"/>
            <a:ext cx="6038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Exabgp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632" y="1825625"/>
            <a:ext cx="7752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模式下的输出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690688"/>
            <a:ext cx="8308774" cy="39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main #bgp.py  308</a:t>
            </a: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run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savepid</a:t>
            </a:r>
            <a:r>
              <a:rPr lang="en-US" altLang="zh-CN" dirty="0" smtClean="0"/>
              <a:t> #daemon.py  print(create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run </a:t>
            </a:r>
            <a:r>
              <a:rPr lang="en-US" altLang="zh-CN" dirty="0"/>
              <a:t>#peer.py   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initialising</a:t>
            </a:r>
            <a:r>
              <a:rPr lang="en-US" altLang="zh-CN" dirty="0" smtClean="0"/>
              <a:t> connection)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  #</a:t>
            </a:r>
            <a:r>
              <a:rPr lang="en-US" altLang="zh-CN" dirty="0"/>
              <a:t>outgoing.py print(attempting connection to 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writer #</a:t>
            </a:r>
            <a:r>
              <a:rPr lang="en-US" altLang="zh-CN" dirty="0"/>
              <a:t>connection.py print(sending TCP payload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__ #message\open\__init__.py print(open </a:t>
            </a:r>
            <a:r>
              <a:rPr lang="en-US" altLang="zh-CN" dirty="0" err="1" smtClean="0"/>
              <a:t>mesg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read_message</a:t>
            </a:r>
            <a:r>
              <a:rPr lang="en-US" altLang="zh-CN" dirty="0" smtClean="0"/>
              <a:t> #</a:t>
            </a:r>
            <a:r>
              <a:rPr lang="en-US" altLang="zh-CN" dirty="0"/>
              <a:t>protocol.py print(message of type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unpack_message</a:t>
            </a:r>
            <a:r>
              <a:rPr lang="en-US" altLang="zh-CN" dirty="0" smtClean="0"/>
              <a:t> </a:t>
            </a:r>
            <a:r>
              <a:rPr lang="en-US" altLang="zh-CN" sz="1400" dirty="0" smtClean="0"/>
              <a:t>#mesg\update\__init__.</a:t>
            </a:r>
            <a:r>
              <a:rPr lang="en-US" altLang="zh-CN" sz="1400" dirty="0"/>
              <a:t>py print(parsing UPDATE</a:t>
            </a:r>
            <a:r>
              <a:rPr lang="en-US" altLang="zh-CN" sz="1400" dirty="0" smtClean="0"/>
              <a:t>)</a:t>
            </a:r>
          </a:p>
          <a:p>
            <a:pPr lvl="2"/>
            <a:r>
              <a:rPr lang="en-US" altLang="zh-CN" dirty="0" err="1" smtClean="0"/>
              <a:t>def</a:t>
            </a:r>
            <a:r>
              <a:rPr lang="en-US" altLang="zh-CN" dirty="0" smtClean="0"/>
              <a:t> __main #</a:t>
            </a:r>
            <a:r>
              <a:rPr lang="en-US" altLang="zh-CN" dirty="0"/>
              <a:t>peer.py print(&lt;&lt; UPDATE </a:t>
            </a:r>
            <a:r>
              <a:rPr lang="en-US" altLang="zh-CN" dirty="0" smtClean="0"/>
              <a:t>#)</a:t>
            </a:r>
          </a:p>
          <a:p>
            <a:pPr lvl="2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__reader </a:t>
            </a:r>
            <a:r>
              <a:rPr lang="en-US" altLang="zh-CN" dirty="0"/>
              <a:t>#connection.py print(</a:t>
            </a:r>
            <a:r>
              <a:rPr lang="en-US" altLang="zh-CN" dirty="0" smtClean="0"/>
              <a:t>received </a:t>
            </a:r>
            <a:r>
              <a:rPr lang="en-US" altLang="zh-CN" dirty="0"/>
              <a:t>TCP </a:t>
            </a:r>
            <a:r>
              <a:rPr lang="en-US" altLang="zh-CN" dirty="0" smtClean="0"/>
              <a:t>payload)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extensive #eor.py print(&gt;&gt; </a:t>
            </a:r>
            <a:r>
              <a:rPr lang="en-US" altLang="zh-CN" dirty="0"/>
              <a:t>EOR ipv4 </a:t>
            </a:r>
            <a:r>
              <a:rPr lang="en-US" altLang="zh-CN" dirty="0" smtClean="0"/>
              <a:t>unicast)</a:t>
            </a:r>
          </a:p>
          <a:p>
            <a:pPr lvl="2"/>
            <a:r>
              <a:rPr lang="en-US" altLang="zh-CN" sz="1600" dirty="0" err="1"/>
              <a:t>d</a:t>
            </a:r>
            <a:r>
              <a:rPr lang="en-US" altLang="zh-CN" sz="1600" dirty="0" err="1" smtClean="0"/>
              <a:t>ef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announce_route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withdraw_route</a:t>
            </a:r>
            <a:r>
              <a:rPr lang="en-US" altLang="zh-CN" sz="1600" dirty="0" smtClean="0"/>
              <a:t> #announce.py </a:t>
            </a:r>
          </a:p>
          <a:p>
            <a:pPr lvl="2"/>
            <a:endParaRPr lang="en-US" altLang="zh-CN" sz="14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代码调用流程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__main__.py</a:t>
            </a:r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un_exabgp</a:t>
            </a:r>
            <a:r>
              <a:rPr lang="en-US" altLang="zh-CN" dirty="0" smtClean="0"/>
              <a:t>()  </a:t>
            </a:r>
          </a:p>
          <a:p>
            <a:pPr lvl="2"/>
            <a:r>
              <a:rPr lang="en-US" altLang="zh-CN" dirty="0" smtClean="0"/>
              <a:t>Main()  #bgp.py</a:t>
            </a:r>
          </a:p>
          <a:p>
            <a:pPr lvl="3"/>
            <a:r>
              <a:rPr lang="en-US" altLang="zh-CN" dirty="0" smtClean="0"/>
              <a:t>Build peer</a:t>
            </a:r>
          </a:p>
          <a:p>
            <a:pPr lvl="3"/>
            <a:r>
              <a:rPr lang="en-US" altLang="zh-CN" dirty="0"/>
              <a:t>run each configuration in its own </a:t>
            </a: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 smtClean="0"/>
              <a:t>Run()  #bgp.py</a:t>
            </a:r>
          </a:p>
          <a:p>
            <a:pPr lvl="5"/>
            <a:r>
              <a:rPr lang="en-US" altLang="zh-CN" dirty="0" smtClean="0"/>
              <a:t>Protocol.py </a:t>
            </a:r>
            <a:r>
              <a:rPr lang="en-US" altLang="zh-CN" dirty="0"/>
              <a:t>#</a:t>
            </a:r>
            <a:r>
              <a:rPr lang="en-US" altLang="zh-CN" dirty="0" smtClean="0"/>
              <a:t>Send message</a:t>
            </a:r>
          </a:p>
          <a:p>
            <a:pPr lvl="5"/>
            <a:r>
              <a:rPr lang="en-US" altLang="zh-CN" dirty="0" smtClean="0"/>
              <a:t>Announce/withdraw route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exabgp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fib manipulation</a:t>
            </a:r>
          </a:p>
          <a:p>
            <a:pPr lvl="1"/>
            <a:r>
              <a:rPr lang="zh-CN" altLang="en-US" dirty="0" smtClean="0"/>
              <a:t>没有策略部署、路由计算、路由表存储</a:t>
            </a:r>
            <a:endParaRPr lang="en-US" altLang="zh-CN" dirty="0" smtClean="0"/>
          </a:p>
          <a:p>
            <a:r>
              <a:rPr lang="en-US" altLang="zh-CN" dirty="0" smtClean="0"/>
              <a:t>Main loop/reactor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协程、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Open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smtClean="0"/>
              <a:t>Notification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refresh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80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222</Words>
  <Application>Microsoft Office PowerPoint</Application>
  <PresentationFormat>全屏显示(4:3)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黑体</vt:lpstr>
      <vt:lpstr>Arial</vt:lpstr>
      <vt:lpstr>Office 主题​​</vt:lpstr>
      <vt:lpstr>毕设阶段讨论6</vt:lpstr>
      <vt:lpstr>目录</vt:lpstr>
      <vt:lpstr>配置文件</vt:lpstr>
      <vt:lpstr>Exabgp例子</vt:lpstr>
      <vt:lpstr>Debug模式下的输出</vt:lpstr>
      <vt:lpstr>熟悉相关函数</vt:lpstr>
      <vt:lpstr>代码调用流程</vt:lpstr>
      <vt:lpstr>exabgp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毕设阶段讨论6</dc:title>
  <dc:creator>Qing Wang</dc:creator>
  <cp:lastModifiedBy>Qing Wang</cp:lastModifiedBy>
  <cp:revision>20</cp:revision>
  <dcterms:created xsi:type="dcterms:W3CDTF">2018-03-04T07:39:43Z</dcterms:created>
  <dcterms:modified xsi:type="dcterms:W3CDTF">2018-03-05T08:18:34Z</dcterms:modified>
</cp:coreProperties>
</file>