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2" r:id="rId5"/>
    <p:sldId id="264" r:id="rId6"/>
    <p:sldId id="265" r:id="rId7"/>
    <p:sldId id="257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17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0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8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1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9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8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2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0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9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6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0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7CD95-036F-49A8-A647-CDCD27037A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4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毕设阶段讨论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20180426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2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路由策略</a:t>
            </a:r>
            <a:endParaRPr lang="en-US" altLang="zh-CN" dirty="0" smtClean="0"/>
          </a:p>
          <a:p>
            <a:r>
              <a:rPr lang="zh-CN" altLang="en-US" dirty="0"/>
              <a:t>路由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r>
              <a:rPr lang="zh-CN" altLang="en-US" dirty="0" smtClean="0"/>
              <a:t>路由计算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8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集中平台的策略管理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传统的配置管理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neighbor </a:t>
            </a:r>
            <a:r>
              <a:rPr lang="en-US" altLang="zh-CN" dirty="0" err="1" smtClean="0"/>
              <a:t>ip.addr</a:t>
            </a:r>
            <a:r>
              <a:rPr lang="en-US" altLang="zh-CN" dirty="0" smtClean="0"/>
              <a:t> distribute-list [] in/out</a:t>
            </a:r>
          </a:p>
          <a:p>
            <a:pPr lvl="2"/>
            <a:r>
              <a:rPr lang="en-US" altLang="zh-CN" dirty="0" err="1"/>
              <a:t>i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 access-list [] permit/deny {}</a:t>
            </a:r>
          </a:p>
          <a:p>
            <a:pPr lvl="1"/>
            <a:r>
              <a:rPr lang="en-US" altLang="zh-CN" dirty="0" smtClean="0"/>
              <a:t>neighbor </a:t>
            </a:r>
            <a:r>
              <a:rPr lang="en-US" altLang="zh-CN" dirty="0" err="1" smtClean="0"/>
              <a:t>ip.addr</a:t>
            </a:r>
            <a:r>
              <a:rPr lang="en-US" altLang="zh-CN" dirty="0" smtClean="0"/>
              <a:t> prefix-list [] in/out</a:t>
            </a:r>
          </a:p>
          <a:p>
            <a:pPr lvl="2"/>
            <a:r>
              <a:rPr lang="en-US" altLang="zh-CN" dirty="0" err="1" smtClean="0"/>
              <a:t>ip</a:t>
            </a:r>
            <a:r>
              <a:rPr lang="en-US" altLang="zh-CN" dirty="0" smtClean="0"/>
              <a:t> prefix-list [] permit/deny {}</a:t>
            </a:r>
          </a:p>
          <a:p>
            <a:pPr lvl="1"/>
            <a:r>
              <a:rPr lang="en-US" altLang="zh-CN" dirty="0"/>
              <a:t>n</a:t>
            </a:r>
            <a:r>
              <a:rPr lang="en-US" altLang="zh-CN" dirty="0" smtClean="0"/>
              <a:t>eighbor </a:t>
            </a:r>
            <a:r>
              <a:rPr lang="en-US" altLang="zh-CN" dirty="0" err="1" smtClean="0"/>
              <a:t>ip.addr</a:t>
            </a:r>
            <a:r>
              <a:rPr lang="en-US" altLang="zh-CN" dirty="0" smtClean="0"/>
              <a:t> filter-list [] in/out</a:t>
            </a:r>
          </a:p>
          <a:p>
            <a:pPr lvl="2"/>
            <a:r>
              <a:rPr lang="en-US" altLang="zh-CN" dirty="0" err="1"/>
              <a:t>i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 as-path access-list [] permit/deny {} </a:t>
            </a:r>
          </a:p>
          <a:p>
            <a:pPr lvl="1"/>
            <a:r>
              <a:rPr lang="en-US" altLang="zh-CN" dirty="0"/>
              <a:t>n</a:t>
            </a:r>
            <a:r>
              <a:rPr lang="en-US" altLang="zh-CN" dirty="0" smtClean="0"/>
              <a:t>eighbor </a:t>
            </a:r>
            <a:r>
              <a:rPr lang="en-US" altLang="zh-CN" dirty="0" err="1" smtClean="0"/>
              <a:t>ip.addr</a:t>
            </a:r>
            <a:r>
              <a:rPr lang="en-US" altLang="zh-CN" dirty="0" smtClean="0"/>
              <a:t> route-map [] in/out</a:t>
            </a:r>
          </a:p>
          <a:p>
            <a:pPr lvl="2"/>
            <a:r>
              <a:rPr lang="en-US" altLang="zh-CN" dirty="0" smtClean="0"/>
              <a:t>Route-map [] match-set permit/deny {}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521" y="122827"/>
            <a:ext cx="50768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Quagga</a:t>
            </a:r>
            <a:r>
              <a:rPr lang="zh-CN" altLang="en-US" dirty="0" smtClean="0"/>
              <a:t>配置文件的解析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配置文件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vty_read_config</a:t>
            </a:r>
            <a:r>
              <a:rPr lang="en-US" altLang="zh-CN" sz="1800" dirty="0" smtClean="0"/>
              <a:t>()  \\ </a:t>
            </a:r>
            <a:r>
              <a:rPr lang="en-US" altLang="zh-CN" sz="1800" dirty="0" err="1" smtClean="0"/>
              <a:t>bgp_main.c</a:t>
            </a:r>
            <a:r>
              <a:rPr lang="en-US" altLang="zh-CN" sz="1800" dirty="0" smtClean="0"/>
              <a:t> parse </a:t>
            </a:r>
            <a:r>
              <a:rPr lang="en-US" altLang="zh-CN" sz="1800" dirty="0" err="1" smtClean="0"/>
              <a:t>config</a:t>
            </a:r>
            <a:r>
              <a:rPr lang="en-US" altLang="zh-CN" sz="1800" dirty="0" smtClean="0"/>
              <a:t> file</a:t>
            </a:r>
          </a:p>
          <a:p>
            <a:pPr lvl="2"/>
            <a:r>
              <a:rPr lang="en-US" altLang="zh-CN" sz="1800" dirty="0" err="1"/>
              <a:t>v</a:t>
            </a:r>
            <a:r>
              <a:rPr lang="en-US" altLang="zh-CN" sz="1800" dirty="0" err="1" smtClean="0"/>
              <a:t>ty_read_file</a:t>
            </a:r>
            <a:r>
              <a:rPr lang="en-US" altLang="zh-CN" sz="1800" dirty="0" smtClean="0"/>
              <a:t>()</a:t>
            </a:r>
          </a:p>
          <a:p>
            <a:pPr lvl="3"/>
            <a:r>
              <a:rPr lang="en-US" altLang="zh-CN" dirty="0" err="1" smtClean="0"/>
              <a:t>Config_from_file</a:t>
            </a:r>
            <a:r>
              <a:rPr lang="en-US" altLang="zh-CN" dirty="0" smtClean="0"/>
              <a:t>()  \\execute configuration file</a:t>
            </a:r>
          </a:p>
          <a:p>
            <a:pPr lvl="4"/>
            <a:r>
              <a:rPr lang="en-US" altLang="zh-CN" dirty="0" err="1" smtClean="0"/>
              <a:t>Command_config_read_one_line</a:t>
            </a:r>
            <a:r>
              <a:rPr lang="en-US" altLang="zh-CN" dirty="0" smtClean="0"/>
              <a:t> \\</a:t>
            </a:r>
            <a:r>
              <a:rPr lang="zh-CN" altLang="en-US" dirty="0" smtClean="0"/>
              <a:t>每行执行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Cmd_execute_command_strict</a:t>
            </a:r>
            <a:endParaRPr lang="en-US" altLang="zh-CN" dirty="0" smtClean="0"/>
          </a:p>
          <a:p>
            <a:pPr lvl="6"/>
            <a:r>
              <a:rPr lang="en-US" altLang="zh-CN" dirty="0" err="1" smtClean="0">
                <a:solidFill>
                  <a:srgbClr val="FF0000"/>
                </a:solidFill>
              </a:rPr>
              <a:t>Cmd_execute_command_real</a:t>
            </a:r>
            <a:r>
              <a:rPr lang="en-US" altLang="zh-CN" dirty="0" smtClean="0">
                <a:solidFill>
                  <a:srgbClr val="FF0000"/>
                </a:solidFill>
              </a:rPr>
              <a:t> \\ </a:t>
            </a:r>
            <a:r>
              <a:rPr lang="en-US" altLang="zh-CN" dirty="0" err="1" smtClean="0">
                <a:solidFill>
                  <a:srgbClr val="FF0000"/>
                </a:solidFill>
              </a:rPr>
              <a:t>vty</a:t>
            </a:r>
            <a:r>
              <a:rPr lang="zh-CN" altLang="en-US" dirty="0" smtClean="0">
                <a:solidFill>
                  <a:srgbClr val="FF0000"/>
                </a:solidFill>
              </a:rPr>
              <a:t>最后会执行这一行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7"/>
            <a:r>
              <a:rPr lang="en-US" altLang="zh-CN" dirty="0" err="1" smtClean="0"/>
              <a:t>Cmd_parse</a:t>
            </a:r>
            <a:endParaRPr lang="en-US" altLang="zh-CN" dirty="0" smtClean="0"/>
          </a:p>
          <a:p>
            <a:pPr lvl="8"/>
            <a:r>
              <a:rPr lang="en-US" altLang="zh-CN" dirty="0" err="1" smtClean="0"/>
              <a:t>Cmd_element_match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DEFUN</a:t>
            </a:r>
            <a:r>
              <a:rPr lang="zh-CN" altLang="en-US" dirty="0" smtClean="0"/>
              <a:t>，信息保存（以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为例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8"/>
            <a:r>
              <a:rPr lang="zh-CN" altLang="en-US" dirty="0" smtClean="0"/>
              <a:t>语法树，匹配到根节点后，执行根节点的</a:t>
            </a:r>
            <a:r>
              <a:rPr lang="en-US" altLang="zh-CN" dirty="0" smtClean="0"/>
              <a:t>DEFUN</a:t>
            </a:r>
          </a:p>
          <a:p>
            <a:pPr lvl="8"/>
            <a:r>
              <a:rPr lang="zh-CN" altLang="en-US" dirty="0" smtClean="0"/>
              <a:t>关键信息存储在数据结构中，比如策略存储在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sz="1800" dirty="0" smtClean="0"/>
              <a:t>思考，如果配置放在集中平台，集中平台是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台</a:t>
            </a:r>
            <a:r>
              <a:rPr lang="en-US" altLang="zh-CN" sz="1800" dirty="0" smtClean="0"/>
              <a:t>Route-Server</a:t>
            </a:r>
            <a:r>
              <a:rPr lang="zh-CN" altLang="en-US" sz="1800" dirty="0" smtClean="0"/>
              <a:t>，它的</a:t>
            </a:r>
            <a:r>
              <a:rPr lang="en-US" altLang="zh-CN" sz="1800" dirty="0" smtClean="0"/>
              <a:t>peer</a:t>
            </a:r>
            <a:r>
              <a:rPr lang="zh-CN" altLang="en-US" sz="1800" dirty="0" smtClean="0"/>
              <a:t>是一群边界路由器</a:t>
            </a:r>
            <a:endParaRPr lang="en-US" altLang="zh-CN" sz="1800" dirty="0" smtClean="0"/>
          </a:p>
          <a:p>
            <a:pPr lvl="1"/>
            <a:r>
              <a:rPr lang="zh-CN" altLang="en-US" sz="1400" dirty="0"/>
              <a:t>边界</a:t>
            </a:r>
            <a:r>
              <a:rPr lang="zh-CN" altLang="en-US" sz="1400" dirty="0" smtClean="0"/>
              <a:t>路由器的配置文件放在集中平台上解析，边界路由器在</a:t>
            </a:r>
            <a:r>
              <a:rPr lang="en-US" altLang="zh-CN" sz="1400" dirty="0" smtClean="0"/>
              <a:t>Route-Server</a:t>
            </a:r>
            <a:r>
              <a:rPr lang="zh-CN" altLang="en-US" sz="1400" dirty="0" smtClean="0"/>
              <a:t>中是</a:t>
            </a:r>
            <a:r>
              <a:rPr lang="en-US" altLang="zh-CN" sz="1400" dirty="0" smtClean="0"/>
              <a:t>peer</a:t>
            </a:r>
            <a:r>
              <a:rPr lang="zh-CN" altLang="en-US" sz="1400" dirty="0" smtClean="0"/>
              <a:t>，则需在</a:t>
            </a:r>
            <a:r>
              <a:rPr lang="en-US" altLang="zh-CN" sz="1400" dirty="0" smtClean="0"/>
              <a:t>peer</a:t>
            </a:r>
            <a:r>
              <a:rPr lang="zh-CN" altLang="en-US" sz="1400" dirty="0" smtClean="0"/>
              <a:t>中继续建立</a:t>
            </a:r>
            <a:r>
              <a:rPr lang="en-US" altLang="zh-CN" sz="1400" dirty="0" smtClean="0"/>
              <a:t>peer</a:t>
            </a:r>
            <a:r>
              <a:rPr lang="zh-CN" altLang="en-US" sz="1400" dirty="0" smtClean="0"/>
              <a:t>的数据结构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且</a:t>
            </a:r>
            <a:r>
              <a:rPr lang="en-US" altLang="zh-CN" sz="1400" dirty="0" smtClean="0"/>
              <a:t>BR</a:t>
            </a:r>
            <a:r>
              <a:rPr lang="zh-CN" altLang="en-US" sz="1400" dirty="0" smtClean="0"/>
              <a:t>的配置不能在集中平台上进行命令行配置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太多工作量，需要定义</a:t>
            </a:r>
            <a:r>
              <a:rPr lang="en-US" altLang="zh-CN" sz="1400" dirty="0" smtClean="0"/>
              <a:t>BR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peer-&gt;peer</a:t>
            </a:r>
            <a:r>
              <a:rPr lang="zh-CN" altLang="en-US" sz="1400" dirty="0" smtClean="0"/>
              <a:t>）的配置规则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是否保存</a:t>
            </a:r>
            <a:r>
              <a:rPr lang="en-US" altLang="zh-CN" sz="1400" dirty="0" err="1" smtClean="0"/>
              <a:t>Adj</a:t>
            </a:r>
            <a:r>
              <a:rPr lang="en-US" altLang="zh-CN" sz="1400" dirty="0" smtClean="0"/>
              <a:t>-RIB-In)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3774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路由过滤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Bgp_input_filter</a:t>
            </a:r>
            <a:r>
              <a:rPr lang="en-US" altLang="zh-CN" dirty="0" smtClean="0"/>
              <a:t>  || </a:t>
            </a:r>
            <a:r>
              <a:rPr lang="en-US" altLang="zh-CN" dirty="0" err="1" smtClean="0"/>
              <a:t>bgp_output_filter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保存在</a:t>
            </a:r>
            <a:r>
              <a:rPr lang="en-US" altLang="zh-CN" dirty="0" err="1" smtClean="0"/>
              <a:t>bgp_filter</a:t>
            </a:r>
            <a:r>
              <a:rPr lang="en-US" altLang="zh-CN" dirty="0" smtClean="0"/>
              <a:t> &amp;</a:t>
            </a:r>
            <a:r>
              <a:rPr lang="en-US" altLang="zh-CN" dirty="0"/>
              <a:t>peer-</a:t>
            </a:r>
            <a:r>
              <a:rPr lang="en-US" altLang="zh-CN" dirty="0" smtClean="0"/>
              <a:t>&gt;filter[</a:t>
            </a:r>
            <a:r>
              <a:rPr lang="en-US" altLang="zh-CN" dirty="0" err="1" smtClean="0"/>
              <a:t>afi</a:t>
            </a:r>
            <a:r>
              <a:rPr lang="en-US" altLang="zh-CN" dirty="0" smtClean="0"/>
              <a:t>][</a:t>
            </a:r>
            <a:r>
              <a:rPr lang="en-US" altLang="zh-CN" dirty="0" err="1" smtClean="0"/>
              <a:t>safi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（该路由器的某一个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Filter-&gt;</a:t>
            </a:r>
            <a:r>
              <a:rPr lang="en-US" altLang="zh-CN" dirty="0" err="1" smtClean="0"/>
              <a:t>dlist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Peer_distribute_set</a:t>
            </a:r>
            <a:r>
              <a:rPr lang="en-US" altLang="zh-CN" dirty="0"/>
              <a:t>(DEFUN </a:t>
            </a:r>
            <a:r>
              <a:rPr lang="en-US" altLang="zh-CN" dirty="0" err="1" smtClean="0"/>
              <a:t>neighbor_distribute_list_cmd</a:t>
            </a:r>
            <a:r>
              <a:rPr lang="zh-CN" altLang="en-US" dirty="0" smtClean="0"/>
              <a:t>函数调用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Filter-&gt;</a:t>
            </a:r>
            <a:r>
              <a:rPr lang="en-US" altLang="zh-CN" dirty="0" err="1" smtClean="0"/>
              <a:t>plist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Peer_prefix_list_set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Filter-&gt;</a:t>
            </a:r>
            <a:r>
              <a:rPr lang="en-US" altLang="zh-CN" dirty="0" err="1" smtClean="0"/>
              <a:t>aslist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Peer_aslist_set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Filter-&gt;map</a:t>
            </a:r>
          </a:p>
          <a:p>
            <a:pPr lvl="3"/>
            <a:r>
              <a:rPr lang="en-US" altLang="zh-CN" dirty="0" err="1" smtClean="0"/>
              <a:t>Peer_route_map_set</a:t>
            </a:r>
            <a:endParaRPr lang="en-US" altLang="zh-CN" dirty="0" smtClean="0"/>
          </a:p>
          <a:p>
            <a:pPr lvl="4"/>
            <a:r>
              <a:rPr lang="en-US" altLang="zh-CN" dirty="0" err="1" smtClean="0"/>
              <a:t>bgp_route_map_init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用来安装</a:t>
            </a:r>
            <a:r>
              <a:rPr lang="en-US" altLang="zh-CN" dirty="0" smtClean="0"/>
              <a:t>match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的命令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0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Adj</a:t>
            </a:r>
            <a:r>
              <a:rPr lang="en-US" altLang="zh-CN" dirty="0" smtClean="0"/>
              <a:t>-RIB-In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存储区别，总共传到</a:t>
            </a:r>
            <a:r>
              <a:rPr lang="en-US" altLang="zh-CN" dirty="0" smtClean="0"/>
              <a:t>AS</a:t>
            </a:r>
            <a:r>
              <a:rPr lang="zh-CN" altLang="en-US" dirty="0" smtClean="0"/>
              <a:t>的路由有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pPr lvl="1"/>
            <a:r>
              <a:rPr lang="zh-CN" altLang="en-US" dirty="0"/>
              <a:t>边界</a:t>
            </a:r>
            <a:r>
              <a:rPr lang="zh-CN" altLang="en-US" dirty="0" smtClean="0"/>
              <a:t>路由器上：因为没有路由收敛过程，如果开启存储，一共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pPr lvl="1"/>
            <a:r>
              <a:rPr lang="zh-CN" altLang="en-US" dirty="0"/>
              <a:t>集中</a:t>
            </a:r>
            <a:r>
              <a:rPr lang="zh-CN" altLang="en-US" dirty="0" smtClean="0"/>
              <a:t>平台：开启存储，一共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r>
              <a:rPr lang="zh-CN" altLang="en-US" dirty="0" smtClean="0"/>
              <a:t>存储在边界路由器上优势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eBGP</a:t>
            </a:r>
            <a:r>
              <a:rPr lang="zh-CN" altLang="en-US" dirty="0" smtClean="0"/>
              <a:t>路由相对比较独立：过滤宣告存储；收到存储过滤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95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集中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</a:t>
            </a:r>
            <a:r>
              <a:rPr lang="zh-CN" altLang="en-US" dirty="0" smtClean="0"/>
              <a:t>每台边界路由器分别</a:t>
            </a:r>
            <a:r>
              <a:rPr lang="zh-CN" altLang="en-US" dirty="0" smtClean="0"/>
              <a:t>存储</a:t>
            </a:r>
            <a:r>
              <a:rPr lang="zh-CN" altLang="en-US" dirty="0"/>
              <a:t>：</a:t>
            </a:r>
            <a:r>
              <a:rPr lang="en-US" altLang="zh-CN" dirty="0" smtClean="0"/>
              <a:t>Private-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Public-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</a:p>
          <a:p>
            <a:r>
              <a:rPr lang="zh-CN" altLang="en-US" dirty="0" smtClean="0"/>
              <a:t>边界路由器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-RIBs-In</a:t>
            </a:r>
            <a:r>
              <a:rPr lang="zh-CN" altLang="en-US" dirty="0" smtClean="0"/>
              <a:t>（</a:t>
            </a:r>
            <a:r>
              <a:rPr lang="zh-CN" altLang="en-US" dirty="0" smtClean="0"/>
              <a:t>选择存储，可存可不存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25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修改代码步骤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R2</a:t>
            </a:r>
            <a:r>
              <a:rPr lang="zh-CN" altLang="en-US" dirty="0" smtClean="0"/>
              <a:t>断开与</a:t>
            </a:r>
            <a:r>
              <a:rPr lang="en-US" altLang="zh-CN" dirty="0" smtClean="0"/>
              <a:t>AS</a:t>
            </a:r>
            <a:r>
              <a:rPr lang="zh-CN" altLang="en-US" dirty="0" smtClean="0"/>
              <a:t>的两条连接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C1</a:t>
            </a:r>
            <a:r>
              <a:rPr lang="zh-CN" altLang="en-US" dirty="0" smtClean="0"/>
              <a:t>将</a:t>
            </a:r>
            <a:r>
              <a:rPr lang="en-US" altLang="zh-CN" dirty="0" smtClean="0"/>
              <a:t>R3</a:t>
            </a:r>
            <a:r>
              <a:rPr lang="zh-CN" altLang="en-US" dirty="0" smtClean="0"/>
              <a:t>传来的两条路由传给集中平台</a:t>
            </a:r>
            <a:endParaRPr lang="en-US" altLang="zh-CN" dirty="0" smtClean="0"/>
          </a:p>
          <a:p>
            <a:pPr lvl="1"/>
            <a:r>
              <a:rPr lang="zh-CN" altLang="en-US" dirty="0"/>
              <a:t>集中</a:t>
            </a:r>
            <a:r>
              <a:rPr lang="zh-CN" altLang="en-US" dirty="0" smtClean="0"/>
              <a:t>平台进行</a:t>
            </a:r>
            <a:r>
              <a:rPr lang="en-US" altLang="zh-CN" dirty="0" err="1" smtClean="0"/>
              <a:t>Loc</a:t>
            </a:r>
            <a:r>
              <a:rPr lang="zh-CN" altLang="en-US" dirty="0" smtClean="0"/>
              <a:t>存储处理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909" y="557048"/>
            <a:ext cx="4185015" cy="373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389</Words>
  <Application>Microsoft Office PowerPoint</Application>
  <PresentationFormat>宽屏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黑体</vt:lpstr>
      <vt:lpstr>Arial</vt:lpstr>
      <vt:lpstr>Office 主题​​</vt:lpstr>
      <vt:lpstr>毕设阶段讨论14</vt:lpstr>
      <vt:lpstr>系统实现</vt:lpstr>
      <vt:lpstr>集中平台的策略管理</vt:lpstr>
      <vt:lpstr>Quagga配置文件的解析</vt:lpstr>
      <vt:lpstr>路由过滤</vt:lpstr>
      <vt:lpstr>Adj-RIB-In存储</vt:lpstr>
      <vt:lpstr>路由存储</vt:lpstr>
      <vt:lpstr>修改代码步骤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毕设阶段讨论14</dc:title>
  <dc:creator>Wang Qing</dc:creator>
  <cp:lastModifiedBy>Wang Qing</cp:lastModifiedBy>
  <cp:revision>68</cp:revision>
  <dcterms:created xsi:type="dcterms:W3CDTF">2018-04-26T07:20:01Z</dcterms:created>
  <dcterms:modified xsi:type="dcterms:W3CDTF">2018-05-06T01:39:53Z</dcterms:modified>
</cp:coreProperties>
</file>