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65" r:id="rId7"/>
    <p:sldId id="268" r:id="rId8"/>
    <p:sldId id="269" r:id="rId9"/>
    <p:sldId id="258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DA4F-CBC8-409D-9790-33E04620064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AF086-B81D-458B-B4CE-4BEEA0009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4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6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8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96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4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为什么要改？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5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6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6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8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0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3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7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6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20180109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9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10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74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路由算法修改</a:t>
            </a:r>
            <a:r>
              <a:rPr lang="zh-CN" altLang="en-US" dirty="0" smtClean="0"/>
              <a:t>的</a:t>
            </a:r>
            <a:r>
              <a:rPr lang="zh-CN" altLang="en-US" dirty="0"/>
              <a:t>必要性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区别</a:t>
            </a:r>
            <a:endParaRPr lang="en-US" altLang="zh-CN" dirty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zh-CN" altLang="en-US" dirty="0" smtClean="0"/>
              <a:t>评估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020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</a:t>
            </a:r>
            <a:r>
              <a:rPr lang="zh-CN" altLang="en-US" sz="4000" dirty="0" smtClean="0"/>
              <a:t>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无关</a:t>
            </a:r>
            <a:r>
              <a:rPr lang="en-US" altLang="zh-CN" sz="2000" dirty="0" smtClean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endParaRPr lang="en-US" altLang="zh-CN" dirty="0"/>
          </a:p>
          <a:p>
            <a:pPr lvl="1"/>
            <a:r>
              <a:rPr lang="en-US" altLang="zh-CN" dirty="0" smtClean="0"/>
              <a:t>C1-1</a:t>
            </a:r>
            <a:r>
              <a:rPr lang="zh-CN" altLang="en-US" dirty="0" smtClean="0"/>
              <a:t>收到路由，传到集中平台，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/>
              <a:t>收到路由，传</a:t>
            </a:r>
            <a:r>
              <a:rPr lang="zh-CN" altLang="en-US" dirty="0" smtClean="0"/>
              <a:t>到集中平台，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/>
              <a:t>收到路由，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</a:t>
            </a:r>
            <a:r>
              <a:rPr lang="zh-CN" altLang="en-US" sz="4000" dirty="0" smtClean="0"/>
              <a:t>计算</a:t>
            </a:r>
            <a:r>
              <a:rPr lang="en-US" altLang="zh-CN" sz="4000" dirty="0" smtClean="0"/>
              <a:t>·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无关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endParaRPr lang="en-US" altLang="zh-CN" dirty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/>
              <a:t>收到路由，传到集中平台，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</a:t>
            </a:r>
            <a:r>
              <a:rPr lang="zh-CN" altLang="en-US" sz="4000" dirty="0" smtClean="0"/>
              <a:t>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无关</a:t>
            </a:r>
            <a:r>
              <a:rPr lang="en-US" altLang="zh-CN" sz="2000" dirty="0" smtClean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</a:t>
            </a:r>
            <a:r>
              <a:rPr lang="zh-CN" altLang="en-US" dirty="0" smtClean="0"/>
              <a:t>顺序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先撤销再宣告）</a:t>
            </a:r>
            <a:endParaRPr lang="en-US" altLang="zh-CN" dirty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</a:t>
            </a:r>
            <a:r>
              <a:rPr lang="zh-CN" altLang="en-US" dirty="0" smtClean="0"/>
              <a:t>从</a:t>
            </a:r>
            <a:r>
              <a:rPr lang="en-US" altLang="zh-CN" dirty="0"/>
              <a:t>C</a:t>
            </a:r>
            <a:r>
              <a:rPr lang="en-US" altLang="zh-CN" dirty="0" smtClean="0"/>
              <a:t>2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C1-1</a:t>
            </a:r>
            <a:r>
              <a:rPr lang="zh-CN" altLang="en-US" dirty="0" smtClean="0"/>
              <a:t>收到</a:t>
            </a:r>
            <a:r>
              <a:rPr lang="zh-CN" altLang="en-US" dirty="0"/>
              <a:t>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</a:t>
            </a:r>
            <a:r>
              <a:rPr lang="zh-CN" altLang="en-US" sz="4000" dirty="0" smtClean="0"/>
              <a:t>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无关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</a:t>
            </a:r>
            <a:r>
              <a:rPr lang="zh-CN" altLang="en-US" dirty="0" smtClean="0"/>
              <a:t>顺序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/>
              <a:t> C1-1</a:t>
            </a:r>
            <a:endParaRPr lang="en-US" altLang="zh-CN" dirty="0"/>
          </a:p>
          <a:p>
            <a:pPr lvl="1"/>
            <a:r>
              <a:rPr lang="en-US" altLang="zh-CN" dirty="0"/>
              <a:t>C1-1</a:t>
            </a:r>
            <a:r>
              <a:rPr lang="zh-CN" altLang="en-US" dirty="0"/>
              <a:t>收到路由，传到集中平台，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649" y="5075010"/>
            <a:ext cx="8410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路由顺序不同，最优路由选择不同：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原则上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的路由最优，但实际因为顺序不同，最优路由结果不同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违背邻居</a:t>
            </a:r>
            <a:r>
              <a:rPr lang="en-US" altLang="zh-CN" dirty="0" smtClean="0"/>
              <a:t>AS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MED</a:t>
            </a:r>
            <a:r>
              <a:rPr lang="zh-CN" altLang="en-US" dirty="0" smtClean="0"/>
              <a:t>值的初衷，当来自同一个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MED</a:t>
            </a:r>
            <a:r>
              <a:rPr lang="zh-CN" altLang="en-US" dirty="0"/>
              <a:t>大</a:t>
            </a:r>
            <a:r>
              <a:rPr lang="zh-CN" altLang="en-US" dirty="0" smtClean="0"/>
              <a:t>的被排除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8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</a:t>
            </a:r>
            <a:r>
              <a:rPr lang="zh-CN" altLang="en-US" sz="4000" dirty="0" smtClean="0"/>
              <a:t>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/>
              <a:t>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无关</a:t>
            </a:r>
            <a:r>
              <a:rPr lang="en-US" altLang="zh-CN" sz="2000" dirty="0" smtClean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</a:t>
            </a:r>
            <a:r>
              <a:rPr lang="zh-CN" altLang="en-US" dirty="0" smtClean="0"/>
              <a:t>顺序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C1-2</a:t>
            </a:r>
            <a:r>
              <a:rPr lang="zh-CN" altLang="en-US" dirty="0" smtClean="0"/>
              <a:t>先撤销再宣告）</a:t>
            </a:r>
            <a:endParaRPr lang="en-US" altLang="zh-CN" dirty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</a:t>
            </a:r>
            <a:r>
              <a:rPr lang="zh-CN" altLang="en-US" dirty="0" smtClean="0"/>
              <a:t>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收到</a:t>
            </a:r>
            <a:r>
              <a:rPr lang="zh-CN" altLang="en-US" dirty="0"/>
              <a:t>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</a:t>
            </a:r>
            <a:r>
              <a:rPr lang="zh-CN" altLang="en-US" sz="4000" dirty="0" smtClean="0"/>
              <a:t>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/>
              <a:t>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无关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</a:t>
            </a:r>
            <a:r>
              <a:rPr lang="zh-CN" altLang="en-US" dirty="0" smtClean="0"/>
              <a:t>顺序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C1-2</a:t>
            </a:r>
            <a:endParaRPr lang="en-US" altLang="zh-CN" dirty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收到</a:t>
            </a:r>
            <a:r>
              <a:rPr lang="zh-CN" altLang="en-US" dirty="0"/>
              <a:t>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649" y="5075010"/>
            <a:ext cx="8410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路由顺序不同，最优路由选择不同：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原则上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的路由最优，但实际因为顺序不同，最优路由结果不同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违背邻居</a:t>
            </a:r>
            <a:r>
              <a:rPr lang="en-US" altLang="zh-CN" dirty="0" smtClean="0"/>
              <a:t>AS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MED</a:t>
            </a:r>
            <a:r>
              <a:rPr lang="zh-CN" altLang="en-US" dirty="0" smtClean="0"/>
              <a:t>值的初衷，当来自同一个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MED</a:t>
            </a:r>
            <a:r>
              <a:rPr lang="zh-CN" altLang="en-US" dirty="0"/>
              <a:t>大</a:t>
            </a:r>
            <a:r>
              <a:rPr lang="zh-CN" altLang="en-US" dirty="0" smtClean="0"/>
              <a:t>的被排除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条路由时，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是最合理的最优路由答案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新型路由算法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集中资源，分布式计算方法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路由经过每台边界路由器过滤后形态各异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两两比较属性</a:t>
            </a:r>
            <a:r>
              <a:rPr lang="zh-CN" altLang="en-US" dirty="0" smtClean="0"/>
              <a:t>的算法</a:t>
            </a:r>
            <a:r>
              <a:rPr lang="zh-CN" altLang="en-US" dirty="0" smtClean="0"/>
              <a:t>不够优：</a:t>
            </a:r>
            <a:r>
              <a:rPr lang="zh-CN" altLang="en-US" dirty="0" smtClean="0"/>
              <a:t>集合缩小到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Weight</a:t>
            </a:r>
            <a:r>
              <a:rPr lang="zh-CN" altLang="en-US" dirty="0" smtClean="0"/>
              <a:t>最高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Local Preference</a:t>
            </a:r>
            <a:r>
              <a:rPr lang="zh-CN" altLang="en-US" dirty="0" smtClean="0"/>
              <a:t>最高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path</a:t>
            </a:r>
            <a:r>
              <a:rPr lang="zh-CN" altLang="en-US" dirty="0" smtClean="0"/>
              <a:t>最短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来自相同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MED</a:t>
            </a:r>
            <a:r>
              <a:rPr lang="zh-CN" altLang="en-US" dirty="0" smtClean="0"/>
              <a:t>最低</a:t>
            </a:r>
            <a:r>
              <a:rPr lang="en-US" altLang="zh-CN" dirty="0" smtClean="0"/>
              <a:t>+</a:t>
            </a:r>
            <a:r>
              <a:rPr lang="zh-CN" altLang="en-US" dirty="0" smtClean="0"/>
              <a:t>来自不同</a:t>
            </a:r>
            <a:r>
              <a:rPr lang="en-US" altLang="zh-CN" dirty="0" smtClean="0"/>
              <a:t>AS</a:t>
            </a:r>
            <a:endParaRPr lang="en-US" altLang="zh-CN" dirty="0"/>
          </a:p>
          <a:p>
            <a:pPr lvl="1"/>
            <a:r>
              <a:rPr lang="en-US" altLang="zh-CN" dirty="0" smtClean="0"/>
              <a:t>IGP metric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Next-hop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router-id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Next-hop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地址最小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2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672</Words>
  <Application>Microsoft Office PowerPoint</Application>
  <PresentationFormat>全屏显示(4:3)</PresentationFormat>
  <Paragraphs>126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黑体</vt:lpstr>
      <vt:lpstr>Arial</vt:lpstr>
      <vt:lpstr>Office 主题​​</vt:lpstr>
      <vt:lpstr>毕设阶段讨论4</vt:lpstr>
      <vt:lpstr>目录</vt:lpstr>
      <vt:lpstr>新型路由计算-案例1： 新路由先比较【无关】，消除域内震荡</vt:lpstr>
      <vt:lpstr>新型路由计算·案例1： 新路由先比较【无关】，消除域内震荡</vt:lpstr>
      <vt:lpstr>新型路由计算-案例2： 新路由先比较【无关】，消除域内震荡</vt:lpstr>
      <vt:lpstr>新型路由计算-案例2： 新路由先比较【无关】，消除域内震荡</vt:lpstr>
      <vt:lpstr>新型路由计算-案例3： 新路由先比较【无关】，消除域内震荡</vt:lpstr>
      <vt:lpstr>新型路由计算-案例3： 新路由先比较【无关】，消除域内震荡</vt:lpstr>
      <vt:lpstr>新型路由算法</vt:lpstr>
      <vt:lpstr>与RCP的区别</vt:lpstr>
      <vt:lpstr>与SD-WAN的区别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毕设阶段讨论4</dc:title>
  <dc:creator>Qing Wang</dc:creator>
  <cp:lastModifiedBy>Qing Wang</cp:lastModifiedBy>
  <cp:revision>25</cp:revision>
  <dcterms:created xsi:type="dcterms:W3CDTF">2018-01-09T06:10:10Z</dcterms:created>
  <dcterms:modified xsi:type="dcterms:W3CDTF">2018-01-24T09:26:50Z</dcterms:modified>
</cp:coreProperties>
</file>