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7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5" r:id="rId26"/>
    <p:sldId id="286" r:id="rId27"/>
    <p:sldId id="288" r:id="rId28"/>
    <p:sldId id="290" r:id="rId29"/>
    <p:sldId id="289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gramDebug" id="{0D15AF31-9EF5-4BF5-8DDF-F8FE2AE6573D}">
          <p14:sldIdLst>
            <p14:sldId id="256"/>
            <p14:sldId id="257"/>
          </p14:sldIdLst>
        </p14:section>
        <p14:section name="GDB简介" id="{79179379-7F87-41C1-A9FD-3D68A5A4C0F6}">
          <p14:sldIdLst>
            <p14:sldId id="258"/>
            <p14:sldId id="262"/>
            <p14:sldId id="259"/>
            <p14:sldId id="260"/>
            <p14:sldId id="263"/>
            <p14:sldId id="267"/>
          </p14:sldIdLst>
        </p14:section>
        <p14:section name="GDB调试基础知识" id="{FF096936-ADEE-4C34-9BF2-494539172449}">
          <p14:sldIdLst>
            <p14:sldId id="265"/>
            <p14:sldId id="268"/>
            <p14:sldId id="269"/>
            <p14:sldId id="270"/>
            <p14:sldId id="271"/>
            <p14:sldId id="272"/>
            <p14:sldId id="273"/>
            <p14:sldId id="274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调试动态库" id="{C176B1B2-5F9A-455E-A2AA-44FB2F40BCBF}">
          <p14:sldIdLst>
            <p14:sldId id="282"/>
            <p14:sldId id="283"/>
            <p14:sldId id="285"/>
            <p14:sldId id="286"/>
            <p14:sldId id="288"/>
          </p14:sldIdLst>
        </p14:section>
        <p14:section name="多线程调试" id="{4BA9706E-2F9C-40F4-8159-53819B74AAEA}">
          <p14:sldIdLst>
            <p14:sldId id="290"/>
            <p14:sldId id="289"/>
            <p14:sldId id="291"/>
            <p14:sldId id="292"/>
            <p14:sldId id="293"/>
          </p14:sldIdLst>
        </p14:section>
        <p14:section name="转存文件的调试" id="{9DD262F5-C820-4383-852A-4038B6FE41EB}">
          <p14:sldIdLst>
            <p14:sldId id="294"/>
            <p14:sldId id="295"/>
            <p14:sldId id="296"/>
            <p14:sldId id="297"/>
            <p14:sldId id="298"/>
          </p14:sldIdLst>
        </p14:section>
        <p14:section name="内存相关的调试" id="{E6526B82-BA19-4FDC-9435-529E255F91BA}">
          <p14:sldIdLst>
            <p14:sldId id="299"/>
          </p14:sldIdLst>
        </p14:section>
        <p14:section name="release版本程序的调试" id="{004DB7AB-4630-463A-9CD6-99B515406291}">
          <p14:sldIdLst>
            <p14:sldId id="300"/>
          </p14:sldIdLst>
        </p14:section>
        <p14:section name="End" id="{47EB4892-8453-487A-9BF6-FCDE6557AD0E}">
          <p14:sldIdLst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51" autoAdjust="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6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46"/>
    </p:cViewPr>
  </p:sorterViewPr>
  <p:notesViewPr>
    <p:cSldViewPr snapToGrid="0">
      <p:cViewPr varScale="1">
        <p:scale>
          <a:sx n="75" d="100"/>
          <a:sy n="75" d="100"/>
        </p:scale>
        <p:origin x="2938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5BD03A-1573-46D2-945D-810C2D4FC814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3DF7CD4-53ED-4415-BBAB-3E55F976745F}">
      <dgm:prSet/>
      <dgm:spPr/>
      <dgm:t>
        <a:bodyPr/>
        <a:lstStyle/>
        <a:p>
          <a:r>
            <a:rPr lang="en-US"/>
            <a:t>GDB</a:t>
          </a:r>
          <a:r>
            <a:rPr lang="zh-CN"/>
            <a:t>概述</a:t>
          </a:r>
          <a:endParaRPr lang="en-US"/>
        </a:p>
      </dgm:t>
    </dgm:pt>
    <dgm:pt modelId="{FE4DCC9A-0435-445E-BE7F-1BE2C921D344}" type="parTrans" cxnId="{DF363144-8659-49E8-9836-8D58D48A9C2D}">
      <dgm:prSet/>
      <dgm:spPr/>
      <dgm:t>
        <a:bodyPr/>
        <a:lstStyle/>
        <a:p>
          <a:endParaRPr lang="en-US"/>
        </a:p>
      </dgm:t>
    </dgm:pt>
    <dgm:pt modelId="{70C3F547-4C41-4BFD-A660-6C26D37F11E4}" type="sibTrans" cxnId="{DF363144-8659-49E8-9836-8D58D48A9C2D}">
      <dgm:prSet/>
      <dgm:spPr/>
      <dgm:t>
        <a:bodyPr/>
        <a:lstStyle/>
        <a:p>
          <a:endParaRPr lang="en-US"/>
        </a:p>
      </dgm:t>
    </dgm:pt>
    <dgm:pt modelId="{F6479B8D-380E-4C2C-91C7-FC04A5BA2253}">
      <dgm:prSet/>
      <dgm:spPr/>
      <dgm:t>
        <a:bodyPr/>
        <a:lstStyle/>
        <a:p>
          <a:r>
            <a:rPr lang="en-US"/>
            <a:t>GDB</a:t>
          </a:r>
          <a:r>
            <a:rPr lang="zh-CN"/>
            <a:t>是什么</a:t>
          </a:r>
          <a:endParaRPr lang="en-US"/>
        </a:p>
      </dgm:t>
    </dgm:pt>
    <dgm:pt modelId="{DDD19146-3217-4F1A-8261-7E0BBFFBD26B}" type="parTrans" cxnId="{9EA21F43-BB2B-416C-8013-A03653D72A8E}">
      <dgm:prSet/>
      <dgm:spPr/>
      <dgm:t>
        <a:bodyPr/>
        <a:lstStyle/>
        <a:p>
          <a:endParaRPr lang="en-US"/>
        </a:p>
      </dgm:t>
    </dgm:pt>
    <dgm:pt modelId="{F019D418-137B-4188-BC03-597DE06AD40B}" type="sibTrans" cxnId="{9EA21F43-BB2B-416C-8013-A03653D72A8E}">
      <dgm:prSet/>
      <dgm:spPr/>
      <dgm:t>
        <a:bodyPr/>
        <a:lstStyle/>
        <a:p>
          <a:endParaRPr lang="en-US"/>
        </a:p>
      </dgm:t>
    </dgm:pt>
    <dgm:pt modelId="{C9F177BE-0665-4094-8BB5-F1FCA10445E0}">
      <dgm:prSet/>
      <dgm:spPr/>
      <dgm:t>
        <a:bodyPr/>
        <a:lstStyle/>
        <a:p>
          <a:r>
            <a:rPr lang="en-US"/>
            <a:t>GDB</a:t>
          </a:r>
          <a:r>
            <a:rPr lang="zh-CN"/>
            <a:t>用来干什么</a:t>
          </a:r>
          <a:endParaRPr lang="en-US"/>
        </a:p>
      </dgm:t>
    </dgm:pt>
    <dgm:pt modelId="{13595720-9F7E-4FE6-8A07-B56D1C4693B2}" type="parTrans" cxnId="{6B9F8124-ABA5-4EDC-8A68-4B3082B5EFC5}">
      <dgm:prSet/>
      <dgm:spPr/>
      <dgm:t>
        <a:bodyPr/>
        <a:lstStyle/>
        <a:p>
          <a:endParaRPr lang="en-US"/>
        </a:p>
      </dgm:t>
    </dgm:pt>
    <dgm:pt modelId="{C08B9E39-4661-4D9E-AAB3-AFBC222AB27F}" type="sibTrans" cxnId="{6B9F8124-ABA5-4EDC-8A68-4B3082B5EFC5}">
      <dgm:prSet/>
      <dgm:spPr/>
      <dgm:t>
        <a:bodyPr/>
        <a:lstStyle/>
        <a:p>
          <a:endParaRPr lang="en-US"/>
        </a:p>
      </dgm:t>
    </dgm:pt>
    <dgm:pt modelId="{E4307090-9A0C-42D9-9451-E89FA87639C0}">
      <dgm:prSet/>
      <dgm:spPr/>
      <dgm:t>
        <a:bodyPr/>
        <a:lstStyle/>
        <a:p>
          <a:r>
            <a:rPr lang="en-US"/>
            <a:t>GDB </a:t>
          </a:r>
          <a:r>
            <a:rPr lang="zh-CN"/>
            <a:t>调试模型</a:t>
          </a:r>
          <a:endParaRPr lang="en-US"/>
        </a:p>
      </dgm:t>
    </dgm:pt>
    <dgm:pt modelId="{A7B8DF18-D234-48D8-AB0E-0121D3DF2869}" type="parTrans" cxnId="{D55E7706-3FA6-4D9A-95E4-2B0FEB3FC4A8}">
      <dgm:prSet/>
      <dgm:spPr/>
      <dgm:t>
        <a:bodyPr/>
        <a:lstStyle/>
        <a:p>
          <a:endParaRPr lang="en-US"/>
        </a:p>
      </dgm:t>
    </dgm:pt>
    <dgm:pt modelId="{2C551D35-CE50-4488-A035-3AB8DFDE6F42}" type="sibTrans" cxnId="{D55E7706-3FA6-4D9A-95E4-2B0FEB3FC4A8}">
      <dgm:prSet/>
      <dgm:spPr/>
      <dgm:t>
        <a:bodyPr/>
        <a:lstStyle/>
        <a:p>
          <a:endParaRPr lang="en-US"/>
        </a:p>
      </dgm:t>
    </dgm:pt>
    <dgm:pt modelId="{AC9BE800-4064-42FE-AAB2-D0DDD8EBFAA7}">
      <dgm:prSet/>
      <dgm:spPr/>
      <dgm:t>
        <a:bodyPr/>
        <a:lstStyle/>
        <a:p>
          <a:r>
            <a:rPr lang="en-US"/>
            <a:t>GDB</a:t>
          </a:r>
          <a:r>
            <a:rPr lang="zh-CN"/>
            <a:t>使用</a:t>
          </a:r>
          <a:endParaRPr lang="en-US"/>
        </a:p>
      </dgm:t>
    </dgm:pt>
    <dgm:pt modelId="{222B3B4F-BA93-48D9-80A5-18DC3F5EB0FF}" type="parTrans" cxnId="{1ED31D0A-3463-4475-8A11-9FB5ED1910A0}">
      <dgm:prSet/>
      <dgm:spPr/>
      <dgm:t>
        <a:bodyPr/>
        <a:lstStyle/>
        <a:p>
          <a:endParaRPr lang="en-US"/>
        </a:p>
      </dgm:t>
    </dgm:pt>
    <dgm:pt modelId="{449B5977-B646-4465-B881-EFB7F4D8C595}" type="sibTrans" cxnId="{1ED31D0A-3463-4475-8A11-9FB5ED1910A0}">
      <dgm:prSet/>
      <dgm:spPr/>
      <dgm:t>
        <a:bodyPr/>
        <a:lstStyle/>
        <a:p>
          <a:endParaRPr lang="en-US"/>
        </a:p>
      </dgm:t>
    </dgm:pt>
    <dgm:pt modelId="{990E7111-0123-4751-BC2C-B4D7664FBFD8}">
      <dgm:prSet/>
      <dgm:spPr/>
      <dgm:t>
        <a:bodyPr/>
        <a:lstStyle/>
        <a:p>
          <a:r>
            <a:rPr lang="en-US"/>
            <a:t>GDB</a:t>
          </a:r>
          <a:r>
            <a:rPr lang="zh-CN"/>
            <a:t>本地调试</a:t>
          </a:r>
          <a:endParaRPr lang="en-US"/>
        </a:p>
      </dgm:t>
    </dgm:pt>
    <dgm:pt modelId="{C1E32844-8A4A-4187-8270-868E88735747}" type="parTrans" cxnId="{1458715C-FE62-432A-B1BA-9C3B22A02C59}">
      <dgm:prSet/>
      <dgm:spPr/>
      <dgm:t>
        <a:bodyPr/>
        <a:lstStyle/>
        <a:p>
          <a:endParaRPr lang="en-US"/>
        </a:p>
      </dgm:t>
    </dgm:pt>
    <dgm:pt modelId="{3754AA01-80F3-4FFC-8350-8E6D5B36B734}" type="sibTrans" cxnId="{1458715C-FE62-432A-B1BA-9C3B22A02C59}">
      <dgm:prSet/>
      <dgm:spPr/>
      <dgm:t>
        <a:bodyPr/>
        <a:lstStyle/>
        <a:p>
          <a:endParaRPr lang="en-US"/>
        </a:p>
      </dgm:t>
    </dgm:pt>
    <dgm:pt modelId="{B782671A-1D4D-4D6F-A555-610036180B1C}">
      <dgm:prSet/>
      <dgm:spPr/>
      <dgm:t>
        <a:bodyPr/>
        <a:lstStyle/>
        <a:p>
          <a:r>
            <a:rPr lang="en-US"/>
            <a:t>GDB</a:t>
          </a:r>
          <a:r>
            <a:rPr lang="zh-CN"/>
            <a:t>原理</a:t>
          </a:r>
          <a:endParaRPr lang="en-US"/>
        </a:p>
      </dgm:t>
    </dgm:pt>
    <dgm:pt modelId="{A206E99B-8A99-463B-AEF2-5FE419B5FDF7}" type="parTrans" cxnId="{56C1E9EC-BBEE-4DBF-AB36-45876DCF7513}">
      <dgm:prSet/>
      <dgm:spPr/>
      <dgm:t>
        <a:bodyPr/>
        <a:lstStyle/>
        <a:p>
          <a:endParaRPr lang="en-US"/>
        </a:p>
      </dgm:t>
    </dgm:pt>
    <dgm:pt modelId="{12A903F4-7023-4422-86CC-D6BBEE23D30C}" type="sibTrans" cxnId="{56C1E9EC-BBEE-4DBF-AB36-45876DCF7513}">
      <dgm:prSet/>
      <dgm:spPr/>
      <dgm:t>
        <a:bodyPr/>
        <a:lstStyle/>
        <a:p>
          <a:endParaRPr lang="en-US"/>
        </a:p>
      </dgm:t>
    </dgm:pt>
    <dgm:pt modelId="{CF2D7CA5-E8E4-41E8-B873-172100068466}">
      <dgm:prSet/>
      <dgm:spPr/>
      <dgm:t>
        <a:bodyPr/>
        <a:lstStyle/>
        <a:p>
          <a:r>
            <a:rPr lang="en-US"/>
            <a:t>GDB</a:t>
          </a:r>
          <a:r>
            <a:rPr lang="zh-CN"/>
            <a:t>底层实现原理</a:t>
          </a:r>
          <a:endParaRPr lang="en-US"/>
        </a:p>
      </dgm:t>
    </dgm:pt>
    <dgm:pt modelId="{981AF2EA-FBE8-4108-966A-D4C15766A1E8}" type="parTrans" cxnId="{DDDF1FAC-1980-4273-B08C-A3DB4EE0C910}">
      <dgm:prSet/>
      <dgm:spPr/>
      <dgm:t>
        <a:bodyPr/>
        <a:lstStyle/>
        <a:p>
          <a:endParaRPr lang="en-US"/>
        </a:p>
      </dgm:t>
    </dgm:pt>
    <dgm:pt modelId="{3C01FAD5-7BAE-409A-B9B0-68850C7668A2}" type="sibTrans" cxnId="{DDDF1FAC-1980-4273-B08C-A3DB4EE0C910}">
      <dgm:prSet/>
      <dgm:spPr/>
      <dgm:t>
        <a:bodyPr/>
        <a:lstStyle/>
        <a:p>
          <a:endParaRPr lang="en-US"/>
        </a:p>
      </dgm:t>
    </dgm:pt>
    <dgm:pt modelId="{760C0611-9A9F-4A3D-B1A3-E32A33FC88AB}">
      <dgm:prSet/>
      <dgm:spPr/>
      <dgm:t>
        <a:bodyPr/>
        <a:lstStyle/>
        <a:p>
          <a:r>
            <a:rPr lang="en-US"/>
            <a:t>GDB</a:t>
          </a:r>
          <a:r>
            <a:rPr lang="zh-CN"/>
            <a:t>调试方式实现过程</a:t>
          </a:r>
          <a:endParaRPr lang="en-US"/>
        </a:p>
      </dgm:t>
    </dgm:pt>
    <dgm:pt modelId="{7DB18C11-B5A7-40BD-8F38-6EC48A2DD84B}" type="parTrans" cxnId="{E8DD77ED-BFEF-485B-B5F1-81D8F1CC8C99}">
      <dgm:prSet/>
      <dgm:spPr/>
      <dgm:t>
        <a:bodyPr/>
        <a:lstStyle/>
        <a:p>
          <a:endParaRPr lang="en-US"/>
        </a:p>
      </dgm:t>
    </dgm:pt>
    <dgm:pt modelId="{BE78A34F-0C3B-4E73-805F-023C67EFD388}" type="sibTrans" cxnId="{E8DD77ED-BFEF-485B-B5F1-81D8F1CC8C99}">
      <dgm:prSet/>
      <dgm:spPr/>
      <dgm:t>
        <a:bodyPr/>
        <a:lstStyle/>
        <a:p>
          <a:endParaRPr lang="en-US"/>
        </a:p>
      </dgm:t>
    </dgm:pt>
    <dgm:pt modelId="{1937CDB0-1052-4454-90E4-73041F89ED1B}">
      <dgm:prSet/>
      <dgm:spPr/>
      <dgm:t>
        <a:bodyPr/>
        <a:lstStyle/>
        <a:p>
          <a:r>
            <a:rPr lang="en-US"/>
            <a:t>GDB</a:t>
          </a:r>
          <a:r>
            <a:rPr lang="zh-CN"/>
            <a:t>功能实现过程</a:t>
          </a:r>
          <a:endParaRPr lang="en-US"/>
        </a:p>
      </dgm:t>
    </dgm:pt>
    <dgm:pt modelId="{3FC16CD9-6B03-46FA-A756-2C25D7D7A0F2}" type="parTrans" cxnId="{EF0C1ACC-C1A5-4BAD-81B3-74CB0CDCB4CD}">
      <dgm:prSet/>
      <dgm:spPr/>
      <dgm:t>
        <a:bodyPr/>
        <a:lstStyle/>
        <a:p>
          <a:endParaRPr lang="en-US"/>
        </a:p>
      </dgm:t>
    </dgm:pt>
    <dgm:pt modelId="{7E1D5CFC-0626-4C34-A41B-51BA7B7E6518}" type="sibTrans" cxnId="{EF0C1ACC-C1A5-4BAD-81B3-74CB0CDCB4CD}">
      <dgm:prSet/>
      <dgm:spPr/>
      <dgm:t>
        <a:bodyPr/>
        <a:lstStyle/>
        <a:p>
          <a:endParaRPr lang="en-US"/>
        </a:p>
      </dgm:t>
    </dgm:pt>
    <dgm:pt modelId="{1BE0589B-40A5-4105-91B0-FCF7B6AFBF4D}" type="pres">
      <dgm:prSet presAssocID="{C65BD03A-1573-46D2-945D-810C2D4FC814}" presName="Name0" presStyleCnt="0">
        <dgm:presLayoutVars>
          <dgm:dir/>
          <dgm:animLvl val="lvl"/>
          <dgm:resizeHandles val="exact"/>
        </dgm:presLayoutVars>
      </dgm:prSet>
      <dgm:spPr/>
    </dgm:pt>
    <dgm:pt modelId="{5E7A3E20-409D-4B13-B180-91EBBACA3DD7}" type="pres">
      <dgm:prSet presAssocID="{63DF7CD4-53ED-4415-BBAB-3E55F976745F}" presName="linNode" presStyleCnt="0"/>
      <dgm:spPr/>
    </dgm:pt>
    <dgm:pt modelId="{9F50DA4F-138D-4D57-88FF-62F1EFEEB04F}" type="pres">
      <dgm:prSet presAssocID="{63DF7CD4-53ED-4415-BBAB-3E55F976745F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77E2215-6071-4834-BB29-19E474EC5DDD}" type="pres">
      <dgm:prSet presAssocID="{63DF7CD4-53ED-4415-BBAB-3E55F976745F}" presName="descendantText" presStyleLbl="alignAccFollowNode1" presStyleIdx="0" presStyleCnt="3">
        <dgm:presLayoutVars>
          <dgm:bulletEnabled val="1"/>
        </dgm:presLayoutVars>
      </dgm:prSet>
      <dgm:spPr/>
    </dgm:pt>
    <dgm:pt modelId="{D2482E79-10DD-4665-9485-F9C151BCEE28}" type="pres">
      <dgm:prSet presAssocID="{70C3F547-4C41-4BFD-A660-6C26D37F11E4}" presName="sp" presStyleCnt="0"/>
      <dgm:spPr/>
    </dgm:pt>
    <dgm:pt modelId="{C1443012-477D-4FAB-8614-ABA8954E4EA7}" type="pres">
      <dgm:prSet presAssocID="{AC9BE800-4064-42FE-AAB2-D0DDD8EBFAA7}" presName="linNode" presStyleCnt="0"/>
      <dgm:spPr/>
    </dgm:pt>
    <dgm:pt modelId="{F70D4456-E0B1-477A-BC2F-65393514DA9F}" type="pres">
      <dgm:prSet presAssocID="{AC9BE800-4064-42FE-AAB2-D0DDD8EBFAA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92A1037-9AC4-4E40-A4AB-E1617CB88F04}" type="pres">
      <dgm:prSet presAssocID="{AC9BE800-4064-42FE-AAB2-D0DDD8EBFAA7}" presName="descendantText" presStyleLbl="alignAccFollowNode1" presStyleIdx="1" presStyleCnt="3">
        <dgm:presLayoutVars>
          <dgm:bulletEnabled val="1"/>
        </dgm:presLayoutVars>
      </dgm:prSet>
      <dgm:spPr/>
    </dgm:pt>
    <dgm:pt modelId="{8C426FFA-E25D-4F73-A66D-152547013762}" type="pres">
      <dgm:prSet presAssocID="{449B5977-B646-4465-B881-EFB7F4D8C595}" presName="sp" presStyleCnt="0"/>
      <dgm:spPr/>
    </dgm:pt>
    <dgm:pt modelId="{33423D9A-565C-40AC-9FFF-460518EDDDD2}" type="pres">
      <dgm:prSet presAssocID="{B782671A-1D4D-4D6F-A555-610036180B1C}" presName="linNode" presStyleCnt="0"/>
      <dgm:spPr/>
    </dgm:pt>
    <dgm:pt modelId="{B3B7FAB0-54DE-4991-BE5C-2C0BFD367B0B}" type="pres">
      <dgm:prSet presAssocID="{B782671A-1D4D-4D6F-A555-610036180B1C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243AFF7C-472E-4EE0-A651-EBE0CEABD551}" type="pres">
      <dgm:prSet presAssocID="{B782671A-1D4D-4D6F-A555-610036180B1C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1CF0201-A02A-4CC0-9A9C-7CA683089496}" type="presOf" srcId="{C9F177BE-0665-4094-8BB5-F1FCA10445E0}" destId="{677E2215-6071-4834-BB29-19E474EC5DDD}" srcOrd="0" destOrd="1" presId="urn:microsoft.com/office/officeart/2005/8/layout/vList5"/>
    <dgm:cxn modelId="{27301E01-002A-4380-A974-7323CEBD9E58}" type="presOf" srcId="{B782671A-1D4D-4D6F-A555-610036180B1C}" destId="{B3B7FAB0-54DE-4991-BE5C-2C0BFD367B0B}" srcOrd="0" destOrd="0" presId="urn:microsoft.com/office/officeart/2005/8/layout/vList5"/>
    <dgm:cxn modelId="{D55E7706-3FA6-4D9A-95E4-2B0FEB3FC4A8}" srcId="{63DF7CD4-53ED-4415-BBAB-3E55F976745F}" destId="{E4307090-9A0C-42D9-9451-E89FA87639C0}" srcOrd="2" destOrd="0" parTransId="{A7B8DF18-D234-48D8-AB0E-0121D3DF2869}" sibTransId="{2C551D35-CE50-4488-A035-3AB8DFDE6F42}"/>
    <dgm:cxn modelId="{86254607-6FBF-4A89-88E5-A8C02A6842ED}" type="presOf" srcId="{C65BD03A-1573-46D2-945D-810C2D4FC814}" destId="{1BE0589B-40A5-4105-91B0-FCF7B6AFBF4D}" srcOrd="0" destOrd="0" presId="urn:microsoft.com/office/officeart/2005/8/layout/vList5"/>
    <dgm:cxn modelId="{1ED31D0A-3463-4475-8A11-9FB5ED1910A0}" srcId="{C65BD03A-1573-46D2-945D-810C2D4FC814}" destId="{AC9BE800-4064-42FE-AAB2-D0DDD8EBFAA7}" srcOrd="1" destOrd="0" parTransId="{222B3B4F-BA93-48D9-80A5-18DC3F5EB0FF}" sibTransId="{449B5977-B646-4465-B881-EFB7F4D8C595}"/>
    <dgm:cxn modelId="{B25B9C12-4D70-4B04-9B43-6C42B23461EC}" type="presOf" srcId="{1937CDB0-1052-4454-90E4-73041F89ED1B}" destId="{243AFF7C-472E-4EE0-A651-EBE0CEABD551}" srcOrd="0" destOrd="2" presId="urn:microsoft.com/office/officeart/2005/8/layout/vList5"/>
    <dgm:cxn modelId="{6B9F8124-ABA5-4EDC-8A68-4B3082B5EFC5}" srcId="{63DF7CD4-53ED-4415-BBAB-3E55F976745F}" destId="{C9F177BE-0665-4094-8BB5-F1FCA10445E0}" srcOrd="1" destOrd="0" parTransId="{13595720-9F7E-4FE6-8A07-B56D1C4693B2}" sibTransId="{C08B9E39-4661-4D9E-AAB3-AFBC222AB27F}"/>
    <dgm:cxn modelId="{703F762F-6141-4D3C-BCBC-9D326C79C2F0}" type="presOf" srcId="{760C0611-9A9F-4A3D-B1A3-E32A33FC88AB}" destId="{243AFF7C-472E-4EE0-A651-EBE0CEABD551}" srcOrd="0" destOrd="1" presId="urn:microsoft.com/office/officeart/2005/8/layout/vList5"/>
    <dgm:cxn modelId="{1458715C-FE62-432A-B1BA-9C3B22A02C59}" srcId="{AC9BE800-4064-42FE-AAB2-D0DDD8EBFAA7}" destId="{990E7111-0123-4751-BC2C-B4D7664FBFD8}" srcOrd="0" destOrd="0" parTransId="{C1E32844-8A4A-4187-8270-868E88735747}" sibTransId="{3754AA01-80F3-4FFC-8350-8E6D5B36B734}"/>
    <dgm:cxn modelId="{9EA21F43-BB2B-416C-8013-A03653D72A8E}" srcId="{63DF7CD4-53ED-4415-BBAB-3E55F976745F}" destId="{F6479B8D-380E-4C2C-91C7-FC04A5BA2253}" srcOrd="0" destOrd="0" parTransId="{DDD19146-3217-4F1A-8261-7E0BBFFBD26B}" sibTransId="{F019D418-137B-4188-BC03-597DE06AD40B}"/>
    <dgm:cxn modelId="{DF363144-8659-49E8-9836-8D58D48A9C2D}" srcId="{C65BD03A-1573-46D2-945D-810C2D4FC814}" destId="{63DF7CD4-53ED-4415-BBAB-3E55F976745F}" srcOrd="0" destOrd="0" parTransId="{FE4DCC9A-0435-445E-BE7F-1BE2C921D344}" sibTransId="{70C3F547-4C41-4BFD-A660-6C26D37F11E4}"/>
    <dgm:cxn modelId="{2E7F3350-70DD-4168-A37C-2147E5789C1D}" type="presOf" srcId="{63DF7CD4-53ED-4415-BBAB-3E55F976745F}" destId="{9F50DA4F-138D-4D57-88FF-62F1EFEEB04F}" srcOrd="0" destOrd="0" presId="urn:microsoft.com/office/officeart/2005/8/layout/vList5"/>
    <dgm:cxn modelId="{02D81D97-A51C-4310-8E7F-67B5DEDD3CF3}" type="presOf" srcId="{CF2D7CA5-E8E4-41E8-B873-172100068466}" destId="{243AFF7C-472E-4EE0-A651-EBE0CEABD551}" srcOrd="0" destOrd="0" presId="urn:microsoft.com/office/officeart/2005/8/layout/vList5"/>
    <dgm:cxn modelId="{5E2916A5-46CD-47E5-AE86-158640AA5B92}" type="presOf" srcId="{F6479B8D-380E-4C2C-91C7-FC04A5BA2253}" destId="{677E2215-6071-4834-BB29-19E474EC5DDD}" srcOrd="0" destOrd="0" presId="urn:microsoft.com/office/officeart/2005/8/layout/vList5"/>
    <dgm:cxn modelId="{D22683A5-54FA-4844-9A87-B0AA7842B93A}" type="presOf" srcId="{E4307090-9A0C-42D9-9451-E89FA87639C0}" destId="{677E2215-6071-4834-BB29-19E474EC5DDD}" srcOrd="0" destOrd="2" presId="urn:microsoft.com/office/officeart/2005/8/layout/vList5"/>
    <dgm:cxn modelId="{DDDF1FAC-1980-4273-B08C-A3DB4EE0C910}" srcId="{B782671A-1D4D-4D6F-A555-610036180B1C}" destId="{CF2D7CA5-E8E4-41E8-B873-172100068466}" srcOrd="0" destOrd="0" parTransId="{981AF2EA-FBE8-4108-966A-D4C15766A1E8}" sibTransId="{3C01FAD5-7BAE-409A-B9B0-68850C7668A2}"/>
    <dgm:cxn modelId="{D6B529BC-2601-4926-8E96-6BAD4FE5474D}" type="presOf" srcId="{AC9BE800-4064-42FE-AAB2-D0DDD8EBFAA7}" destId="{F70D4456-E0B1-477A-BC2F-65393514DA9F}" srcOrd="0" destOrd="0" presId="urn:microsoft.com/office/officeart/2005/8/layout/vList5"/>
    <dgm:cxn modelId="{EF0C1ACC-C1A5-4BAD-81B3-74CB0CDCB4CD}" srcId="{B782671A-1D4D-4D6F-A555-610036180B1C}" destId="{1937CDB0-1052-4454-90E4-73041F89ED1B}" srcOrd="2" destOrd="0" parTransId="{3FC16CD9-6B03-46FA-A756-2C25D7D7A0F2}" sibTransId="{7E1D5CFC-0626-4C34-A41B-51BA7B7E6518}"/>
    <dgm:cxn modelId="{15CA94CC-660F-4AA3-80C9-32337D7ABE07}" type="presOf" srcId="{990E7111-0123-4751-BC2C-B4D7664FBFD8}" destId="{292A1037-9AC4-4E40-A4AB-E1617CB88F04}" srcOrd="0" destOrd="0" presId="urn:microsoft.com/office/officeart/2005/8/layout/vList5"/>
    <dgm:cxn modelId="{56C1E9EC-BBEE-4DBF-AB36-45876DCF7513}" srcId="{C65BD03A-1573-46D2-945D-810C2D4FC814}" destId="{B782671A-1D4D-4D6F-A555-610036180B1C}" srcOrd="2" destOrd="0" parTransId="{A206E99B-8A99-463B-AEF2-5FE419B5FDF7}" sibTransId="{12A903F4-7023-4422-86CC-D6BBEE23D30C}"/>
    <dgm:cxn modelId="{E8DD77ED-BFEF-485B-B5F1-81D8F1CC8C99}" srcId="{B782671A-1D4D-4D6F-A555-610036180B1C}" destId="{760C0611-9A9F-4A3D-B1A3-E32A33FC88AB}" srcOrd="1" destOrd="0" parTransId="{7DB18C11-B5A7-40BD-8F38-6EC48A2DD84B}" sibTransId="{BE78A34F-0C3B-4E73-805F-023C67EFD388}"/>
    <dgm:cxn modelId="{7365BB6A-DD1D-4C85-A267-AF1903CB6CB9}" type="presParOf" srcId="{1BE0589B-40A5-4105-91B0-FCF7B6AFBF4D}" destId="{5E7A3E20-409D-4B13-B180-91EBBACA3DD7}" srcOrd="0" destOrd="0" presId="urn:microsoft.com/office/officeart/2005/8/layout/vList5"/>
    <dgm:cxn modelId="{BDB75725-EBA9-4ED5-B5E4-3DFF6EBFD1CA}" type="presParOf" srcId="{5E7A3E20-409D-4B13-B180-91EBBACA3DD7}" destId="{9F50DA4F-138D-4D57-88FF-62F1EFEEB04F}" srcOrd="0" destOrd="0" presId="urn:microsoft.com/office/officeart/2005/8/layout/vList5"/>
    <dgm:cxn modelId="{3EAD8BDC-6706-415A-935A-5C38E63A4598}" type="presParOf" srcId="{5E7A3E20-409D-4B13-B180-91EBBACA3DD7}" destId="{677E2215-6071-4834-BB29-19E474EC5DDD}" srcOrd="1" destOrd="0" presId="urn:microsoft.com/office/officeart/2005/8/layout/vList5"/>
    <dgm:cxn modelId="{2EF268FB-4D5A-49CB-A1FD-75AE5EA1A4B6}" type="presParOf" srcId="{1BE0589B-40A5-4105-91B0-FCF7B6AFBF4D}" destId="{D2482E79-10DD-4665-9485-F9C151BCEE28}" srcOrd="1" destOrd="0" presId="urn:microsoft.com/office/officeart/2005/8/layout/vList5"/>
    <dgm:cxn modelId="{4895B70C-D776-4450-9691-F0EBA7EF0B4C}" type="presParOf" srcId="{1BE0589B-40A5-4105-91B0-FCF7B6AFBF4D}" destId="{C1443012-477D-4FAB-8614-ABA8954E4EA7}" srcOrd="2" destOrd="0" presId="urn:microsoft.com/office/officeart/2005/8/layout/vList5"/>
    <dgm:cxn modelId="{083463AF-2F67-4E40-A2F2-DFB914E18561}" type="presParOf" srcId="{C1443012-477D-4FAB-8614-ABA8954E4EA7}" destId="{F70D4456-E0B1-477A-BC2F-65393514DA9F}" srcOrd="0" destOrd="0" presId="urn:microsoft.com/office/officeart/2005/8/layout/vList5"/>
    <dgm:cxn modelId="{834B27E1-2B08-48E9-B8FF-6213C7B45B23}" type="presParOf" srcId="{C1443012-477D-4FAB-8614-ABA8954E4EA7}" destId="{292A1037-9AC4-4E40-A4AB-E1617CB88F04}" srcOrd="1" destOrd="0" presId="urn:microsoft.com/office/officeart/2005/8/layout/vList5"/>
    <dgm:cxn modelId="{93445842-A422-452F-8EC1-231F7CB99C3A}" type="presParOf" srcId="{1BE0589B-40A5-4105-91B0-FCF7B6AFBF4D}" destId="{8C426FFA-E25D-4F73-A66D-152547013762}" srcOrd="3" destOrd="0" presId="urn:microsoft.com/office/officeart/2005/8/layout/vList5"/>
    <dgm:cxn modelId="{3FCE892A-598F-4A6E-8E64-F202FF2C3BE6}" type="presParOf" srcId="{1BE0589B-40A5-4105-91B0-FCF7B6AFBF4D}" destId="{33423D9A-565C-40AC-9FFF-460518EDDDD2}" srcOrd="4" destOrd="0" presId="urn:microsoft.com/office/officeart/2005/8/layout/vList5"/>
    <dgm:cxn modelId="{0AE6252B-74C3-48DF-B61B-DF6271BF8E61}" type="presParOf" srcId="{33423D9A-565C-40AC-9FFF-460518EDDDD2}" destId="{B3B7FAB0-54DE-4991-BE5C-2C0BFD367B0B}" srcOrd="0" destOrd="0" presId="urn:microsoft.com/office/officeart/2005/8/layout/vList5"/>
    <dgm:cxn modelId="{7F2383E6-9E88-47CB-8228-60F9F078E9B0}" type="presParOf" srcId="{33423D9A-565C-40AC-9FFF-460518EDDDD2}" destId="{243AFF7C-472E-4EE0-A651-EBE0CEABD55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4E6591-EAAE-4194-9D44-11FDFE6522D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3CAD69A-420C-43CF-82FD-ED7F4A20ABB5}">
      <dgm:prSet/>
      <dgm:spPr/>
      <dgm:t>
        <a:bodyPr/>
        <a:lstStyle/>
        <a:p>
          <a:r>
            <a:rPr lang="zh-CN"/>
            <a:t>调试的基本步骤</a:t>
          </a:r>
          <a:endParaRPr lang="en-US"/>
        </a:p>
      </dgm:t>
    </dgm:pt>
    <dgm:pt modelId="{62BD035A-1FA2-44F0-B94A-B0568D1AA93F}" type="parTrans" cxnId="{ABBC943E-EB0E-472F-BAB5-4397379069E1}">
      <dgm:prSet/>
      <dgm:spPr/>
      <dgm:t>
        <a:bodyPr/>
        <a:lstStyle/>
        <a:p>
          <a:endParaRPr lang="en-US"/>
        </a:p>
      </dgm:t>
    </dgm:pt>
    <dgm:pt modelId="{68C7A7D1-254C-49C0-A5FF-97DBE5648A0D}" type="sibTrans" cxnId="{ABBC943E-EB0E-472F-BAB5-4397379069E1}">
      <dgm:prSet/>
      <dgm:spPr/>
      <dgm:t>
        <a:bodyPr/>
        <a:lstStyle/>
        <a:p>
          <a:endParaRPr lang="en-US"/>
        </a:p>
      </dgm:t>
    </dgm:pt>
    <dgm:pt modelId="{AD7174A3-FADE-4B34-B40A-220D3A4AF852}">
      <dgm:prSet/>
      <dgm:spPr/>
      <dgm:t>
        <a:bodyPr/>
        <a:lstStyle/>
        <a:p>
          <a:r>
            <a:rPr lang="zh-CN"/>
            <a:t>正常运行的程序调试步骤</a:t>
          </a:r>
          <a:endParaRPr lang="en-US"/>
        </a:p>
      </dgm:t>
    </dgm:pt>
    <dgm:pt modelId="{8F5B1143-6984-4D60-B7D4-EAB1560CA532}" type="parTrans" cxnId="{769346DC-D430-421D-843E-243379A3CFD9}">
      <dgm:prSet/>
      <dgm:spPr/>
      <dgm:t>
        <a:bodyPr/>
        <a:lstStyle/>
        <a:p>
          <a:endParaRPr lang="en-US"/>
        </a:p>
      </dgm:t>
    </dgm:pt>
    <dgm:pt modelId="{A64F00C9-CF06-427A-8E24-86113D6EC011}" type="sibTrans" cxnId="{769346DC-D430-421D-843E-243379A3CFD9}">
      <dgm:prSet/>
      <dgm:spPr/>
      <dgm:t>
        <a:bodyPr/>
        <a:lstStyle/>
        <a:p>
          <a:endParaRPr lang="en-US"/>
        </a:p>
      </dgm:t>
    </dgm:pt>
    <dgm:pt modelId="{204C6101-F847-469F-9FF7-11560BE03E47}">
      <dgm:prSet/>
      <dgm:spPr/>
      <dgm:t>
        <a:bodyPr/>
        <a:lstStyle/>
        <a:p>
          <a:r>
            <a:rPr lang="en-US"/>
            <a:t>Aborted</a:t>
          </a:r>
          <a:r>
            <a:rPr lang="zh-CN"/>
            <a:t>的程序调试步骤</a:t>
          </a:r>
          <a:endParaRPr lang="en-US"/>
        </a:p>
      </dgm:t>
    </dgm:pt>
    <dgm:pt modelId="{93DED722-0092-4CD3-8327-019C73476FB7}" type="parTrans" cxnId="{B347CB9B-F391-4418-A819-B262B03C45ED}">
      <dgm:prSet/>
      <dgm:spPr/>
      <dgm:t>
        <a:bodyPr/>
        <a:lstStyle/>
        <a:p>
          <a:endParaRPr lang="en-US"/>
        </a:p>
      </dgm:t>
    </dgm:pt>
    <dgm:pt modelId="{A3D714E6-60BB-440F-809E-D6F3FEDA9352}" type="sibTrans" cxnId="{B347CB9B-F391-4418-A819-B262B03C45ED}">
      <dgm:prSet/>
      <dgm:spPr/>
      <dgm:t>
        <a:bodyPr/>
        <a:lstStyle/>
        <a:p>
          <a:endParaRPr lang="en-US"/>
        </a:p>
      </dgm:t>
    </dgm:pt>
    <dgm:pt modelId="{9BC944FF-5889-49A4-8302-51854C3DEEAF}">
      <dgm:prSet/>
      <dgm:spPr/>
      <dgm:t>
        <a:bodyPr/>
        <a:lstStyle/>
        <a:p>
          <a:r>
            <a:rPr lang="zh-CN"/>
            <a:t>基础调试命令</a:t>
          </a:r>
          <a:endParaRPr lang="en-US"/>
        </a:p>
      </dgm:t>
    </dgm:pt>
    <dgm:pt modelId="{9FA0BCD8-3921-4D3B-A532-1FD60EB16473}" type="parTrans" cxnId="{2B2B6BB0-8D52-4F6D-88B4-9E731B21C831}">
      <dgm:prSet/>
      <dgm:spPr/>
      <dgm:t>
        <a:bodyPr/>
        <a:lstStyle/>
        <a:p>
          <a:endParaRPr lang="en-US"/>
        </a:p>
      </dgm:t>
    </dgm:pt>
    <dgm:pt modelId="{FE0A04F1-840E-4FC5-BE83-C49307F236F7}" type="sibTrans" cxnId="{2B2B6BB0-8D52-4F6D-88B4-9E731B21C831}">
      <dgm:prSet/>
      <dgm:spPr/>
      <dgm:t>
        <a:bodyPr/>
        <a:lstStyle/>
        <a:p>
          <a:endParaRPr lang="en-US"/>
        </a:p>
      </dgm:t>
    </dgm:pt>
    <dgm:pt modelId="{BE0DDD4E-CED1-484E-9689-88AC5B8AA8E4}">
      <dgm:prSet/>
      <dgm:spPr/>
      <dgm:t>
        <a:bodyPr/>
        <a:lstStyle/>
        <a:p>
          <a:r>
            <a:rPr lang="zh-CN"/>
            <a:t>启动</a:t>
          </a:r>
          <a:r>
            <a:rPr lang="en-US"/>
            <a:t>/</a:t>
          </a:r>
          <a:r>
            <a:rPr lang="zh-CN"/>
            <a:t>执行</a:t>
          </a:r>
          <a:r>
            <a:rPr lang="en-US"/>
            <a:t>/</a:t>
          </a:r>
          <a:r>
            <a:rPr lang="zh-CN"/>
            <a:t>退出</a:t>
          </a:r>
          <a:endParaRPr lang="en-US"/>
        </a:p>
      </dgm:t>
    </dgm:pt>
    <dgm:pt modelId="{A7040A29-BDAC-4ECB-B4E5-99A7877EF939}" type="parTrans" cxnId="{9B04368B-3E5B-48F4-8934-5D1AE66505EE}">
      <dgm:prSet/>
      <dgm:spPr/>
      <dgm:t>
        <a:bodyPr/>
        <a:lstStyle/>
        <a:p>
          <a:endParaRPr lang="en-US"/>
        </a:p>
      </dgm:t>
    </dgm:pt>
    <dgm:pt modelId="{E11CAF62-86E1-40EE-8938-E759A35FE17E}" type="sibTrans" cxnId="{9B04368B-3E5B-48F4-8934-5D1AE66505EE}">
      <dgm:prSet/>
      <dgm:spPr/>
      <dgm:t>
        <a:bodyPr/>
        <a:lstStyle/>
        <a:p>
          <a:endParaRPr lang="en-US"/>
        </a:p>
      </dgm:t>
    </dgm:pt>
    <dgm:pt modelId="{1D222E6A-712F-4B4B-A604-CB740A1C6B0E}">
      <dgm:prSet/>
      <dgm:spPr/>
      <dgm:t>
        <a:bodyPr/>
        <a:lstStyle/>
        <a:p>
          <a:r>
            <a:rPr lang="zh-CN"/>
            <a:t>断点管理</a:t>
          </a:r>
          <a:endParaRPr lang="en-US"/>
        </a:p>
      </dgm:t>
    </dgm:pt>
    <dgm:pt modelId="{228C96DF-4344-46B8-9CB9-E6111F1D3FF2}" type="parTrans" cxnId="{752C2E14-E3BD-47DE-BC1A-B5AA25299411}">
      <dgm:prSet/>
      <dgm:spPr/>
      <dgm:t>
        <a:bodyPr/>
        <a:lstStyle/>
        <a:p>
          <a:endParaRPr lang="en-US"/>
        </a:p>
      </dgm:t>
    </dgm:pt>
    <dgm:pt modelId="{DB3D9725-0D35-4CCE-AA53-76FC150D2D28}" type="sibTrans" cxnId="{752C2E14-E3BD-47DE-BC1A-B5AA25299411}">
      <dgm:prSet/>
      <dgm:spPr/>
      <dgm:t>
        <a:bodyPr/>
        <a:lstStyle/>
        <a:p>
          <a:endParaRPr lang="en-US"/>
        </a:p>
      </dgm:t>
    </dgm:pt>
    <dgm:pt modelId="{9693B6CC-0E21-4FFF-BD4C-0DB6CFDAE6E4}">
      <dgm:prSet/>
      <dgm:spPr/>
      <dgm:t>
        <a:bodyPr/>
        <a:lstStyle/>
        <a:p>
          <a:r>
            <a:rPr lang="zh-CN"/>
            <a:t>显示打印</a:t>
          </a:r>
          <a:endParaRPr lang="en-US"/>
        </a:p>
      </dgm:t>
    </dgm:pt>
    <dgm:pt modelId="{90CE787A-ED76-403E-A588-D31EADEB84CE}" type="parTrans" cxnId="{24B23B75-D64D-4CB1-AEE5-C2E5124C339E}">
      <dgm:prSet/>
      <dgm:spPr/>
      <dgm:t>
        <a:bodyPr/>
        <a:lstStyle/>
        <a:p>
          <a:endParaRPr lang="en-US"/>
        </a:p>
      </dgm:t>
    </dgm:pt>
    <dgm:pt modelId="{73226D6E-5A40-4E6D-9BFD-6C43095968CE}" type="sibTrans" cxnId="{24B23B75-D64D-4CB1-AEE5-C2E5124C339E}">
      <dgm:prSet/>
      <dgm:spPr/>
      <dgm:t>
        <a:bodyPr/>
        <a:lstStyle/>
        <a:p>
          <a:endParaRPr lang="en-US"/>
        </a:p>
      </dgm:t>
    </dgm:pt>
    <dgm:pt modelId="{B790658B-AAF7-4462-A826-EADA4F4E4C99}">
      <dgm:prSet/>
      <dgm:spPr/>
      <dgm:t>
        <a:bodyPr/>
        <a:lstStyle/>
        <a:p>
          <a:r>
            <a:rPr lang="zh-CN"/>
            <a:t>多进程、多线程</a:t>
          </a:r>
          <a:endParaRPr lang="en-US"/>
        </a:p>
      </dgm:t>
    </dgm:pt>
    <dgm:pt modelId="{6035B815-55A4-48E6-B971-3748472E19A0}" type="parTrans" cxnId="{BBDECDCD-C688-4D86-86EC-D28374151887}">
      <dgm:prSet/>
      <dgm:spPr/>
      <dgm:t>
        <a:bodyPr/>
        <a:lstStyle/>
        <a:p>
          <a:endParaRPr lang="en-US"/>
        </a:p>
      </dgm:t>
    </dgm:pt>
    <dgm:pt modelId="{104BE741-9DAA-4C71-8416-3FEFA730928D}" type="sibTrans" cxnId="{BBDECDCD-C688-4D86-86EC-D28374151887}">
      <dgm:prSet/>
      <dgm:spPr/>
      <dgm:t>
        <a:bodyPr/>
        <a:lstStyle/>
        <a:p>
          <a:endParaRPr lang="en-US"/>
        </a:p>
      </dgm:t>
    </dgm:pt>
    <dgm:pt modelId="{04E90BA1-EEB9-467E-9078-2FB49CE77FA8}">
      <dgm:prSet/>
      <dgm:spPr/>
      <dgm:t>
        <a:bodyPr/>
        <a:lstStyle/>
        <a:p>
          <a:r>
            <a:rPr lang="zh-CN"/>
            <a:t>其他</a:t>
          </a:r>
          <a:endParaRPr lang="en-US"/>
        </a:p>
      </dgm:t>
    </dgm:pt>
    <dgm:pt modelId="{8ABA4737-23DB-4D72-A1DC-BFC0B230A89D}" type="parTrans" cxnId="{7C00FDF1-B5CA-4635-8655-11B733ACE847}">
      <dgm:prSet/>
      <dgm:spPr/>
      <dgm:t>
        <a:bodyPr/>
        <a:lstStyle/>
        <a:p>
          <a:endParaRPr lang="en-US"/>
        </a:p>
      </dgm:t>
    </dgm:pt>
    <dgm:pt modelId="{09F96B73-4FDB-4C28-822D-29EA8BCF362C}" type="sibTrans" cxnId="{7C00FDF1-B5CA-4635-8655-11B733ACE847}">
      <dgm:prSet/>
      <dgm:spPr/>
      <dgm:t>
        <a:bodyPr/>
        <a:lstStyle/>
        <a:p>
          <a:endParaRPr lang="en-US"/>
        </a:p>
      </dgm:t>
    </dgm:pt>
    <dgm:pt modelId="{6BE50AA1-0D56-46FF-BEA2-9F7DF9C3F90A}" type="pres">
      <dgm:prSet presAssocID="{0A4E6591-EAAE-4194-9D44-11FDFE6522D5}" presName="linear" presStyleCnt="0">
        <dgm:presLayoutVars>
          <dgm:dir/>
          <dgm:animLvl val="lvl"/>
          <dgm:resizeHandles val="exact"/>
        </dgm:presLayoutVars>
      </dgm:prSet>
      <dgm:spPr/>
    </dgm:pt>
    <dgm:pt modelId="{F239D71D-72B6-4BA1-81B9-AE1A1BA12C93}" type="pres">
      <dgm:prSet presAssocID="{E3CAD69A-420C-43CF-82FD-ED7F4A20ABB5}" presName="parentLin" presStyleCnt="0"/>
      <dgm:spPr/>
    </dgm:pt>
    <dgm:pt modelId="{EB11CEB6-DB00-44DA-B5E5-EF65A4265884}" type="pres">
      <dgm:prSet presAssocID="{E3CAD69A-420C-43CF-82FD-ED7F4A20ABB5}" presName="parentLeftMargin" presStyleLbl="node1" presStyleIdx="0" presStyleCnt="2"/>
      <dgm:spPr/>
    </dgm:pt>
    <dgm:pt modelId="{328325D9-1451-400D-B4AA-BEAD90DB1A71}" type="pres">
      <dgm:prSet presAssocID="{E3CAD69A-420C-43CF-82FD-ED7F4A20ABB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F69BCF2-E1C4-479C-95B1-07166C9663BC}" type="pres">
      <dgm:prSet presAssocID="{E3CAD69A-420C-43CF-82FD-ED7F4A20ABB5}" presName="negativeSpace" presStyleCnt="0"/>
      <dgm:spPr/>
    </dgm:pt>
    <dgm:pt modelId="{D4289A2B-16B4-468C-ACE8-2CF7B62548C7}" type="pres">
      <dgm:prSet presAssocID="{E3CAD69A-420C-43CF-82FD-ED7F4A20ABB5}" presName="childText" presStyleLbl="conFgAcc1" presStyleIdx="0" presStyleCnt="2">
        <dgm:presLayoutVars>
          <dgm:bulletEnabled val="1"/>
        </dgm:presLayoutVars>
      </dgm:prSet>
      <dgm:spPr/>
    </dgm:pt>
    <dgm:pt modelId="{16D6E392-6117-4AD3-B8A7-6A46C05748E6}" type="pres">
      <dgm:prSet presAssocID="{68C7A7D1-254C-49C0-A5FF-97DBE5648A0D}" presName="spaceBetweenRectangles" presStyleCnt="0"/>
      <dgm:spPr/>
    </dgm:pt>
    <dgm:pt modelId="{629CC700-668B-4C34-BF33-FEC2131A50E9}" type="pres">
      <dgm:prSet presAssocID="{9BC944FF-5889-49A4-8302-51854C3DEEAF}" presName="parentLin" presStyleCnt="0"/>
      <dgm:spPr/>
    </dgm:pt>
    <dgm:pt modelId="{66FA6AA2-4D8A-4F2B-8E2F-663B42DF4CA3}" type="pres">
      <dgm:prSet presAssocID="{9BC944FF-5889-49A4-8302-51854C3DEEAF}" presName="parentLeftMargin" presStyleLbl="node1" presStyleIdx="0" presStyleCnt="2"/>
      <dgm:spPr/>
    </dgm:pt>
    <dgm:pt modelId="{CC575FB6-736C-4147-A15C-436961FA16CE}" type="pres">
      <dgm:prSet presAssocID="{9BC944FF-5889-49A4-8302-51854C3DEEA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4AA2662-9CD9-4131-AA43-AFABF5432D22}" type="pres">
      <dgm:prSet presAssocID="{9BC944FF-5889-49A4-8302-51854C3DEEAF}" presName="negativeSpace" presStyleCnt="0"/>
      <dgm:spPr/>
    </dgm:pt>
    <dgm:pt modelId="{1ED0E259-A5A6-4C20-AE2F-F5D9AD968957}" type="pres">
      <dgm:prSet presAssocID="{9BC944FF-5889-49A4-8302-51854C3DEEA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7EE1E03-44F6-418C-9B45-37A99EC3BF6D}" type="presOf" srcId="{0A4E6591-EAAE-4194-9D44-11FDFE6522D5}" destId="{6BE50AA1-0D56-46FF-BEA2-9F7DF9C3F90A}" srcOrd="0" destOrd="0" presId="urn:microsoft.com/office/officeart/2005/8/layout/list1"/>
    <dgm:cxn modelId="{786AE30B-F30C-419B-ABA2-B4A68A4AC3AE}" type="presOf" srcId="{9693B6CC-0E21-4FFF-BD4C-0DB6CFDAE6E4}" destId="{1ED0E259-A5A6-4C20-AE2F-F5D9AD968957}" srcOrd="0" destOrd="2" presId="urn:microsoft.com/office/officeart/2005/8/layout/list1"/>
    <dgm:cxn modelId="{5328F00C-DFD7-4768-A2B0-1030B49EBD50}" type="presOf" srcId="{9BC944FF-5889-49A4-8302-51854C3DEEAF}" destId="{66FA6AA2-4D8A-4F2B-8E2F-663B42DF4CA3}" srcOrd="0" destOrd="0" presId="urn:microsoft.com/office/officeart/2005/8/layout/list1"/>
    <dgm:cxn modelId="{752C2E14-E3BD-47DE-BC1A-B5AA25299411}" srcId="{9BC944FF-5889-49A4-8302-51854C3DEEAF}" destId="{1D222E6A-712F-4B4B-A604-CB740A1C6B0E}" srcOrd="1" destOrd="0" parTransId="{228C96DF-4344-46B8-9CB9-E6111F1D3FF2}" sibTransId="{DB3D9725-0D35-4CCE-AA53-76FC150D2D28}"/>
    <dgm:cxn modelId="{1B732F1C-E93F-42FA-B92B-7A087B19D9B4}" type="presOf" srcId="{204C6101-F847-469F-9FF7-11560BE03E47}" destId="{D4289A2B-16B4-468C-ACE8-2CF7B62548C7}" srcOrd="0" destOrd="1" presId="urn:microsoft.com/office/officeart/2005/8/layout/list1"/>
    <dgm:cxn modelId="{ABBC943E-EB0E-472F-BAB5-4397379069E1}" srcId="{0A4E6591-EAAE-4194-9D44-11FDFE6522D5}" destId="{E3CAD69A-420C-43CF-82FD-ED7F4A20ABB5}" srcOrd="0" destOrd="0" parTransId="{62BD035A-1FA2-44F0-B94A-B0568D1AA93F}" sibTransId="{68C7A7D1-254C-49C0-A5FF-97DBE5648A0D}"/>
    <dgm:cxn modelId="{24B23B75-D64D-4CB1-AEE5-C2E5124C339E}" srcId="{9BC944FF-5889-49A4-8302-51854C3DEEAF}" destId="{9693B6CC-0E21-4FFF-BD4C-0DB6CFDAE6E4}" srcOrd="2" destOrd="0" parTransId="{90CE787A-ED76-403E-A588-D31EADEB84CE}" sibTransId="{73226D6E-5A40-4E6D-9BFD-6C43095968CE}"/>
    <dgm:cxn modelId="{2315CF76-AE68-4DA4-9CE2-FAC30CE506ED}" type="presOf" srcId="{E3CAD69A-420C-43CF-82FD-ED7F4A20ABB5}" destId="{328325D9-1451-400D-B4AA-BEAD90DB1A71}" srcOrd="1" destOrd="0" presId="urn:microsoft.com/office/officeart/2005/8/layout/list1"/>
    <dgm:cxn modelId="{B3877281-9138-4131-A851-FE748947E901}" type="presOf" srcId="{9BC944FF-5889-49A4-8302-51854C3DEEAF}" destId="{CC575FB6-736C-4147-A15C-436961FA16CE}" srcOrd="1" destOrd="0" presId="urn:microsoft.com/office/officeart/2005/8/layout/list1"/>
    <dgm:cxn modelId="{2FA79683-B168-4D5D-A4D6-A25F07A0BE91}" type="presOf" srcId="{04E90BA1-EEB9-467E-9078-2FB49CE77FA8}" destId="{1ED0E259-A5A6-4C20-AE2F-F5D9AD968957}" srcOrd="0" destOrd="4" presId="urn:microsoft.com/office/officeart/2005/8/layout/list1"/>
    <dgm:cxn modelId="{9B04368B-3E5B-48F4-8934-5D1AE66505EE}" srcId="{9BC944FF-5889-49A4-8302-51854C3DEEAF}" destId="{BE0DDD4E-CED1-484E-9689-88AC5B8AA8E4}" srcOrd="0" destOrd="0" parTransId="{A7040A29-BDAC-4ECB-B4E5-99A7877EF939}" sibTransId="{E11CAF62-86E1-40EE-8938-E759A35FE17E}"/>
    <dgm:cxn modelId="{068D3793-D0ED-4D60-9C06-C740CFF7D873}" type="presOf" srcId="{E3CAD69A-420C-43CF-82FD-ED7F4A20ABB5}" destId="{EB11CEB6-DB00-44DA-B5E5-EF65A4265884}" srcOrd="0" destOrd="0" presId="urn:microsoft.com/office/officeart/2005/8/layout/list1"/>
    <dgm:cxn modelId="{B347CB9B-F391-4418-A819-B262B03C45ED}" srcId="{E3CAD69A-420C-43CF-82FD-ED7F4A20ABB5}" destId="{204C6101-F847-469F-9FF7-11560BE03E47}" srcOrd="1" destOrd="0" parTransId="{93DED722-0092-4CD3-8327-019C73476FB7}" sibTransId="{A3D714E6-60BB-440F-809E-D6F3FEDA9352}"/>
    <dgm:cxn modelId="{153E2F9C-E2E3-4F9E-9AC8-CB0C4965AA88}" type="presOf" srcId="{1D222E6A-712F-4B4B-A604-CB740A1C6B0E}" destId="{1ED0E259-A5A6-4C20-AE2F-F5D9AD968957}" srcOrd="0" destOrd="1" presId="urn:microsoft.com/office/officeart/2005/8/layout/list1"/>
    <dgm:cxn modelId="{563F82A7-AF52-4276-929D-1C352BA773B3}" type="presOf" srcId="{B790658B-AAF7-4462-A826-EADA4F4E4C99}" destId="{1ED0E259-A5A6-4C20-AE2F-F5D9AD968957}" srcOrd="0" destOrd="3" presId="urn:microsoft.com/office/officeart/2005/8/layout/list1"/>
    <dgm:cxn modelId="{2B2B6BB0-8D52-4F6D-88B4-9E731B21C831}" srcId="{0A4E6591-EAAE-4194-9D44-11FDFE6522D5}" destId="{9BC944FF-5889-49A4-8302-51854C3DEEAF}" srcOrd="1" destOrd="0" parTransId="{9FA0BCD8-3921-4D3B-A532-1FD60EB16473}" sibTransId="{FE0A04F1-840E-4FC5-BE83-C49307F236F7}"/>
    <dgm:cxn modelId="{BBDECDCD-C688-4D86-86EC-D28374151887}" srcId="{9BC944FF-5889-49A4-8302-51854C3DEEAF}" destId="{B790658B-AAF7-4462-A826-EADA4F4E4C99}" srcOrd="3" destOrd="0" parTransId="{6035B815-55A4-48E6-B971-3748472E19A0}" sibTransId="{104BE741-9DAA-4C71-8416-3FEFA730928D}"/>
    <dgm:cxn modelId="{0B4039CE-2A2E-43BF-9588-44E4FADA245F}" type="presOf" srcId="{AD7174A3-FADE-4B34-B40A-220D3A4AF852}" destId="{D4289A2B-16B4-468C-ACE8-2CF7B62548C7}" srcOrd="0" destOrd="0" presId="urn:microsoft.com/office/officeart/2005/8/layout/list1"/>
    <dgm:cxn modelId="{769346DC-D430-421D-843E-243379A3CFD9}" srcId="{E3CAD69A-420C-43CF-82FD-ED7F4A20ABB5}" destId="{AD7174A3-FADE-4B34-B40A-220D3A4AF852}" srcOrd="0" destOrd="0" parTransId="{8F5B1143-6984-4D60-B7D4-EAB1560CA532}" sibTransId="{A64F00C9-CF06-427A-8E24-86113D6EC011}"/>
    <dgm:cxn modelId="{9E2C77ED-D683-45A1-BEC9-185525E59327}" type="presOf" srcId="{BE0DDD4E-CED1-484E-9689-88AC5B8AA8E4}" destId="{1ED0E259-A5A6-4C20-AE2F-F5D9AD968957}" srcOrd="0" destOrd="0" presId="urn:microsoft.com/office/officeart/2005/8/layout/list1"/>
    <dgm:cxn modelId="{7C00FDF1-B5CA-4635-8655-11B733ACE847}" srcId="{9BC944FF-5889-49A4-8302-51854C3DEEAF}" destId="{04E90BA1-EEB9-467E-9078-2FB49CE77FA8}" srcOrd="4" destOrd="0" parTransId="{8ABA4737-23DB-4D72-A1DC-BFC0B230A89D}" sibTransId="{09F96B73-4FDB-4C28-822D-29EA8BCF362C}"/>
    <dgm:cxn modelId="{E8841BA4-EA7F-4D85-9634-42D20A7BC69B}" type="presParOf" srcId="{6BE50AA1-0D56-46FF-BEA2-9F7DF9C3F90A}" destId="{F239D71D-72B6-4BA1-81B9-AE1A1BA12C93}" srcOrd="0" destOrd="0" presId="urn:microsoft.com/office/officeart/2005/8/layout/list1"/>
    <dgm:cxn modelId="{38F3AFB4-D959-45D4-BEF3-5BAEE8FF83F0}" type="presParOf" srcId="{F239D71D-72B6-4BA1-81B9-AE1A1BA12C93}" destId="{EB11CEB6-DB00-44DA-B5E5-EF65A4265884}" srcOrd="0" destOrd="0" presId="urn:microsoft.com/office/officeart/2005/8/layout/list1"/>
    <dgm:cxn modelId="{A9607B8C-E8E9-42F2-AB19-5C1E5E764225}" type="presParOf" srcId="{F239D71D-72B6-4BA1-81B9-AE1A1BA12C93}" destId="{328325D9-1451-400D-B4AA-BEAD90DB1A71}" srcOrd="1" destOrd="0" presId="urn:microsoft.com/office/officeart/2005/8/layout/list1"/>
    <dgm:cxn modelId="{2EB13095-91D4-473D-9533-5D1A6765D628}" type="presParOf" srcId="{6BE50AA1-0D56-46FF-BEA2-9F7DF9C3F90A}" destId="{0F69BCF2-E1C4-479C-95B1-07166C9663BC}" srcOrd="1" destOrd="0" presId="urn:microsoft.com/office/officeart/2005/8/layout/list1"/>
    <dgm:cxn modelId="{FF677E50-60FA-4EE1-B5C4-6133AB364452}" type="presParOf" srcId="{6BE50AA1-0D56-46FF-BEA2-9F7DF9C3F90A}" destId="{D4289A2B-16B4-468C-ACE8-2CF7B62548C7}" srcOrd="2" destOrd="0" presId="urn:microsoft.com/office/officeart/2005/8/layout/list1"/>
    <dgm:cxn modelId="{631D311E-83F3-4C2C-B9F4-4EEB7018E29A}" type="presParOf" srcId="{6BE50AA1-0D56-46FF-BEA2-9F7DF9C3F90A}" destId="{16D6E392-6117-4AD3-B8A7-6A46C05748E6}" srcOrd="3" destOrd="0" presId="urn:microsoft.com/office/officeart/2005/8/layout/list1"/>
    <dgm:cxn modelId="{A537C1FF-C78F-453E-A978-D6012F0028A5}" type="presParOf" srcId="{6BE50AA1-0D56-46FF-BEA2-9F7DF9C3F90A}" destId="{629CC700-668B-4C34-BF33-FEC2131A50E9}" srcOrd="4" destOrd="0" presId="urn:microsoft.com/office/officeart/2005/8/layout/list1"/>
    <dgm:cxn modelId="{593F2BDD-85F2-4BBE-A3FB-F4C34FCCC8DC}" type="presParOf" srcId="{629CC700-668B-4C34-BF33-FEC2131A50E9}" destId="{66FA6AA2-4D8A-4F2B-8E2F-663B42DF4CA3}" srcOrd="0" destOrd="0" presId="urn:microsoft.com/office/officeart/2005/8/layout/list1"/>
    <dgm:cxn modelId="{54E61E1C-D000-4EA7-9407-D27279B0FCA9}" type="presParOf" srcId="{629CC700-668B-4C34-BF33-FEC2131A50E9}" destId="{CC575FB6-736C-4147-A15C-436961FA16CE}" srcOrd="1" destOrd="0" presId="urn:microsoft.com/office/officeart/2005/8/layout/list1"/>
    <dgm:cxn modelId="{32C52CFA-9352-43B4-BCF9-8AE1E5C2035A}" type="presParOf" srcId="{6BE50AA1-0D56-46FF-BEA2-9F7DF9C3F90A}" destId="{44AA2662-9CD9-4131-AA43-AFABF5432D22}" srcOrd="5" destOrd="0" presId="urn:microsoft.com/office/officeart/2005/8/layout/list1"/>
    <dgm:cxn modelId="{4FC0F30D-59F7-439D-9CA9-83296E019DD3}" type="presParOf" srcId="{6BE50AA1-0D56-46FF-BEA2-9F7DF9C3F90A}" destId="{1ED0E259-A5A6-4C20-AE2F-F5D9AD96895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431924-97DD-44CE-AEBF-BC8523835593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A2CDCE-E560-4640-ACC6-17E2E3F8D474}">
      <dgm:prSet/>
      <dgm:spPr/>
      <dgm:t>
        <a:bodyPr/>
        <a:lstStyle/>
        <a:p>
          <a:pPr>
            <a:defRPr cap="all"/>
          </a:pPr>
          <a:r>
            <a:rPr lang="zh-CN" altLang="en-US" b="0" i="0" dirty="0"/>
            <a:t>调试</a:t>
          </a:r>
          <a:r>
            <a:rPr lang="en-US" b="0" i="0" dirty="0"/>
            <a:t> </a:t>
          </a:r>
          <a:r>
            <a:rPr lang="zh-CN" b="0" i="0" dirty="0"/>
            <a:t>命令</a:t>
          </a:r>
          <a:endParaRPr lang="en-US" dirty="0"/>
        </a:p>
      </dgm:t>
    </dgm:pt>
    <dgm:pt modelId="{351439C4-0B38-4536-A812-E7FDD9C72CCD}" type="parTrans" cxnId="{99F38DB2-7C43-4B5D-A05A-0C9403F3DA04}">
      <dgm:prSet/>
      <dgm:spPr/>
      <dgm:t>
        <a:bodyPr/>
        <a:lstStyle/>
        <a:p>
          <a:endParaRPr lang="en-US"/>
        </a:p>
      </dgm:t>
    </dgm:pt>
    <dgm:pt modelId="{F3F54D9A-7B45-4C0C-9E0A-C937DED85950}" type="sibTrans" cxnId="{99F38DB2-7C43-4B5D-A05A-0C9403F3DA04}">
      <dgm:prSet/>
      <dgm:spPr/>
      <dgm:t>
        <a:bodyPr/>
        <a:lstStyle/>
        <a:p>
          <a:endParaRPr lang="en-US"/>
        </a:p>
      </dgm:t>
    </dgm:pt>
    <dgm:pt modelId="{D219F461-D01D-4953-A01A-D337E930A3F0}">
      <dgm:prSet/>
      <dgm:spPr/>
      <dgm:t>
        <a:bodyPr/>
        <a:lstStyle/>
        <a:p>
          <a:pPr>
            <a:defRPr cap="all"/>
          </a:pPr>
          <a:r>
            <a:rPr lang="zh-CN" b="0" i="0" dirty="0"/>
            <a:t>调试步骤</a:t>
          </a:r>
          <a:endParaRPr lang="en-US" dirty="0"/>
        </a:p>
      </dgm:t>
    </dgm:pt>
    <dgm:pt modelId="{99D2D710-67F9-4F4B-8B84-792E8F264CC5}" type="parTrans" cxnId="{ED179B1E-90B4-447B-8812-6A3A631F2343}">
      <dgm:prSet/>
      <dgm:spPr/>
      <dgm:t>
        <a:bodyPr/>
        <a:lstStyle/>
        <a:p>
          <a:endParaRPr lang="en-US"/>
        </a:p>
      </dgm:t>
    </dgm:pt>
    <dgm:pt modelId="{16C05A90-6048-452B-8FE7-F5CA3B508D51}" type="sibTrans" cxnId="{ED179B1E-90B4-447B-8812-6A3A631F2343}">
      <dgm:prSet/>
      <dgm:spPr/>
      <dgm:t>
        <a:bodyPr/>
        <a:lstStyle/>
        <a:p>
          <a:endParaRPr lang="en-US"/>
        </a:p>
      </dgm:t>
    </dgm:pt>
    <dgm:pt modelId="{312ADE3B-2CD9-444A-BA4C-6D2BAE9364E4}" type="pres">
      <dgm:prSet presAssocID="{8F431924-97DD-44CE-AEBF-BC8523835593}" presName="Name0" presStyleCnt="0">
        <dgm:presLayoutVars>
          <dgm:chMax/>
          <dgm:chPref/>
          <dgm:dir/>
          <dgm:animLvl val="lvl"/>
        </dgm:presLayoutVars>
      </dgm:prSet>
      <dgm:spPr/>
    </dgm:pt>
    <dgm:pt modelId="{0D1EF454-EC4F-4BA8-AFB7-2CD6DAFC79D7}" type="pres">
      <dgm:prSet presAssocID="{56A2CDCE-E560-4640-ACC6-17E2E3F8D474}" presName="composite" presStyleCnt="0"/>
      <dgm:spPr/>
    </dgm:pt>
    <dgm:pt modelId="{15DACB81-F9F3-46E3-A862-22C896D4CBD9}" type="pres">
      <dgm:prSet presAssocID="{56A2CDCE-E560-4640-ACC6-17E2E3F8D474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F4BF910E-6F9B-41CF-B177-04A56A262F1C}" type="pres">
      <dgm:prSet presAssocID="{56A2CDCE-E560-4640-ACC6-17E2E3F8D474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94B01770-F48B-4E10-9DDB-092B1C2C81BF}" type="pres">
      <dgm:prSet presAssocID="{56A2CDCE-E560-4640-ACC6-17E2E3F8D474}" presName="BalanceSpacing" presStyleCnt="0"/>
      <dgm:spPr/>
    </dgm:pt>
    <dgm:pt modelId="{C2E70DD0-D894-40BD-A18D-5C71DF4DBED6}" type="pres">
      <dgm:prSet presAssocID="{56A2CDCE-E560-4640-ACC6-17E2E3F8D474}" presName="BalanceSpacing1" presStyleCnt="0"/>
      <dgm:spPr/>
    </dgm:pt>
    <dgm:pt modelId="{DC7D1B26-2E0B-4F55-9E12-D1798DDA6C56}" type="pres">
      <dgm:prSet presAssocID="{F3F54D9A-7B45-4C0C-9E0A-C937DED85950}" presName="Accent1Text" presStyleLbl="node1" presStyleIdx="1" presStyleCnt="4"/>
      <dgm:spPr/>
    </dgm:pt>
    <dgm:pt modelId="{46416FAE-7FD2-4789-925C-604DFDA243AD}" type="pres">
      <dgm:prSet presAssocID="{F3F54D9A-7B45-4C0C-9E0A-C937DED85950}" presName="spaceBetweenRectangles" presStyleCnt="0"/>
      <dgm:spPr/>
    </dgm:pt>
    <dgm:pt modelId="{DAEF519A-DBFA-46C4-86F9-1B7B9CA43110}" type="pres">
      <dgm:prSet presAssocID="{D219F461-D01D-4953-A01A-D337E930A3F0}" presName="composite" presStyleCnt="0"/>
      <dgm:spPr/>
    </dgm:pt>
    <dgm:pt modelId="{1457CDEE-20E6-4442-BF62-36FE04D991AB}" type="pres">
      <dgm:prSet presAssocID="{D219F461-D01D-4953-A01A-D337E930A3F0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F5390CFD-87D4-4A36-8DD7-AA162CBF7A6A}" type="pres">
      <dgm:prSet presAssocID="{D219F461-D01D-4953-A01A-D337E930A3F0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08B8AEB3-98C1-4CAF-98FA-4A53288B8091}" type="pres">
      <dgm:prSet presAssocID="{D219F461-D01D-4953-A01A-D337E930A3F0}" presName="BalanceSpacing" presStyleCnt="0"/>
      <dgm:spPr/>
    </dgm:pt>
    <dgm:pt modelId="{89B0B008-CBA0-4BEA-A25F-B367E3703117}" type="pres">
      <dgm:prSet presAssocID="{D219F461-D01D-4953-A01A-D337E930A3F0}" presName="BalanceSpacing1" presStyleCnt="0"/>
      <dgm:spPr/>
    </dgm:pt>
    <dgm:pt modelId="{BA5FE907-E3F4-4D73-A331-B1E1218A5AC9}" type="pres">
      <dgm:prSet presAssocID="{16C05A90-6048-452B-8FE7-F5CA3B508D51}" presName="Accent1Text" presStyleLbl="node1" presStyleIdx="3" presStyleCnt="4"/>
      <dgm:spPr/>
    </dgm:pt>
  </dgm:ptLst>
  <dgm:cxnLst>
    <dgm:cxn modelId="{5F679A17-B3AE-46D3-A10A-539685CFCEC4}" type="presOf" srcId="{16C05A90-6048-452B-8FE7-F5CA3B508D51}" destId="{BA5FE907-E3F4-4D73-A331-B1E1218A5AC9}" srcOrd="0" destOrd="0" presId="urn:microsoft.com/office/officeart/2008/layout/AlternatingHexagons"/>
    <dgm:cxn modelId="{ED179B1E-90B4-447B-8812-6A3A631F2343}" srcId="{8F431924-97DD-44CE-AEBF-BC8523835593}" destId="{D219F461-D01D-4953-A01A-D337E930A3F0}" srcOrd="1" destOrd="0" parTransId="{99D2D710-67F9-4F4B-8B84-792E8F264CC5}" sibTransId="{16C05A90-6048-452B-8FE7-F5CA3B508D51}"/>
    <dgm:cxn modelId="{0033433C-9578-4DA9-AC15-B46A51F7F0E2}" type="presOf" srcId="{8F431924-97DD-44CE-AEBF-BC8523835593}" destId="{312ADE3B-2CD9-444A-BA4C-6D2BAE9364E4}" srcOrd="0" destOrd="0" presId="urn:microsoft.com/office/officeart/2008/layout/AlternatingHexagons"/>
    <dgm:cxn modelId="{43488F40-E2E7-4A76-9DC6-794CE613A902}" type="presOf" srcId="{56A2CDCE-E560-4640-ACC6-17E2E3F8D474}" destId="{15DACB81-F9F3-46E3-A862-22C896D4CBD9}" srcOrd="0" destOrd="0" presId="urn:microsoft.com/office/officeart/2008/layout/AlternatingHexagons"/>
    <dgm:cxn modelId="{74FD646B-7CEC-4D8B-80FB-088BF070F1C3}" type="presOf" srcId="{D219F461-D01D-4953-A01A-D337E930A3F0}" destId="{1457CDEE-20E6-4442-BF62-36FE04D991AB}" srcOrd="0" destOrd="0" presId="urn:microsoft.com/office/officeart/2008/layout/AlternatingHexagons"/>
    <dgm:cxn modelId="{E7AFC0A8-9CC5-4FEA-90A8-08EA7F500820}" type="presOf" srcId="{F3F54D9A-7B45-4C0C-9E0A-C937DED85950}" destId="{DC7D1B26-2E0B-4F55-9E12-D1798DDA6C56}" srcOrd="0" destOrd="0" presId="urn:microsoft.com/office/officeart/2008/layout/AlternatingHexagons"/>
    <dgm:cxn modelId="{99F38DB2-7C43-4B5D-A05A-0C9403F3DA04}" srcId="{8F431924-97DD-44CE-AEBF-BC8523835593}" destId="{56A2CDCE-E560-4640-ACC6-17E2E3F8D474}" srcOrd="0" destOrd="0" parTransId="{351439C4-0B38-4536-A812-E7FDD9C72CCD}" sibTransId="{F3F54D9A-7B45-4C0C-9E0A-C937DED85950}"/>
    <dgm:cxn modelId="{05583683-5B11-46C5-B9A7-C35577ED86BA}" type="presParOf" srcId="{312ADE3B-2CD9-444A-BA4C-6D2BAE9364E4}" destId="{0D1EF454-EC4F-4BA8-AFB7-2CD6DAFC79D7}" srcOrd="0" destOrd="0" presId="urn:microsoft.com/office/officeart/2008/layout/AlternatingHexagons"/>
    <dgm:cxn modelId="{B4617414-6782-4A2C-B9A4-8EEE107BA4DE}" type="presParOf" srcId="{0D1EF454-EC4F-4BA8-AFB7-2CD6DAFC79D7}" destId="{15DACB81-F9F3-46E3-A862-22C896D4CBD9}" srcOrd="0" destOrd="0" presId="urn:microsoft.com/office/officeart/2008/layout/AlternatingHexagons"/>
    <dgm:cxn modelId="{37ECDE7E-4671-4DC9-B876-88AD143A81C6}" type="presParOf" srcId="{0D1EF454-EC4F-4BA8-AFB7-2CD6DAFC79D7}" destId="{F4BF910E-6F9B-41CF-B177-04A56A262F1C}" srcOrd="1" destOrd="0" presId="urn:microsoft.com/office/officeart/2008/layout/AlternatingHexagons"/>
    <dgm:cxn modelId="{556BD22A-3B78-42C5-AAF3-53EF50DC3BB7}" type="presParOf" srcId="{0D1EF454-EC4F-4BA8-AFB7-2CD6DAFC79D7}" destId="{94B01770-F48B-4E10-9DDB-092B1C2C81BF}" srcOrd="2" destOrd="0" presId="urn:microsoft.com/office/officeart/2008/layout/AlternatingHexagons"/>
    <dgm:cxn modelId="{4E8F0DA0-D61F-4245-A286-13669934F707}" type="presParOf" srcId="{0D1EF454-EC4F-4BA8-AFB7-2CD6DAFC79D7}" destId="{C2E70DD0-D894-40BD-A18D-5C71DF4DBED6}" srcOrd="3" destOrd="0" presId="urn:microsoft.com/office/officeart/2008/layout/AlternatingHexagons"/>
    <dgm:cxn modelId="{1F92A29B-33CD-47FE-A345-F33615CB2580}" type="presParOf" srcId="{0D1EF454-EC4F-4BA8-AFB7-2CD6DAFC79D7}" destId="{DC7D1B26-2E0B-4F55-9E12-D1798DDA6C56}" srcOrd="4" destOrd="0" presId="urn:microsoft.com/office/officeart/2008/layout/AlternatingHexagons"/>
    <dgm:cxn modelId="{7A101FA0-BA47-40C1-98DC-9AC9677F49E5}" type="presParOf" srcId="{312ADE3B-2CD9-444A-BA4C-6D2BAE9364E4}" destId="{46416FAE-7FD2-4789-925C-604DFDA243AD}" srcOrd="1" destOrd="0" presId="urn:microsoft.com/office/officeart/2008/layout/AlternatingHexagons"/>
    <dgm:cxn modelId="{84076EEC-C273-44F5-B391-5BD4E7F0C339}" type="presParOf" srcId="{312ADE3B-2CD9-444A-BA4C-6D2BAE9364E4}" destId="{DAEF519A-DBFA-46C4-86F9-1B7B9CA43110}" srcOrd="2" destOrd="0" presId="urn:microsoft.com/office/officeart/2008/layout/AlternatingHexagons"/>
    <dgm:cxn modelId="{FA8D54E5-EFDE-487D-9EBF-97C7AA66B0D8}" type="presParOf" srcId="{DAEF519A-DBFA-46C4-86F9-1B7B9CA43110}" destId="{1457CDEE-20E6-4442-BF62-36FE04D991AB}" srcOrd="0" destOrd="0" presId="urn:microsoft.com/office/officeart/2008/layout/AlternatingHexagons"/>
    <dgm:cxn modelId="{AA11727C-C6FB-4121-97FB-99E17E1A8CB3}" type="presParOf" srcId="{DAEF519A-DBFA-46C4-86F9-1B7B9CA43110}" destId="{F5390CFD-87D4-4A36-8DD7-AA162CBF7A6A}" srcOrd="1" destOrd="0" presId="urn:microsoft.com/office/officeart/2008/layout/AlternatingHexagons"/>
    <dgm:cxn modelId="{DBCA5B45-496E-46B7-A8C7-95AEEF9A51AD}" type="presParOf" srcId="{DAEF519A-DBFA-46C4-86F9-1B7B9CA43110}" destId="{08B8AEB3-98C1-4CAF-98FA-4A53288B8091}" srcOrd="2" destOrd="0" presId="urn:microsoft.com/office/officeart/2008/layout/AlternatingHexagons"/>
    <dgm:cxn modelId="{B78B3BF4-8F17-4AE4-8556-C2CD60D53125}" type="presParOf" srcId="{DAEF519A-DBFA-46C4-86F9-1B7B9CA43110}" destId="{89B0B008-CBA0-4BEA-A25F-B367E3703117}" srcOrd="3" destOrd="0" presId="urn:microsoft.com/office/officeart/2008/layout/AlternatingHexagons"/>
    <dgm:cxn modelId="{8A5579C7-9F7C-4EE9-A39D-816766520CBE}" type="presParOf" srcId="{DAEF519A-DBFA-46C4-86F9-1B7B9CA43110}" destId="{BA5FE907-E3F4-4D73-A331-B1E1218A5AC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7E2215-6071-4834-BB29-19E474EC5DDD}">
      <dsp:nvSpPr>
        <dsp:cNvPr id="0" name=""/>
        <dsp:cNvSpPr/>
      </dsp:nvSpPr>
      <dsp:spPr>
        <a:xfrm rot="5400000">
          <a:off x="3202842" y="-1025279"/>
          <a:ext cx="1230697" cy="3593591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GDB</a:t>
          </a:r>
          <a:r>
            <a:rPr lang="zh-CN" sz="2000" kern="1200"/>
            <a:t>是什么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GDB</a:t>
          </a:r>
          <a:r>
            <a:rPr lang="zh-CN" sz="2000" kern="1200"/>
            <a:t>用来干什么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GDB </a:t>
          </a:r>
          <a:r>
            <a:rPr lang="zh-CN" sz="2000" kern="1200"/>
            <a:t>调试模型</a:t>
          </a:r>
          <a:endParaRPr lang="en-US" sz="2000" kern="1200"/>
        </a:p>
      </dsp:txBody>
      <dsp:txXfrm rot="-5400000">
        <a:off x="2021395" y="216246"/>
        <a:ext cx="3533513" cy="1110541"/>
      </dsp:txXfrm>
    </dsp:sp>
    <dsp:sp modelId="{9F50DA4F-138D-4D57-88FF-62F1EFEEB04F}">
      <dsp:nvSpPr>
        <dsp:cNvPr id="0" name=""/>
        <dsp:cNvSpPr/>
      </dsp:nvSpPr>
      <dsp:spPr>
        <a:xfrm>
          <a:off x="0" y="2330"/>
          <a:ext cx="2021395" cy="153837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GDB</a:t>
          </a:r>
          <a:r>
            <a:rPr lang="zh-CN" sz="4200" kern="1200"/>
            <a:t>概述</a:t>
          </a:r>
          <a:endParaRPr lang="en-US" sz="4200" kern="1200"/>
        </a:p>
      </dsp:txBody>
      <dsp:txXfrm>
        <a:off x="75097" y="77427"/>
        <a:ext cx="1871201" cy="1388177"/>
      </dsp:txXfrm>
    </dsp:sp>
    <dsp:sp modelId="{292A1037-9AC4-4E40-A4AB-E1617CB88F04}">
      <dsp:nvSpPr>
        <dsp:cNvPr id="0" name=""/>
        <dsp:cNvSpPr/>
      </dsp:nvSpPr>
      <dsp:spPr>
        <a:xfrm rot="5400000">
          <a:off x="3202842" y="590010"/>
          <a:ext cx="1230697" cy="3593591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GDB</a:t>
          </a:r>
          <a:r>
            <a:rPr lang="zh-CN" sz="2000" kern="1200"/>
            <a:t>本地调试</a:t>
          </a:r>
          <a:endParaRPr lang="en-US" sz="2000" kern="1200"/>
        </a:p>
      </dsp:txBody>
      <dsp:txXfrm rot="-5400000">
        <a:off x="2021395" y="1831535"/>
        <a:ext cx="3533513" cy="1110541"/>
      </dsp:txXfrm>
    </dsp:sp>
    <dsp:sp modelId="{F70D4456-E0B1-477A-BC2F-65393514DA9F}">
      <dsp:nvSpPr>
        <dsp:cNvPr id="0" name=""/>
        <dsp:cNvSpPr/>
      </dsp:nvSpPr>
      <dsp:spPr>
        <a:xfrm>
          <a:off x="0" y="1617620"/>
          <a:ext cx="2021395" cy="153837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GDB</a:t>
          </a:r>
          <a:r>
            <a:rPr lang="zh-CN" sz="4200" kern="1200"/>
            <a:t>使用</a:t>
          </a:r>
          <a:endParaRPr lang="en-US" sz="4200" kern="1200"/>
        </a:p>
      </dsp:txBody>
      <dsp:txXfrm>
        <a:off x="75097" y="1692717"/>
        <a:ext cx="1871201" cy="1388177"/>
      </dsp:txXfrm>
    </dsp:sp>
    <dsp:sp modelId="{243AFF7C-472E-4EE0-A651-EBE0CEABD551}">
      <dsp:nvSpPr>
        <dsp:cNvPr id="0" name=""/>
        <dsp:cNvSpPr/>
      </dsp:nvSpPr>
      <dsp:spPr>
        <a:xfrm rot="5400000">
          <a:off x="3202842" y="2205300"/>
          <a:ext cx="1230697" cy="3593591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GDB</a:t>
          </a:r>
          <a:r>
            <a:rPr lang="zh-CN" sz="2000" kern="1200"/>
            <a:t>底层实现原理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GDB</a:t>
          </a:r>
          <a:r>
            <a:rPr lang="zh-CN" sz="2000" kern="1200"/>
            <a:t>调试方式实现过程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GDB</a:t>
          </a:r>
          <a:r>
            <a:rPr lang="zh-CN" sz="2000" kern="1200"/>
            <a:t>功能实现过程</a:t>
          </a:r>
          <a:endParaRPr lang="en-US" sz="2000" kern="1200"/>
        </a:p>
      </dsp:txBody>
      <dsp:txXfrm rot="-5400000">
        <a:off x="2021395" y="3446825"/>
        <a:ext cx="3533513" cy="1110541"/>
      </dsp:txXfrm>
    </dsp:sp>
    <dsp:sp modelId="{B3B7FAB0-54DE-4991-BE5C-2C0BFD367B0B}">
      <dsp:nvSpPr>
        <dsp:cNvPr id="0" name=""/>
        <dsp:cNvSpPr/>
      </dsp:nvSpPr>
      <dsp:spPr>
        <a:xfrm>
          <a:off x="0" y="3232910"/>
          <a:ext cx="2021395" cy="153837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GDB</a:t>
          </a:r>
          <a:r>
            <a:rPr lang="zh-CN" sz="4200" kern="1200"/>
            <a:t>原理</a:t>
          </a:r>
          <a:endParaRPr lang="en-US" sz="4200" kern="1200"/>
        </a:p>
      </dsp:txBody>
      <dsp:txXfrm>
        <a:off x="75097" y="3308007"/>
        <a:ext cx="1871201" cy="13881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89A2B-16B4-468C-ACE8-2CF7B62548C7}">
      <dsp:nvSpPr>
        <dsp:cNvPr id="0" name=""/>
        <dsp:cNvSpPr/>
      </dsp:nvSpPr>
      <dsp:spPr>
        <a:xfrm>
          <a:off x="0" y="393637"/>
          <a:ext cx="6496050" cy="1289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166" tIns="437388" rIns="50416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100" kern="1200"/>
            <a:t>正常运行的程序调试步骤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Aborted</a:t>
          </a:r>
          <a:r>
            <a:rPr lang="zh-CN" sz="2100" kern="1200"/>
            <a:t>的程序调试步骤</a:t>
          </a:r>
          <a:endParaRPr lang="en-US" sz="2100" kern="1200"/>
        </a:p>
      </dsp:txBody>
      <dsp:txXfrm>
        <a:off x="0" y="393637"/>
        <a:ext cx="6496050" cy="1289925"/>
      </dsp:txXfrm>
    </dsp:sp>
    <dsp:sp modelId="{328325D9-1451-400D-B4AA-BEAD90DB1A71}">
      <dsp:nvSpPr>
        <dsp:cNvPr id="0" name=""/>
        <dsp:cNvSpPr/>
      </dsp:nvSpPr>
      <dsp:spPr>
        <a:xfrm>
          <a:off x="324802" y="83677"/>
          <a:ext cx="4547235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100" kern="1200"/>
            <a:t>调试的基本步骤</a:t>
          </a:r>
          <a:endParaRPr lang="en-US" sz="2100" kern="1200"/>
        </a:p>
      </dsp:txBody>
      <dsp:txXfrm>
        <a:off x="355064" y="113939"/>
        <a:ext cx="4486711" cy="559396"/>
      </dsp:txXfrm>
    </dsp:sp>
    <dsp:sp modelId="{1ED0E259-A5A6-4C20-AE2F-F5D9AD968957}">
      <dsp:nvSpPr>
        <dsp:cNvPr id="0" name=""/>
        <dsp:cNvSpPr/>
      </dsp:nvSpPr>
      <dsp:spPr>
        <a:xfrm>
          <a:off x="0" y="2106922"/>
          <a:ext cx="6496050" cy="2381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166" tIns="437388" rIns="50416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100" kern="1200"/>
            <a:t>启动</a:t>
          </a:r>
          <a:r>
            <a:rPr lang="en-US" sz="2100" kern="1200"/>
            <a:t>/</a:t>
          </a:r>
          <a:r>
            <a:rPr lang="zh-CN" sz="2100" kern="1200"/>
            <a:t>执行</a:t>
          </a:r>
          <a:r>
            <a:rPr lang="en-US" sz="2100" kern="1200"/>
            <a:t>/</a:t>
          </a:r>
          <a:r>
            <a:rPr lang="zh-CN" sz="2100" kern="1200"/>
            <a:t>退出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100" kern="1200"/>
            <a:t>断点管理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100" kern="1200"/>
            <a:t>显示打印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100" kern="1200"/>
            <a:t>多进程、多线程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100" kern="1200"/>
            <a:t>其他</a:t>
          </a:r>
          <a:endParaRPr lang="en-US" sz="2100" kern="1200"/>
        </a:p>
      </dsp:txBody>
      <dsp:txXfrm>
        <a:off x="0" y="2106922"/>
        <a:ext cx="6496050" cy="2381400"/>
      </dsp:txXfrm>
    </dsp:sp>
    <dsp:sp modelId="{CC575FB6-736C-4147-A15C-436961FA16CE}">
      <dsp:nvSpPr>
        <dsp:cNvPr id="0" name=""/>
        <dsp:cNvSpPr/>
      </dsp:nvSpPr>
      <dsp:spPr>
        <a:xfrm>
          <a:off x="324802" y="1796962"/>
          <a:ext cx="4547235" cy="619920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100" kern="1200"/>
            <a:t>基础调试命令</a:t>
          </a:r>
          <a:endParaRPr lang="en-US" sz="2100" kern="1200"/>
        </a:p>
      </dsp:txBody>
      <dsp:txXfrm>
        <a:off x="355064" y="1827224"/>
        <a:ext cx="4486711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DACB81-F9F3-46E3-A862-22C896D4CBD9}">
      <dsp:nvSpPr>
        <dsp:cNvPr id="0" name=""/>
        <dsp:cNvSpPr/>
      </dsp:nvSpPr>
      <dsp:spPr>
        <a:xfrm rot="5400000">
          <a:off x="2374827" y="1046384"/>
          <a:ext cx="1559718" cy="135695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altLang="en-US" sz="2800" b="0" i="0" kern="1200" dirty="0"/>
            <a:t>调试</a:t>
          </a:r>
          <a:r>
            <a:rPr lang="en-US" sz="2800" b="0" i="0" kern="1200" dirty="0"/>
            <a:t> </a:t>
          </a:r>
          <a:r>
            <a:rPr lang="zh-CN" sz="2800" b="0" i="0" kern="1200" dirty="0"/>
            <a:t>命令</a:t>
          </a:r>
          <a:endParaRPr lang="en-US" sz="2800" kern="1200" dirty="0"/>
        </a:p>
      </dsp:txBody>
      <dsp:txXfrm rot="-5400000">
        <a:off x="2687667" y="1188059"/>
        <a:ext cx="934037" cy="1073606"/>
      </dsp:txXfrm>
    </dsp:sp>
    <dsp:sp modelId="{F4BF910E-6F9B-41CF-B177-04A56A262F1C}">
      <dsp:nvSpPr>
        <dsp:cNvPr id="0" name=""/>
        <dsp:cNvSpPr/>
      </dsp:nvSpPr>
      <dsp:spPr>
        <a:xfrm>
          <a:off x="3874341" y="1256946"/>
          <a:ext cx="1740645" cy="935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7D1B26-2E0B-4F55-9E12-D1798DDA6C56}">
      <dsp:nvSpPr>
        <dsp:cNvPr id="0" name=""/>
        <dsp:cNvSpPr/>
      </dsp:nvSpPr>
      <dsp:spPr>
        <a:xfrm rot="5400000">
          <a:off x="909315" y="1046384"/>
          <a:ext cx="1559718" cy="135695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222155" y="1188059"/>
        <a:ext cx="934037" cy="1073606"/>
      </dsp:txXfrm>
    </dsp:sp>
    <dsp:sp modelId="{1457CDEE-20E6-4442-BF62-36FE04D991AB}">
      <dsp:nvSpPr>
        <dsp:cNvPr id="0" name=""/>
        <dsp:cNvSpPr/>
      </dsp:nvSpPr>
      <dsp:spPr>
        <a:xfrm rot="5400000">
          <a:off x="1639264" y="2370273"/>
          <a:ext cx="1559718" cy="135695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sz="2800" b="0" i="0" kern="1200" dirty="0"/>
            <a:t>调试步骤</a:t>
          </a:r>
          <a:endParaRPr lang="en-US" sz="2800" kern="1200" dirty="0"/>
        </a:p>
      </dsp:txBody>
      <dsp:txXfrm rot="-5400000">
        <a:off x="1952104" y="2511948"/>
        <a:ext cx="934037" cy="1073606"/>
      </dsp:txXfrm>
    </dsp:sp>
    <dsp:sp modelId="{F5390CFD-87D4-4A36-8DD7-AA162CBF7A6A}">
      <dsp:nvSpPr>
        <dsp:cNvPr id="0" name=""/>
        <dsp:cNvSpPr/>
      </dsp:nvSpPr>
      <dsp:spPr>
        <a:xfrm>
          <a:off x="0" y="2580835"/>
          <a:ext cx="1684496" cy="935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5FE907-E3F4-4D73-A331-B1E1218A5AC9}">
      <dsp:nvSpPr>
        <dsp:cNvPr id="0" name=""/>
        <dsp:cNvSpPr/>
      </dsp:nvSpPr>
      <dsp:spPr>
        <a:xfrm rot="5400000">
          <a:off x="3104775" y="2370273"/>
          <a:ext cx="1559718" cy="135695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417615" y="2511948"/>
        <a:ext cx="934037" cy="1073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B8C4B-6E57-4DEA-AB0A-14F0AE31B47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6C81F-36CA-4360-AC9F-C00DD232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9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6C81F-36CA-4360-AC9F-C00DD2329B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03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实例代码位于 </a:t>
            </a:r>
            <a:r>
              <a:rPr lang="en-US" altLang="zh-CN" dirty="0"/>
              <a:t>code\</a:t>
            </a:r>
            <a:r>
              <a:rPr lang="en-US" altLang="zh-CN" dirty="0" err="1"/>
              <a:t>Traning</a:t>
            </a:r>
            <a:r>
              <a:rPr lang="en-US" altLang="zh-CN" dirty="0"/>
              <a:t>\deadlock\deadlock.cpp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6C81F-36CA-4360-AC9F-C00DD2329B9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6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源码位于 </a:t>
            </a:r>
            <a:r>
              <a:rPr lang="en-US" dirty="0"/>
              <a:t>code\</a:t>
            </a:r>
            <a:r>
              <a:rPr lang="en-US" dirty="0" err="1"/>
              <a:t>Traning</a:t>
            </a:r>
            <a:r>
              <a:rPr lang="en-US" dirty="0"/>
              <a:t>\memory\globalMemoryLeak.cpp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6C81F-36CA-4360-AC9F-C00DD2329B9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63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6C81F-36CA-4360-AC9F-C00DD2329B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6C81F-36CA-4360-AC9F-C00DD2329B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69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6C81F-36CA-4360-AC9F-C00DD2329B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0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6C81F-36CA-4360-AC9F-C00DD2329B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91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6C81F-36CA-4360-AC9F-C00DD2329B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67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6C81F-36CA-4360-AC9F-C00DD2329B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54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动态库测试代码位于文件夹</a:t>
            </a:r>
            <a:r>
              <a:rPr lang="en-US" altLang="zh-CN" dirty="0"/>
              <a:t>\</a:t>
            </a:r>
            <a:r>
              <a:rPr lang="en-US" altLang="zh-CN" dirty="0" err="1"/>
              <a:t>ProgramDebug</a:t>
            </a:r>
            <a:r>
              <a:rPr lang="en-US" altLang="zh-CN" dirty="0"/>
              <a:t>\code\</a:t>
            </a:r>
            <a:r>
              <a:rPr lang="en-US" altLang="zh-CN" dirty="0" err="1"/>
              <a:t>Traning</a:t>
            </a:r>
            <a:r>
              <a:rPr lang="en-US" altLang="zh-CN" dirty="0"/>
              <a:t>\</a:t>
            </a:r>
            <a:r>
              <a:rPr lang="en-US" altLang="zh-CN" dirty="0" err="1"/>
              <a:t>sharelibrary</a:t>
            </a:r>
            <a:r>
              <a:rPr lang="zh-CN" altLang="en-US" dirty="0"/>
              <a:t>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6C81F-36CA-4360-AC9F-C00DD2329B9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52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实例代码位于 </a:t>
            </a:r>
            <a:r>
              <a:rPr lang="en-US" altLang="zh-CN" dirty="0"/>
              <a:t>code\</a:t>
            </a:r>
            <a:r>
              <a:rPr lang="en-US" altLang="zh-CN" dirty="0" err="1"/>
              <a:t>Traning</a:t>
            </a:r>
            <a:r>
              <a:rPr lang="en-US" altLang="zh-CN" dirty="0"/>
              <a:t>\deadlock\deadlock.cpp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6C81F-36CA-4360-AC9F-C00DD2329B9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80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5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7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16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8560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29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80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50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90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7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2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3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6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0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3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1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8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B41B58A-62D8-46A8-9E3B-A7A6BA48D6F2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12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B96B-C552-4DC4-B056-D8E5E1ED2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9052" y="963827"/>
            <a:ext cx="8825658" cy="1655240"/>
          </a:xfrm>
        </p:spPr>
        <p:txBody>
          <a:bodyPr/>
          <a:lstStyle/>
          <a:p>
            <a:r>
              <a:rPr lang="en-US" altLang="zh-CN" dirty="0"/>
              <a:t>Program Debug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C117B-5C18-4A2C-AC87-36BD49C44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944" y="3236904"/>
            <a:ext cx="4941045" cy="71725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GDB </a:t>
            </a:r>
            <a:r>
              <a:rPr lang="zh-CN" altLang="en-US" sz="3600" dirty="0"/>
              <a:t>调试实践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46224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DB8B-62B0-449A-BE90-8F3BAB45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3482546" y="-1764958"/>
            <a:ext cx="531340" cy="5519353"/>
          </a:xfrm>
        </p:spPr>
        <p:txBody>
          <a:bodyPr vert="eaVert" anchor="t"/>
          <a:lstStyle/>
          <a:p>
            <a:r>
              <a:rPr lang="zh-CN" altLang="en-US" sz="2400" dirty="0"/>
              <a:t>正常运行的程序调试步骤</a:t>
            </a: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9C46-53A8-4975-8D40-7DDE44B8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39" y="1577547"/>
            <a:ext cx="7685904" cy="4674972"/>
          </a:xfrm>
        </p:spPr>
        <p:txBody>
          <a:bodyPr>
            <a:normAutofit/>
          </a:bodyPr>
          <a:lstStyle/>
          <a:p>
            <a:r>
              <a:rPr lang="zh-CN" altLang="en-US" dirty="0"/>
              <a:t>如果调试的程序或者进程是正常运行的，调试步骤如下：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GDB</a:t>
            </a:r>
            <a:r>
              <a:rPr lang="zh-CN" altLang="en-US" dirty="0"/>
              <a:t>启动程序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查看源码，确定断点位置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输入 </a:t>
            </a:r>
            <a:r>
              <a:rPr lang="en-US" altLang="zh-CN" dirty="0"/>
              <a:t>run/r </a:t>
            </a:r>
            <a:r>
              <a:rPr lang="zh-CN" altLang="en-US" dirty="0"/>
              <a:t>运行到断点位置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查看变量</a:t>
            </a:r>
            <a:r>
              <a:rPr lang="en-US" altLang="zh-CN" dirty="0"/>
              <a:t>/</a:t>
            </a:r>
            <a:r>
              <a:rPr lang="zh-CN" altLang="en-US" dirty="0"/>
              <a:t>指针</a:t>
            </a:r>
            <a:r>
              <a:rPr lang="en-US" altLang="zh-CN" dirty="0"/>
              <a:t>/</a:t>
            </a:r>
            <a:r>
              <a:rPr lang="zh-CN" altLang="en-US" dirty="0"/>
              <a:t>数组</a:t>
            </a:r>
            <a:r>
              <a:rPr lang="en-US" altLang="zh-CN" dirty="0"/>
              <a:t>/</a:t>
            </a:r>
            <a:r>
              <a:rPr lang="zh-CN" altLang="en-US" dirty="0"/>
              <a:t>函数参数值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单步调试：</a:t>
            </a:r>
            <a:r>
              <a:rPr lang="en-US" altLang="zh-CN" dirty="0"/>
              <a:t>step(s),next(n)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重复步骤</a:t>
            </a:r>
            <a:r>
              <a:rPr lang="en-US" altLang="zh-CN" dirty="0"/>
              <a:t>4</a:t>
            </a:r>
            <a:r>
              <a:rPr lang="zh-CN" altLang="en-US" dirty="0"/>
              <a:t>，确定关键数据是否符合预期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重复步骤</a:t>
            </a:r>
            <a:r>
              <a:rPr lang="en-US" altLang="zh-CN" dirty="0"/>
              <a:t>4~6</a:t>
            </a:r>
            <a:r>
              <a:rPr lang="zh-CN" altLang="en-US" dirty="0"/>
              <a:t>，直到主动结束调试</a:t>
            </a:r>
            <a:endParaRPr lang="en-US" altLang="zh-C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E9592-FA5A-4304-BF57-C3A244CCBB50}"/>
              </a:ext>
            </a:extLst>
          </p:cNvPr>
          <p:cNvSpPr txBox="1">
            <a:spLocks/>
          </p:cNvSpPr>
          <p:nvPr/>
        </p:nvSpPr>
        <p:spPr>
          <a:xfrm>
            <a:off x="9312876" y="514865"/>
            <a:ext cx="848497" cy="5552303"/>
          </a:xfrm>
          <a:prstGeom prst="rect">
            <a:avLst/>
          </a:prstGeom>
        </p:spPr>
        <p:txBody>
          <a:bodyPr vert="eaVert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dirty="0"/>
              <a:t>调试的基本步骤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729225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DB8B-62B0-449A-BE90-8F3BAB45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3482546" y="-1764958"/>
            <a:ext cx="531340" cy="5519353"/>
          </a:xfrm>
        </p:spPr>
        <p:txBody>
          <a:bodyPr vert="eaVert" anchor="t"/>
          <a:lstStyle/>
          <a:p>
            <a:r>
              <a:rPr lang="en-US" altLang="zh-CN" sz="2400" dirty="0"/>
              <a:t>Aborted</a:t>
            </a:r>
            <a:r>
              <a:rPr lang="zh-CN" altLang="en-US" sz="2400" dirty="0"/>
              <a:t>的程序调试步骤</a:t>
            </a: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9C46-53A8-4975-8D40-7DDE44B8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39" y="1577547"/>
            <a:ext cx="7471720" cy="3686431"/>
          </a:xfrm>
        </p:spPr>
        <p:txBody>
          <a:bodyPr>
            <a:normAutofit/>
          </a:bodyPr>
          <a:lstStyle/>
          <a:p>
            <a:r>
              <a:rPr lang="zh-CN" altLang="en-US" dirty="0"/>
              <a:t>对于程序崩溃的调试步骤如下：</a:t>
            </a:r>
            <a:endParaRPr lang="en-US" altLang="zh-CN" dirty="0"/>
          </a:p>
          <a:p>
            <a:r>
              <a:rPr lang="zh-CN" altLang="en-US" dirty="0"/>
              <a:t>（前置条件）设置转储文件配置，获取到对应的</a:t>
            </a:r>
            <a:r>
              <a:rPr lang="en-US" altLang="zh-CN" dirty="0"/>
              <a:t>core</a:t>
            </a:r>
            <a:r>
              <a:rPr lang="zh-CN" altLang="en-US" dirty="0"/>
              <a:t>文件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/>
              <a:t>gdb</a:t>
            </a:r>
            <a:r>
              <a:rPr lang="en-US" altLang="zh-CN" dirty="0"/>
              <a:t> [program] [core] </a:t>
            </a:r>
            <a:r>
              <a:rPr lang="zh-CN" altLang="en-US" dirty="0"/>
              <a:t>运行程序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run/r </a:t>
            </a:r>
            <a:r>
              <a:rPr lang="zh-CN" altLang="en-US" dirty="0"/>
              <a:t>执行程序，直接执行到中断处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where </a:t>
            </a:r>
            <a:r>
              <a:rPr lang="zh-CN" altLang="en-US" dirty="0"/>
              <a:t>命令查看当前程序运行在何处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查看函数调用栈（</a:t>
            </a:r>
            <a:r>
              <a:rPr lang="en-US" altLang="zh-CN" dirty="0" err="1"/>
              <a:t>backtrace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切换函数调用栈至程序崩溃处（</a:t>
            </a:r>
            <a:r>
              <a:rPr lang="en-US" altLang="zh-CN" dirty="0"/>
              <a:t>frame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显示程序崩溃处的代码，查找原因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E9592-FA5A-4304-BF57-C3A244CCBB50}"/>
              </a:ext>
            </a:extLst>
          </p:cNvPr>
          <p:cNvSpPr txBox="1">
            <a:spLocks/>
          </p:cNvSpPr>
          <p:nvPr/>
        </p:nvSpPr>
        <p:spPr>
          <a:xfrm>
            <a:off x="9312876" y="514865"/>
            <a:ext cx="848497" cy="5552303"/>
          </a:xfrm>
          <a:prstGeom prst="rect">
            <a:avLst/>
          </a:prstGeom>
        </p:spPr>
        <p:txBody>
          <a:bodyPr vert="eaVert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/>
              <a:t>调试的基本步骤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3676726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DB8B-62B0-449A-BE90-8F3BAB45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3482546" y="-1764958"/>
            <a:ext cx="531340" cy="5519353"/>
          </a:xfrm>
        </p:spPr>
        <p:txBody>
          <a:bodyPr vert="eaVert" anchor="t"/>
          <a:lstStyle/>
          <a:p>
            <a:r>
              <a:rPr lang="zh-CN" altLang="en-US" sz="2400" dirty="0"/>
              <a:t>启动</a:t>
            </a:r>
            <a:r>
              <a:rPr lang="en-US" altLang="zh-CN" sz="2400" dirty="0"/>
              <a:t>/</a:t>
            </a:r>
            <a:r>
              <a:rPr lang="zh-CN" altLang="en-US" sz="2400" dirty="0"/>
              <a:t>执行</a:t>
            </a:r>
            <a:r>
              <a:rPr lang="en-US" altLang="zh-CN" sz="2400" dirty="0"/>
              <a:t>/</a:t>
            </a:r>
            <a:r>
              <a:rPr lang="zh-CN" altLang="en-US" sz="2400" dirty="0"/>
              <a:t>退出</a:t>
            </a: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9C46-53A8-4975-8D40-7DDE44B8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39" y="1577547"/>
            <a:ext cx="7471720" cy="3686431"/>
          </a:xfrm>
        </p:spPr>
        <p:txBody>
          <a:bodyPr>
            <a:normAutofit/>
          </a:bodyPr>
          <a:lstStyle/>
          <a:p>
            <a:r>
              <a:rPr lang="zh-CN" altLang="en-US" dirty="0"/>
              <a:t>启动</a:t>
            </a:r>
            <a:endParaRPr lang="en-US" altLang="zh-CN" dirty="0"/>
          </a:p>
          <a:p>
            <a:pPr lvl="1"/>
            <a:r>
              <a:rPr lang="en-US" altLang="zh-CN" dirty="0"/>
              <a:t>run/r [</a:t>
            </a:r>
            <a:r>
              <a:rPr lang="en-US" altLang="zh-CN" dirty="0" err="1"/>
              <a:t>argumens</a:t>
            </a:r>
            <a:r>
              <a:rPr lang="en-US" altLang="zh-CN" dirty="0"/>
              <a:t>]: </a:t>
            </a:r>
            <a:r>
              <a:rPr lang="zh-CN" altLang="en-US" dirty="0"/>
              <a:t>带参数运行程序到断点处</a:t>
            </a:r>
            <a:endParaRPr lang="en-US" altLang="zh-CN" dirty="0"/>
          </a:p>
          <a:p>
            <a:pPr lvl="1"/>
            <a:r>
              <a:rPr lang="en-US" altLang="zh-CN" dirty="0"/>
              <a:t>start [arguments]: </a:t>
            </a:r>
            <a:r>
              <a:rPr lang="zh-CN" altLang="en-US" dirty="0"/>
              <a:t>带参数运行程序到 </a:t>
            </a:r>
            <a:r>
              <a:rPr lang="en-US" altLang="zh-CN" dirty="0"/>
              <a:t>main </a:t>
            </a:r>
            <a:r>
              <a:rPr lang="zh-CN" altLang="en-US" dirty="0"/>
              <a:t>函数指令的下一行</a:t>
            </a:r>
            <a:endParaRPr lang="en-US" altLang="zh-CN" dirty="0"/>
          </a:p>
          <a:p>
            <a:pPr lvl="1"/>
            <a:r>
              <a:rPr lang="en-US" altLang="zh-CN" dirty="0"/>
              <a:t>show </a:t>
            </a:r>
            <a:r>
              <a:rPr lang="en-US" altLang="zh-CN" dirty="0" err="1"/>
              <a:t>args</a:t>
            </a:r>
            <a:r>
              <a:rPr lang="en-US" altLang="zh-CN" dirty="0"/>
              <a:t>: </a:t>
            </a:r>
            <a:r>
              <a:rPr lang="zh-CN" altLang="en-US" dirty="0"/>
              <a:t>查看当前程序启动时的参数列表</a:t>
            </a:r>
            <a:endParaRPr lang="en-US" altLang="zh-CN" dirty="0"/>
          </a:p>
          <a:p>
            <a:pPr lvl="1"/>
            <a:r>
              <a:rPr lang="en-US" altLang="zh-CN" dirty="0"/>
              <a:t>set </a:t>
            </a:r>
            <a:r>
              <a:rPr lang="en-US" altLang="zh-CN" dirty="0" err="1"/>
              <a:t>args</a:t>
            </a:r>
            <a:r>
              <a:rPr lang="en-US" altLang="zh-CN" dirty="0"/>
              <a:t>: </a:t>
            </a:r>
            <a:r>
              <a:rPr lang="zh-CN" altLang="en-US" dirty="0"/>
              <a:t>设置程序启动时的参数列表，下次启动时成效</a:t>
            </a:r>
            <a:r>
              <a:rPr lang="en-US" altLang="zh-CN" dirty="0"/>
              <a:t>	</a:t>
            </a:r>
          </a:p>
          <a:p>
            <a:r>
              <a:rPr lang="zh-CN" altLang="en-US" dirty="0"/>
              <a:t>退出</a:t>
            </a:r>
            <a:endParaRPr lang="en-US" altLang="zh-CN" dirty="0"/>
          </a:p>
          <a:p>
            <a:pPr lvl="1"/>
            <a:r>
              <a:rPr lang="en-US" altLang="zh-CN" dirty="0"/>
              <a:t>kill:</a:t>
            </a:r>
            <a:r>
              <a:rPr lang="zh-CN" altLang="en-US" dirty="0"/>
              <a:t> 停止调试程序</a:t>
            </a:r>
            <a:endParaRPr lang="en-US" altLang="zh-CN" dirty="0"/>
          </a:p>
          <a:p>
            <a:pPr lvl="1"/>
            <a:r>
              <a:rPr lang="en-US" altLang="zh-CN" dirty="0"/>
              <a:t>quit/q/</a:t>
            </a:r>
            <a:r>
              <a:rPr lang="en-US" altLang="zh-CN" dirty="0" err="1"/>
              <a:t>Ctrl+D</a:t>
            </a:r>
            <a:r>
              <a:rPr lang="en-US" altLang="zh-CN" dirty="0"/>
              <a:t>: </a:t>
            </a:r>
            <a:r>
              <a:rPr lang="zh-CN" altLang="en-US" dirty="0"/>
              <a:t>退出</a:t>
            </a:r>
            <a:r>
              <a:rPr lang="en-US" altLang="zh-CN" dirty="0"/>
              <a:t>GDB</a:t>
            </a:r>
            <a:r>
              <a:rPr lang="zh-CN" altLang="en-US" dirty="0"/>
              <a:t>调试程序</a:t>
            </a:r>
            <a:endParaRPr lang="en-US" altLang="zh-C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E9592-FA5A-4304-BF57-C3A244CCBB50}"/>
              </a:ext>
            </a:extLst>
          </p:cNvPr>
          <p:cNvSpPr txBox="1">
            <a:spLocks/>
          </p:cNvSpPr>
          <p:nvPr/>
        </p:nvSpPr>
        <p:spPr>
          <a:xfrm>
            <a:off x="9312876" y="514865"/>
            <a:ext cx="848497" cy="5552303"/>
          </a:xfrm>
          <a:prstGeom prst="rect">
            <a:avLst/>
          </a:prstGeom>
        </p:spPr>
        <p:txBody>
          <a:bodyPr vert="eaVert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dirty="0"/>
              <a:t>基础调试命令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2132451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DB8B-62B0-449A-BE90-8F3BAB45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3482546" y="-1764958"/>
            <a:ext cx="531340" cy="5519353"/>
          </a:xfrm>
        </p:spPr>
        <p:txBody>
          <a:bodyPr vert="eaVert" anchor="t"/>
          <a:lstStyle/>
          <a:p>
            <a:r>
              <a:rPr lang="zh-CN" altLang="en-US" sz="2400" dirty="0"/>
              <a:t>启动</a:t>
            </a:r>
            <a:r>
              <a:rPr lang="en-US" altLang="zh-CN" sz="2400" dirty="0"/>
              <a:t>/</a:t>
            </a:r>
            <a:r>
              <a:rPr lang="zh-CN" altLang="en-US" sz="2400" dirty="0"/>
              <a:t>执行</a:t>
            </a:r>
            <a:r>
              <a:rPr lang="en-US" altLang="zh-CN" sz="2400" dirty="0"/>
              <a:t>/</a:t>
            </a:r>
            <a:r>
              <a:rPr lang="zh-CN" altLang="en-US" sz="2400" dirty="0"/>
              <a:t>退出</a:t>
            </a: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9C46-53A8-4975-8D40-7DDE44B8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39" y="1577547"/>
            <a:ext cx="7471720" cy="368643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执行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step</a:t>
            </a:r>
            <a:r>
              <a:rPr lang="zh-CN" altLang="en-US" dirty="0"/>
              <a:t>：单步调试，可执行到函数内部</a:t>
            </a:r>
            <a:endParaRPr lang="en-US" altLang="zh-CN" dirty="0"/>
          </a:p>
          <a:p>
            <a:pPr marL="857250" lvl="1" indent="-457200">
              <a:buFont typeface="+mj-lt"/>
              <a:buAutoNum type="arabicPeriod"/>
            </a:pPr>
            <a:r>
              <a:rPr lang="en-US" altLang="zh-CN" dirty="0"/>
              <a:t>step/s [number]: </a:t>
            </a:r>
            <a:r>
              <a:rPr lang="zh-CN" altLang="en-US" dirty="0"/>
              <a:t>单步执行 </a:t>
            </a:r>
            <a:r>
              <a:rPr lang="en-US" altLang="zh-CN" dirty="0"/>
              <a:t>[number] </a:t>
            </a:r>
            <a:r>
              <a:rPr lang="zh-CN" altLang="en-US" dirty="0"/>
              <a:t>步，参数可选，默认</a:t>
            </a:r>
            <a:r>
              <a:rPr lang="en-US" altLang="zh-CN" dirty="0"/>
              <a:t>1.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next</a:t>
            </a:r>
            <a:r>
              <a:rPr lang="zh-CN" altLang="en-US" dirty="0"/>
              <a:t>：单步调试，不可执行到函数内部</a:t>
            </a:r>
            <a:endParaRPr lang="en-US" altLang="zh-CN" dirty="0"/>
          </a:p>
          <a:p>
            <a:pPr marL="857250" lvl="1" indent="-457200">
              <a:buFont typeface="+mj-lt"/>
              <a:buAutoNum type="arabicPeriod"/>
            </a:pPr>
            <a:r>
              <a:rPr lang="en-US" altLang="zh-CN" dirty="0"/>
              <a:t>next/n [number]:</a:t>
            </a:r>
            <a:r>
              <a:rPr lang="zh-CN" altLang="en-US" dirty="0"/>
              <a:t>单步执行 </a:t>
            </a:r>
            <a:r>
              <a:rPr lang="en-US" altLang="zh-CN" dirty="0"/>
              <a:t>[number] </a:t>
            </a:r>
            <a:r>
              <a:rPr lang="zh-CN" altLang="en-US" dirty="0"/>
              <a:t>步，参数可选，默认</a:t>
            </a:r>
            <a:r>
              <a:rPr lang="en-US" altLang="zh-CN" dirty="0"/>
              <a:t>1.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continue</a:t>
            </a:r>
            <a:r>
              <a:rPr lang="zh-CN" altLang="en-US" dirty="0"/>
              <a:t>：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继续运行直到断点处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altLang="zh-CN" dirty="0"/>
              <a:t>continue/c [number]: </a:t>
            </a:r>
            <a:r>
              <a:rPr lang="zh-CN" altLang="en-US" dirty="0"/>
              <a:t>继续运行程序，忽略 </a:t>
            </a:r>
            <a:r>
              <a:rPr lang="en-US" altLang="zh-CN" dirty="0"/>
              <a:t>[number]</a:t>
            </a:r>
            <a:r>
              <a:rPr lang="zh-CN" altLang="en-US" dirty="0"/>
              <a:t>次命中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where</a:t>
            </a:r>
            <a:r>
              <a:rPr lang="zh-CN" altLang="en-US" dirty="0"/>
              <a:t>：查看当前程序运行的位置</a:t>
            </a:r>
            <a:endParaRPr lang="en-US" altLang="zh-CN" dirty="0"/>
          </a:p>
          <a:p>
            <a:pPr marL="857250" lvl="1" indent="-457200">
              <a:buFont typeface="+mj-lt"/>
              <a:buAutoNum type="arabicPeriod"/>
            </a:pPr>
            <a:r>
              <a:rPr lang="zh-CN" altLang="en-US" dirty="0"/>
              <a:t>会显示出当前代码的函数调用栈信息</a:t>
            </a:r>
            <a:endParaRPr lang="en-US" altLang="zh-C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E9592-FA5A-4304-BF57-C3A244CCBB50}"/>
              </a:ext>
            </a:extLst>
          </p:cNvPr>
          <p:cNvSpPr txBox="1">
            <a:spLocks/>
          </p:cNvSpPr>
          <p:nvPr/>
        </p:nvSpPr>
        <p:spPr>
          <a:xfrm>
            <a:off x="9312876" y="514865"/>
            <a:ext cx="848497" cy="5552303"/>
          </a:xfrm>
          <a:prstGeom prst="rect">
            <a:avLst/>
          </a:prstGeom>
        </p:spPr>
        <p:txBody>
          <a:bodyPr vert="eaVert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dirty="0"/>
              <a:t>基础调试命令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1447728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DB8B-62B0-449A-BE90-8F3BAB45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3482546" y="-1764958"/>
            <a:ext cx="531340" cy="5519353"/>
          </a:xfrm>
        </p:spPr>
        <p:txBody>
          <a:bodyPr vert="eaVert" anchor="t"/>
          <a:lstStyle/>
          <a:p>
            <a:r>
              <a:rPr lang="zh-CN" altLang="en-US" sz="2400" dirty="0"/>
              <a:t>断点管理</a:t>
            </a: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9C46-53A8-4975-8D40-7DDE44B8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39" y="1577547"/>
            <a:ext cx="7471720" cy="3686431"/>
          </a:xfrm>
        </p:spPr>
        <p:txBody>
          <a:bodyPr>
            <a:normAutofit/>
          </a:bodyPr>
          <a:lstStyle/>
          <a:p>
            <a:r>
              <a:rPr lang="en-US" altLang="zh-CN" dirty="0"/>
              <a:t>breakpoints</a:t>
            </a:r>
            <a:r>
              <a:rPr lang="zh-CN" altLang="en-US" dirty="0"/>
              <a:t>：普通断点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break/b [line]/[</a:t>
            </a:r>
            <a:r>
              <a:rPr lang="en-US" altLang="zh-CN" dirty="0" err="1"/>
              <a:t>function_name</a:t>
            </a:r>
            <a:r>
              <a:rPr lang="en-US" altLang="zh-CN" dirty="0"/>
              <a:t>]/[</a:t>
            </a:r>
            <a:r>
              <a:rPr lang="en-US" altLang="zh-CN" dirty="0" err="1"/>
              <a:t>file_name</a:t>
            </a:r>
            <a:r>
              <a:rPr lang="en-US" altLang="zh-CN" dirty="0"/>
              <a:t>]:[line]/[</a:t>
            </a:r>
            <a:r>
              <a:rPr lang="en-US" altLang="zh-CN" dirty="0" err="1"/>
              <a:t>class_name</a:t>
            </a:r>
            <a:r>
              <a:rPr lang="en-US" altLang="zh-CN" dirty="0"/>
              <a:t>]:[</a:t>
            </a:r>
            <a:r>
              <a:rPr lang="en-US" altLang="zh-CN" dirty="0" err="1"/>
              <a:t>function_name</a:t>
            </a:r>
            <a:r>
              <a:rPr lang="en-US" altLang="zh-CN" dirty="0"/>
              <a:t>]: </a:t>
            </a:r>
            <a:r>
              <a:rPr lang="zh-CN" altLang="en-US" dirty="0"/>
              <a:t>在指定行，函数名处加断点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break/b [address]: </a:t>
            </a:r>
            <a:r>
              <a:rPr lang="zh-CN" altLang="en-US" dirty="0"/>
              <a:t>在指定地址加断点，地址可以是变量的，或者函数处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break/b +/-</a:t>
            </a:r>
            <a:r>
              <a:rPr lang="zh-CN" altLang="en-US" dirty="0"/>
              <a:t> </a:t>
            </a:r>
            <a:r>
              <a:rPr lang="en-US" altLang="zh-CN" dirty="0"/>
              <a:t>[offset]: </a:t>
            </a:r>
            <a:r>
              <a:rPr lang="zh-CN" altLang="en-US" dirty="0"/>
              <a:t>在当前代码行的偏移量处加断点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break/b [</a:t>
            </a:r>
            <a:r>
              <a:rPr lang="en-US" altLang="zh-CN" dirty="0" err="1"/>
              <a:t>break_ponit</a:t>
            </a:r>
            <a:r>
              <a:rPr lang="en-US" altLang="zh-CN" dirty="0"/>
              <a:t>] if [condition]: </a:t>
            </a:r>
            <a:r>
              <a:rPr lang="zh-CN" altLang="en-US" dirty="0"/>
              <a:t>在指定位置加上条件断点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err="1"/>
              <a:t>tbreak</a:t>
            </a:r>
            <a:r>
              <a:rPr lang="en-US" altLang="zh-CN" dirty="0"/>
              <a:t>: </a:t>
            </a:r>
            <a:r>
              <a:rPr lang="zh-CN" altLang="en-US" dirty="0"/>
              <a:t>临时断点，用法同</a:t>
            </a:r>
            <a:r>
              <a:rPr lang="en-US" altLang="zh-CN" dirty="0"/>
              <a:t>break</a:t>
            </a:r>
            <a:r>
              <a:rPr lang="zh-CN" altLang="en-US" dirty="0"/>
              <a:t>，命中一次后自动删除</a:t>
            </a:r>
            <a:endParaRPr lang="en-US" altLang="zh-C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E9592-FA5A-4304-BF57-C3A244CCBB50}"/>
              </a:ext>
            </a:extLst>
          </p:cNvPr>
          <p:cNvSpPr txBox="1">
            <a:spLocks/>
          </p:cNvSpPr>
          <p:nvPr/>
        </p:nvSpPr>
        <p:spPr>
          <a:xfrm>
            <a:off x="9312876" y="514865"/>
            <a:ext cx="848497" cy="5552303"/>
          </a:xfrm>
          <a:prstGeom prst="rect">
            <a:avLst/>
          </a:prstGeom>
        </p:spPr>
        <p:txBody>
          <a:bodyPr vert="eaVert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dirty="0"/>
              <a:t>基础调试命令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2867549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DB8B-62B0-449A-BE90-8F3BAB45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3482546" y="-1764958"/>
            <a:ext cx="531340" cy="5519353"/>
          </a:xfrm>
        </p:spPr>
        <p:txBody>
          <a:bodyPr vert="eaVert" anchor="t"/>
          <a:lstStyle/>
          <a:p>
            <a:r>
              <a:rPr lang="zh-CN" altLang="en-US" sz="2400" dirty="0"/>
              <a:t>断点管理</a:t>
            </a: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9C46-53A8-4975-8D40-7DDE44B8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39" y="1577547"/>
            <a:ext cx="7339915" cy="3043880"/>
          </a:xfrm>
        </p:spPr>
        <p:txBody>
          <a:bodyPr>
            <a:normAutofit/>
          </a:bodyPr>
          <a:lstStyle/>
          <a:p>
            <a:r>
              <a:rPr lang="en-US" altLang="zh-CN" dirty="0"/>
              <a:t>watchpoints</a:t>
            </a:r>
            <a:r>
              <a:rPr lang="zh-CN" altLang="en-US" dirty="0"/>
              <a:t>：观察断点，当观察的对象发生变化时，会触发该断点</a:t>
            </a:r>
            <a:endParaRPr lang="en-US" altLang="zh-CN" dirty="0"/>
          </a:p>
          <a:p>
            <a:pPr lvl="1"/>
            <a:r>
              <a:rPr lang="en-US" altLang="zh-CN" dirty="0"/>
              <a:t>watch [variable]: </a:t>
            </a:r>
            <a:r>
              <a:rPr lang="zh-CN" altLang="en-US" dirty="0"/>
              <a:t>观察指定变量</a:t>
            </a:r>
            <a:endParaRPr lang="en-US" altLang="zh-CN" dirty="0"/>
          </a:p>
          <a:p>
            <a:pPr lvl="1"/>
            <a:r>
              <a:rPr lang="en-US" altLang="zh-CN" dirty="0"/>
              <a:t>watch [variable_1] + [variable_2]: </a:t>
            </a:r>
            <a:r>
              <a:rPr lang="zh-CN" altLang="en-US" dirty="0"/>
              <a:t>监控多个变量</a:t>
            </a:r>
            <a:endParaRPr lang="en-US" altLang="zh-CN" dirty="0"/>
          </a:p>
          <a:p>
            <a:pPr lvl="1"/>
            <a:r>
              <a:rPr lang="en-US" altLang="zh-CN" dirty="0"/>
              <a:t>watch *(type*)[address]: </a:t>
            </a:r>
            <a:r>
              <a:rPr lang="zh-CN" altLang="en-US" dirty="0"/>
              <a:t>通过内存地址间接设置断点</a:t>
            </a:r>
            <a:endParaRPr lang="en-US" altLang="zh-CN" dirty="0"/>
          </a:p>
          <a:p>
            <a:pPr lvl="1"/>
            <a:r>
              <a:rPr lang="en-US" altLang="zh-CN" dirty="0"/>
              <a:t>watch [variable] thread [</a:t>
            </a:r>
            <a:r>
              <a:rPr lang="en-US" altLang="zh-CN" dirty="0" err="1"/>
              <a:t>thread_number</a:t>
            </a:r>
            <a:r>
              <a:rPr lang="en-US" altLang="zh-CN" dirty="0"/>
              <a:t>]: </a:t>
            </a:r>
            <a:r>
              <a:rPr lang="zh-CN" altLang="en-US" dirty="0"/>
              <a:t>监控线程</a:t>
            </a:r>
            <a:r>
              <a:rPr lang="en-US" altLang="zh-CN" dirty="0"/>
              <a:t>[number]</a:t>
            </a:r>
            <a:r>
              <a:rPr lang="zh-CN" altLang="en-US" dirty="0"/>
              <a:t>修改变量时触发中断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E9592-FA5A-4304-BF57-C3A244CCBB50}"/>
              </a:ext>
            </a:extLst>
          </p:cNvPr>
          <p:cNvSpPr txBox="1">
            <a:spLocks/>
          </p:cNvSpPr>
          <p:nvPr/>
        </p:nvSpPr>
        <p:spPr>
          <a:xfrm>
            <a:off x="9312876" y="514865"/>
            <a:ext cx="848497" cy="5552303"/>
          </a:xfrm>
          <a:prstGeom prst="rect">
            <a:avLst/>
          </a:prstGeom>
        </p:spPr>
        <p:txBody>
          <a:bodyPr vert="eaVert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dirty="0"/>
              <a:t>基础调试命令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3834014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DB8B-62B0-449A-BE90-8F3BAB45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3482546" y="-1764958"/>
            <a:ext cx="531340" cy="5519353"/>
          </a:xfrm>
        </p:spPr>
        <p:txBody>
          <a:bodyPr vert="eaVert" anchor="t"/>
          <a:lstStyle/>
          <a:p>
            <a:r>
              <a:rPr lang="zh-CN" altLang="en-US" sz="2400" dirty="0"/>
              <a:t>断点管理</a:t>
            </a: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9C46-53A8-4975-8D40-7DDE44B8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39" y="1577547"/>
            <a:ext cx="7694142" cy="465025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catchpoints</a:t>
            </a:r>
            <a:r>
              <a:rPr lang="zh-CN" altLang="en-US" dirty="0"/>
              <a:t>：捕获断点</a:t>
            </a:r>
            <a:endParaRPr lang="en-US" altLang="zh-CN" dirty="0"/>
          </a:p>
          <a:p>
            <a:pPr lvl="1"/>
            <a:r>
              <a:rPr lang="en-US" altLang="zh-CN" dirty="0"/>
              <a:t>catch throw/catch/exec/fork/</a:t>
            </a:r>
            <a:r>
              <a:rPr lang="en-US" altLang="zh-CN" dirty="0" err="1"/>
              <a:t>vfork</a:t>
            </a:r>
            <a:r>
              <a:rPr lang="en-US" altLang="zh-CN" dirty="0"/>
              <a:t>/load/unload:	</a:t>
            </a:r>
            <a:r>
              <a:rPr lang="zh-CN" altLang="en-US" dirty="0"/>
              <a:t>捕捉</a:t>
            </a:r>
            <a:r>
              <a:rPr lang="en-US" altLang="zh-CN" dirty="0"/>
              <a:t>C++throw</a:t>
            </a:r>
            <a:r>
              <a:rPr lang="zh-CN" altLang="en-US" dirty="0"/>
              <a:t>调用</a:t>
            </a:r>
            <a:r>
              <a:rPr lang="en-US" altLang="zh-CN" dirty="0"/>
              <a:t>/catch</a:t>
            </a:r>
            <a:r>
              <a:rPr lang="zh-CN" altLang="en-US" dirty="0"/>
              <a:t>调用</a:t>
            </a:r>
            <a:r>
              <a:rPr lang="en-US" altLang="zh-CN" dirty="0"/>
              <a:t>/exec</a:t>
            </a:r>
            <a:r>
              <a:rPr lang="zh-CN" altLang="en-US" dirty="0"/>
              <a:t>系统调用</a:t>
            </a:r>
            <a:r>
              <a:rPr lang="en-US" altLang="zh-CN" dirty="0"/>
              <a:t>/fork</a:t>
            </a:r>
            <a:r>
              <a:rPr lang="zh-CN" altLang="en-US" dirty="0"/>
              <a:t>系统调用</a:t>
            </a:r>
            <a:r>
              <a:rPr lang="en-US" altLang="zh-CN" dirty="0"/>
              <a:t>/</a:t>
            </a:r>
            <a:r>
              <a:rPr lang="en-US" altLang="zh-CN" dirty="0" err="1"/>
              <a:t>vfork</a:t>
            </a:r>
            <a:r>
              <a:rPr lang="zh-CN" altLang="en-US" dirty="0"/>
              <a:t>系统调用</a:t>
            </a:r>
            <a:r>
              <a:rPr lang="en-US" altLang="zh-CN" dirty="0"/>
              <a:t>/</a:t>
            </a:r>
            <a:r>
              <a:rPr lang="zh-CN" altLang="en-US" dirty="0"/>
              <a:t>动态库加载</a:t>
            </a:r>
            <a:r>
              <a:rPr lang="en-US" altLang="zh-CN" dirty="0"/>
              <a:t>/</a:t>
            </a:r>
            <a:r>
              <a:rPr lang="zh-CN" altLang="en-US" dirty="0"/>
              <a:t>卸载 事件</a:t>
            </a:r>
            <a:endParaRPr lang="en-US" altLang="zh-CN" dirty="0"/>
          </a:p>
          <a:p>
            <a:r>
              <a:rPr lang="zh-CN" altLang="en-US" dirty="0"/>
              <a:t>查看断点</a:t>
            </a:r>
            <a:endParaRPr lang="en-US" altLang="zh-CN" dirty="0"/>
          </a:p>
          <a:p>
            <a:pPr lvl="1"/>
            <a:r>
              <a:rPr lang="en-US" altLang="zh-CN" dirty="0"/>
              <a:t>info/</a:t>
            </a:r>
            <a:r>
              <a:rPr lang="en-US" altLang="zh-CN" dirty="0" err="1"/>
              <a:t>i</a:t>
            </a:r>
            <a:r>
              <a:rPr lang="en-US" altLang="zh-CN" dirty="0"/>
              <a:t> break/b:</a:t>
            </a:r>
            <a:r>
              <a:rPr lang="zh-CN" altLang="en-US" dirty="0"/>
              <a:t>显示所有断点</a:t>
            </a:r>
            <a:endParaRPr lang="en-US" altLang="zh-CN" dirty="0"/>
          </a:p>
          <a:p>
            <a:pPr lvl="1"/>
            <a:r>
              <a:rPr lang="en-US" altLang="zh-CN" dirty="0"/>
              <a:t>info watchpoints/catchpoints: </a:t>
            </a:r>
            <a:r>
              <a:rPr lang="zh-CN" altLang="en-US" dirty="0"/>
              <a:t>显示数据断点类型</a:t>
            </a:r>
            <a:r>
              <a:rPr lang="en-US" altLang="zh-CN" dirty="0"/>
              <a:t>/</a:t>
            </a:r>
            <a:r>
              <a:rPr lang="zh-CN" altLang="en-US" dirty="0"/>
              <a:t>捕获断点类型列表</a:t>
            </a:r>
            <a:endParaRPr lang="en-US" altLang="zh-CN" dirty="0"/>
          </a:p>
          <a:p>
            <a:r>
              <a:rPr lang="zh-CN" altLang="en-US" dirty="0"/>
              <a:t>启用</a:t>
            </a:r>
            <a:r>
              <a:rPr lang="en-US" altLang="zh-CN" dirty="0"/>
              <a:t>/</a:t>
            </a:r>
            <a:r>
              <a:rPr lang="zh-CN" altLang="en-US" dirty="0"/>
              <a:t>禁用断点</a:t>
            </a:r>
            <a:endParaRPr lang="en-US" altLang="zh-CN" dirty="0"/>
          </a:p>
          <a:p>
            <a:pPr lvl="1"/>
            <a:r>
              <a:rPr lang="en-US" altLang="zh-CN" dirty="0"/>
              <a:t>enable/disable [number]: </a:t>
            </a:r>
            <a:r>
              <a:rPr lang="zh-CN" altLang="en-US" dirty="0"/>
              <a:t>启用和禁用编号为 </a:t>
            </a:r>
            <a:r>
              <a:rPr lang="en-US" altLang="zh-CN" dirty="0"/>
              <a:t>[number]</a:t>
            </a:r>
            <a:r>
              <a:rPr lang="zh-CN" altLang="en-US" dirty="0"/>
              <a:t>的断点</a:t>
            </a:r>
            <a:endParaRPr lang="en-US" altLang="zh-CN" dirty="0"/>
          </a:p>
          <a:p>
            <a:r>
              <a:rPr lang="zh-CN" altLang="en-US" dirty="0"/>
              <a:t>保存</a:t>
            </a:r>
            <a:r>
              <a:rPr lang="en-US" altLang="zh-CN" dirty="0"/>
              <a:t>/</a:t>
            </a:r>
            <a:r>
              <a:rPr lang="zh-CN" altLang="en-US" dirty="0"/>
              <a:t>导入断点</a:t>
            </a:r>
            <a:endParaRPr lang="en-US" altLang="zh-CN" dirty="0"/>
          </a:p>
          <a:p>
            <a:pPr lvl="1"/>
            <a:r>
              <a:rPr lang="en-US" altLang="zh-CN" dirty="0"/>
              <a:t>save break/b [</a:t>
            </a:r>
            <a:r>
              <a:rPr lang="en-US" altLang="zh-CN" dirty="0" err="1"/>
              <a:t>file_name</a:t>
            </a:r>
            <a:r>
              <a:rPr lang="en-US" altLang="zh-CN" dirty="0"/>
              <a:t>]: </a:t>
            </a:r>
            <a:r>
              <a:rPr lang="zh-CN" altLang="en-US" dirty="0"/>
              <a:t>保存断点信息到 </a:t>
            </a:r>
            <a:r>
              <a:rPr lang="en-US" altLang="zh-CN" dirty="0"/>
              <a:t>[</a:t>
            </a:r>
            <a:r>
              <a:rPr lang="en-US" altLang="zh-CN" dirty="0" err="1"/>
              <a:t>file_name</a:t>
            </a:r>
            <a:r>
              <a:rPr lang="en-US" altLang="zh-CN" dirty="0"/>
              <a:t>] </a:t>
            </a:r>
            <a:r>
              <a:rPr lang="zh-CN" altLang="en-US" dirty="0"/>
              <a:t>文件中</a:t>
            </a:r>
            <a:endParaRPr lang="en-US" altLang="zh-CN" dirty="0"/>
          </a:p>
          <a:p>
            <a:pPr lvl="1"/>
            <a:r>
              <a:rPr lang="en-US" altLang="zh-CN" dirty="0"/>
              <a:t>source [</a:t>
            </a:r>
            <a:r>
              <a:rPr lang="en-US" altLang="zh-CN" dirty="0" err="1"/>
              <a:t>file_name</a:t>
            </a:r>
            <a:r>
              <a:rPr lang="en-US" altLang="zh-CN" dirty="0"/>
              <a:t>]: </a:t>
            </a:r>
            <a:r>
              <a:rPr lang="zh-CN" altLang="en-US" dirty="0"/>
              <a:t>导入文件 </a:t>
            </a:r>
            <a:r>
              <a:rPr lang="en-US" altLang="zh-CN" dirty="0"/>
              <a:t>[</a:t>
            </a:r>
            <a:r>
              <a:rPr lang="en-US" altLang="zh-CN" dirty="0" err="1"/>
              <a:t>file_name</a:t>
            </a:r>
            <a:r>
              <a:rPr lang="en-US" altLang="zh-CN" dirty="0"/>
              <a:t>] </a:t>
            </a:r>
            <a:r>
              <a:rPr lang="zh-CN" altLang="en-US" dirty="0"/>
              <a:t>中的断点信息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E9592-FA5A-4304-BF57-C3A244CCBB50}"/>
              </a:ext>
            </a:extLst>
          </p:cNvPr>
          <p:cNvSpPr txBox="1">
            <a:spLocks/>
          </p:cNvSpPr>
          <p:nvPr/>
        </p:nvSpPr>
        <p:spPr>
          <a:xfrm>
            <a:off x="9312876" y="514865"/>
            <a:ext cx="848497" cy="5552303"/>
          </a:xfrm>
          <a:prstGeom prst="rect">
            <a:avLst/>
          </a:prstGeom>
        </p:spPr>
        <p:txBody>
          <a:bodyPr vert="eaVert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dirty="0"/>
              <a:t>基础调试命令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3140237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DB8B-62B0-449A-BE90-8F3BAB45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3482546" y="-1764958"/>
            <a:ext cx="531340" cy="5519353"/>
          </a:xfrm>
        </p:spPr>
        <p:txBody>
          <a:bodyPr vert="eaVert" anchor="t"/>
          <a:lstStyle/>
          <a:p>
            <a:r>
              <a:rPr lang="zh-CN" altLang="en-US" sz="2400" dirty="0"/>
              <a:t>断点管理</a:t>
            </a: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9C46-53A8-4975-8D40-7DDE44B8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39" y="1577547"/>
            <a:ext cx="7694142" cy="4650258"/>
          </a:xfrm>
        </p:spPr>
        <p:txBody>
          <a:bodyPr>
            <a:normAutofit/>
          </a:bodyPr>
          <a:lstStyle/>
          <a:p>
            <a:r>
              <a:rPr lang="zh-CN" altLang="en-US" dirty="0"/>
              <a:t>删除断点</a:t>
            </a:r>
            <a:endParaRPr lang="en-US" altLang="zh-CN" dirty="0"/>
          </a:p>
          <a:p>
            <a:pPr lvl="1"/>
            <a:r>
              <a:rPr lang="en-US" altLang="zh-CN" dirty="0"/>
              <a:t>clear [line]/[file]:[line]/[function]: </a:t>
            </a:r>
            <a:r>
              <a:rPr lang="zh-CN" altLang="en-US" dirty="0"/>
              <a:t>清除指定位置的所有断点，如果有多个同名函数的断点，则也会被全部删除</a:t>
            </a:r>
            <a:endParaRPr lang="en-US" altLang="zh-CN" dirty="0"/>
          </a:p>
          <a:p>
            <a:pPr lvl="1"/>
            <a:r>
              <a:rPr lang="en-US" altLang="zh-CN" dirty="0"/>
              <a:t>delete/d [Num]: </a:t>
            </a:r>
            <a:r>
              <a:rPr lang="zh-CN" altLang="en-US" dirty="0"/>
              <a:t>删除编号为 </a:t>
            </a:r>
            <a:r>
              <a:rPr lang="en-US" altLang="zh-CN" dirty="0"/>
              <a:t>Num </a:t>
            </a:r>
            <a:r>
              <a:rPr lang="zh-CN" altLang="en-US" dirty="0"/>
              <a:t>的断点</a:t>
            </a:r>
            <a:r>
              <a:rPr lang="en-US" altLang="zh-CN" dirty="0"/>
              <a:t>, [Num]</a:t>
            </a:r>
            <a:r>
              <a:rPr lang="zh-CN" altLang="en-US" dirty="0"/>
              <a:t>可选，如果没有该参数，则是删除所有断点</a:t>
            </a:r>
          </a:p>
          <a:p>
            <a:pPr lvl="1"/>
            <a:r>
              <a:rPr lang="en-US" altLang="zh-CN" dirty="0"/>
              <a:t>delete/d [num1]-[num2] [num3]-[num4]: </a:t>
            </a:r>
            <a:r>
              <a:rPr lang="zh-CN" altLang="en-US" dirty="0"/>
              <a:t>删除编号区域内的断点</a:t>
            </a:r>
            <a:endParaRPr lang="en-US" altLang="zh-CN" dirty="0"/>
          </a:p>
          <a:p>
            <a:pPr lvl="1"/>
            <a:r>
              <a:rPr lang="en-US" altLang="zh-CN" dirty="0"/>
              <a:t>clear</a:t>
            </a:r>
            <a:r>
              <a:rPr lang="zh-CN" altLang="en-US" dirty="0"/>
              <a:t>和</a:t>
            </a:r>
            <a:r>
              <a:rPr lang="en-US" altLang="zh-CN" dirty="0"/>
              <a:t>delete</a:t>
            </a:r>
            <a:r>
              <a:rPr lang="zh-CN" altLang="en-US" dirty="0"/>
              <a:t>的区别</a:t>
            </a:r>
            <a:endParaRPr lang="en-US" altLang="zh-CN" dirty="0"/>
          </a:p>
          <a:p>
            <a:pPr lvl="2"/>
            <a:r>
              <a:rPr lang="en-US" altLang="zh-CN" dirty="0"/>
              <a:t>clear</a:t>
            </a:r>
            <a:r>
              <a:rPr lang="zh-CN" altLang="en-US" dirty="0"/>
              <a:t>只能删除局部的断点，</a:t>
            </a:r>
            <a:r>
              <a:rPr lang="en-US" altLang="zh-CN" dirty="0"/>
              <a:t>delete</a:t>
            </a:r>
            <a:r>
              <a:rPr lang="zh-CN" altLang="en-US" dirty="0"/>
              <a:t>可以删除全局的断点</a:t>
            </a:r>
            <a:endParaRPr lang="en-US" altLang="zh-CN" dirty="0"/>
          </a:p>
          <a:p>
            <a:pPr lvl="2"/>
            <a:r>
              <a:rPr lang="en-US" altLang="zh-CN" dirty="0"/>
              <a:t>clear</a:t>
            </a:r>
            <a:r>
              <a:rPr lang="zh-CN" altLang="en-US" dirty="0"/>
              <a:t>只能删除普通断点，观察断点和捕获断点只能由</a:t>
            </a:r>
            <a:r>
              <a:rPr lang="en-US" altLang="zh-CN" dirty="0"/>
              <a:t>delete</a:t>
            </a:r>
            <a:r>
              <a:rPr lang="zh-CN" altLang="en-US" dirty="0"/>
              <a:t>删除</a:t>
            </a:r>
            <a:endParaRPr lang="en-US" altLang="zh-CN" dirty="0"/>
          </a:p>
          <a:p>
            <a:pPr lvl="2"/>
            <a:r>
              <a:rPr lang="en-US" altLang="zh-CN" dirty="0"/>
              <a:t>clear </a:t>
            </a:r>
            <a:r>
              <a:rPr lang="zh-CN" altLang="en-US" dirty="0"/>
              <a:t>的 </a:t>
            </a:r>
            <a:r>
              <a:rPr lang="en-US" altLang="zh-CN" dirty="0"/>
              <a:t>arguments</a:t>
            </a:r>
            <a:r>
              <a:rPr lang="zh-CN" altLang="en-US" dirty="0"/>
              <a:t>同添加断点的参数一样，</a:t>
            </a:r>
            <a:r>
              <a:rPr lang="en-US" altLang="zh-CN" dirty="0"/>
              <a:t>delete</a:t>
            </a:r>
            <a:r>
              <a:rPr lang="zh-CN" altLang="en-US" dirty="0"/>
              <a:t>的</a:t>
            </a:r>
            <a:r>
              <a:rPr lang="en-US" altLang="zh-CN" dirty="0"/>
              <a:t>arguments</a:t>
            </a:r>
            <a:r>
              <a:rPr lang="zh-CN" altLang="en-US" dirty="0"/>
              <a:t>一般是为编号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E9592-FA5A-4304-BF57-C3A244CCBB50}"/>
              </a:ext>
            </a:extLst>
          </p:cNvPr>
          <p:cNvSpPr txBox="1">
            <a:spLocks/>
          </p:cNvSpPr>
          <p:nvPr/>
        </p:nvSpPr>
        <p:spPr>
          <a:xfrm>
            <a:off x="9312876" y="514865"/>
            <a:ext cx="848497" cy="5552303"/>
          </a:xfrm>
          <a:prstGeom prst="rect">
            <a:avLst/>
          </a:prstGeom>
        </p:spPr>
        <p:txBody>
          <a:bodyPr vert="eaVert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dirty="0"/>
              <a:t>基础调试命令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2530101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DB8B-62B0-449A-BE90-8F3BAB45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3482546" y="-1764958"/>
            <a:ext cx="531340" cy="5519353"/>
          </a:xfrm>
        </p:spPr>
        <p:txBody>
          <a:bodyPr vert="eaVert" anchor="t"/>
          <a:lstStyle/>
          <a:p>
            <a:r>
              <a:rPr lang="zh-CN" altLang="en-US" sz="2400" dirty="0"/>
              <a:t>显示打印</a:t>
            </a: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9C46-53A8-4975-8D40-7DDE44B8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39" y="1577547"/>
            <a:ext cx="7694142" cy="4650258"/>
          </a:xfrm>
        </p:spPr>
        <p:txBody>
          <a:bodyPr>
            <a:normAutofit/>
          </a:bodyPr>
          <a:lstStyle/>
          <a:p>
            <a:r>
              <a:rPr lang="en-US" altLang="zh-CN" dirty="0"/>
              <a:t>print</a:t>
            </a:r>
            <a:r>
              <a:rPr lang="zh-CN" altLang="en-US" dirty="0"/>
              <a:t>： 直接跟需要打印的类型，变量、数组、指针、结构体、</a:t>
            </a:r>
            <a:r>
              <a:rPr lang="en-US" altLang="zh-CN" dirty="0"/>
              <a:t>STL</a:t>
            </a:r>
          </a:p>
          <a:p>
            <a:pPr lvl="1"/>
            <a:r>
              <a:rPr lang="en-US" altLang="zh-CN" dirty="0"/>
              <a:t>print *[array]@[number]: </a:t>
            </a:r>
            <a:r>
              <a:rPr lang="zh-CN" altLang="en-US" dirty="0"/>
              <a:t>打印数组 </a:t>
            </a:r>
            <a:r>
              <a:rPr lang="en-US" altLang="zh-CN" dirty="0"/>
              <a:t>[array] </a:t>
            </a:r>
            <a:r>
              <a:rPr lang="zh-CN" altLang="en-US" dirty="0"/>
              <a:t>从开头连续的 </a:t>
            </a:r>
            <a:r>
              <a:rPr lang="en-US" altLang="zh-CN" dirty="0"/>
              <a:t>[number] </a:t>
            </a:r>
            <a:r>
              <a:rPr lang="zh-CN" altLang="en-US" dirty="0"/>
              <a:t>个元素的值查看变量</a:t>
            </a:r>
            <a:endParaRPr lang="en-US" altLang="zh-CN" dirty="0"/>
          </a:p>
          <a:p>
            <a:pPr lvl="1"/>
            <a:r>
              <a:rPr lang="en-US" altLang="zh-CN" dirty="0"/>
              <a:t>print [array][index]@[number]: </a:t>
            </a:r>
            <a:r>
              <a:rPr lang="zh-CN" altLang="en-US" dirty="0"/>
              <a:t>打印数组 </a:t>
            </a:r>
            <a:r>
              <a:rPr lang="en-US" altLang="zh-CN" dirty="0"/>
              <a:t>[array] </a:t>
            </a:r>
            <a:r>
              <a:rPr lang="zh-CN" altLang="en-US" dirty="0"/>
              <a:t>以 </a:t>
            </a:r>
            <a:r>
              <a:rPr lang="en-US" altLang="zh-CN" dirty="0"/>
              <a:t>[index] </a:t>
            </a:r>
            <a:r>
              <a:rPr lang="zh-CN" altLang="en-US" dirty="0"/>
              <a:t>为起点的 </a:t>
            </a:r>
            <a:r>
              <a:rPr lang="en-US" altLang="zh-CN" dirty="0"/>
              <a:t>[number] </a:t>
            </a:r>
            <a:r>
              <a:rPr lang="zh-CN" altLang="en-US" dirty="0"/>
              <a:t>个元素</a:t>
            </a:r>
            <a:endParaRPr lang="en-US" altLang="zh-CN" dirty="0"/>
          </a:p>
          <a:p>
            <a:pPr lvl="1"/>
            <a:r>
              <a:rPr lang="en-US" altLang="zh-CN" dirty="0"/>
              <a:t>print [</a:t>
            </a:r>
            <a:r>
              <a:rPr lang="en-US" altLang="zh-CN" dirty="0" err="1"/>
              <a:t>struct_name</a:t>
            </a:r>
            <a:r>
              <a:rPr lang="en-US" altLang="zh-CN" dirty="0"/>
              <a:t>]/[variable]: </a:t>
            </a:r>
            <a:r>
              <a:rPr lang="zh-CN" altLang="en-US" dirty="0"/>
              <a:t>打印结构体</a:t>
            </a:r>
            <a:r>
              <a:rPr lang="en-US" altLang="zh-CN" dirty="0"/>
              <a:t>/</a:t>
            </a:r>
            <a:r>
              <a:rPr lang="zh-CN" altLang="en-US" dirty="0"/>
              <a:t>变量</a:t>
            </a:r>
            <a:endParaRPr lang="en-US" altLang="zh-CN" dirty="0"/>
          </a:p>
          <a:p>
            <a:pPr lvl="1"/>
            <a:r>
              <a:rPr lang="en-US" altLang="zh-CN" dirty="0"/>
              <a:t>set print array-indexes on: </a:t>
            </a:r>
            <a:r>
              <a:rPr lang="zh-CN" altLang="en-US" dirty="0"/>
              <a:t>打印数组的同时打印数组下标</a:t>
            </a:r>
            <a:endParaRPr lang="en-US" altLang="zh-CN" dirty="0"/>
          </a:p>
          <a:p>
            <a:pPr lvl="1"/>
            <a:r>
              <a:rPr lang="en-US" altLang="zh-CN" dirty="0"/>
              <a:t>set print pretty on: </a:t>
            </a:r>
            <a:r>
              <a:rPr lang="zh-CN" altLang="en-US" dirty="0"/>
              <a:t>每行只显示一个数据</a:t>
            </a:r>
            <a:endParaRPr lang="en-US" altLang="zh-CN" dirty="0"/>
          </a:p>
          <a:p>
            <a:pPr lvl="1"/>
            <a:r>
              <a:rPr lang="en-US" altLang="zh-CN" dirty="0"/>
              <a:t>set print null-stop:</a:t>
            </a:r>
            <a:r>
              <a:rPr lang="zh-CN" altLang="en-US" dirty="0"/>
              <a:t> 不显示 </a:t>
            </a:r>
            <a:r>
              <a:rPr lang="en-US" altLang="zh-CN" dirty="0"/>
              <a:t>“\000”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E9592-FA5A-4304-BF57-C3A244CCBB50}"/>
              </a:ext>
            </a:extLst>
          </p:cNvPr>
          <p:cNvSpPr txBox="1">
            <a:spLocks/>
          </p:cNvSpPr>
          <p:nvPr/>
        </p:nvSpPr>
        <p:spPr>
          <a:xfrm>
            <a:off x="9312876" y="514865"/>
            <a:ext cx="848497" cy="5552303"/>
          </a:xfrm>
          <a:prstGeom prst="rect">
            <a:avLst/>
          </a:prstGeom>
        </p:spPr>
        <p:txBody>
          <a:bodyPr vert="eaVert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dirty="0"/>
              <a:t>基础调试命令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2040133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DB8B-62B0-449A-BE90-8F3BAB45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3482546" y="-1764958"/>
            <a:ext cx="531340" cy="5519353"/>
          </a:xfrm>
        </p:spPr>
        <p:txBody>
          <a:bodyPr vert="eaVert" anchor="t"/>
          <a:lstStyle/>
          <a:p>
            <a:r>
              <a:rPr lang="zh-CN" altLang="en-US" sz="2400" dirty="0"/>
              <a:t>显示打印</a:t>
            </a: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9C46-53A8-4975-8D40-7DDE44B8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39" y="1577547"/>
            <a:ext cx="7694142" cy="4650258"/>
          </a:xfrm>
        </p:spPr>
        <p:txBody>
          <a:bodyPr>
            <a:normAutofit/>
          </a:bodyPr>
          <a:lstStyle/>
          <a:p>
            <a:r>
              <a:rPr lang="en-US" altLang="zh-CN" dirty="0"/>
              <a:t>display:</a:t>
            </a:r>
          </a:p>
          <a:p>
            <a:pPr lvl="1"/>
            <a:r>
              <a:rPr lang="en-US" altLang="zh-CN" dirty="0"/>
              <a:t>display [expression]: </a:t>
            </a:r>
            <a:r>
              <a:rPr lang="zh-CN" altLang="en-US" dirty="0"/>
              <a:t>自动显示指定的表达式的值，其中表达式的类型等同于 </a:t>
            </a:r>
            <a:r>
              <a:rPr lang="en-US" altLang="zh-CN" dirty="0"/>
              <a:t>print</a:t>
            </a:r>
          </a:p>
          <a:p>
            <a:pPr lvl="1"/>
            <a:r>
              <a:rPr lang="en-US" altLang="zh-CN" dirty="0"/>
              <a:t>info display:</a:t>
            </a:r>
            <a:r>
              <a:rPr lang="zh-CN" altLang="en-US" dirty="0"/>
              <a:t> 查看</a:t>
            </a:r>
            <a:r>
              <a:rPr lang="en-US" altLang="zh-CN" dirty="0"/>
              <a:t>display</a:t>
            </a:r>
            <a:r>
              <a:rPr lang="zh-CN" altLang="en-US" dirty="0"/>
              <a:t>的列表</a:t>
            </a:r>
            <a:endParaRPr lang="en-US" altLang="zh-CN" dirty="0"/>
          </a:p>
          <a:p>
            <a:pPr lvl="1"/>
            <a:r>
              <a:rPr lang="en-US" altLang="zh-CN" dirty="0"/>
              <a:t>undisplay [number]: </a:t>
            </a:r>
            <a:r>
              <a:rPr lang="zh-CN" altLang="en-US" dirty="0"/>
              <a:t>取消编号为 </a:t>
            </a:r>
            <a:r>
              <a:rPr lang="en-US" altLang="zh-CN" dirty="0"/>
              <a:t>[number] </a:t>
            </a:r>
            <a:r>
              <a:rPr lang="zh-CN" altLang="en-US" dirty="0"/>
              <a:t>的显示</a:t>
            </a:r>
            <a:endParaRPr lang="en-US" altLang="zh-CN" dirty="0"/>
          </a:p>
          <a:p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: </a:t>
            </a:r>
            <a:r>
              <a:rPr lang="zh-CN" altLang="en-US" dirty="0"/>
              <a:t>以指定的格式显示给定的地址的内容</a:t>
            </a:r>
            <a:endParaRPr lang="en-US" altLang="zh-CN" dirty="0"/>
          </a:p>
          <a:p>
            <a:pPr lvl="1"/>
            <a:r>
              <a:rPr lang="en-US" altLang="zh-CN" dirty="0"/>
              <a:t>x /[length][format] [Address expression]</a:t>
            </a:r>
          </a:p>
          <a:p>
            <a:r>
              <a:rPr lang="en-US" altLang="zh-CN" dirty="0" err="1"/>
              <a:t>ptype</a:t>
            </a:r>
            <a:r>
              <a:rPr lang="en-US" altLang="zh-CN" dirty="0"/>
              <a:t>: </a:t>
            </a:r>
            <a:r>
              <a:rPr lang="zh-CN" altLang="en-US" dirty="0"/>
              <a:t>显示结构体或者类的定义</a:t>
            </a:r>
            <a:endParaRPr lang="en-US" altLang="zh-CN" dirty="0"/>
          </a:p>
          <a:p>
            <a:r>
              <a:rPr lang="en-US" altLang="zh-CN" dirty="0" err="1"/>
              <a:t>whatis</a:t>
            </a:r>
            <a:r>
              <a:rPr lang="en-US" altLang="zh-CN" dirty="0"/>
              <a:t>: </a:t>
            </a:r>
            <a:r>
              <a:rPr lang="zh-CN" altLang="en-US" dirty="0"/>
              <a:t>显示变量的类型</a:t>
            </a:r>
            <a:endParaRPr lang="en-US" altLang="zh-C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E9592-FA5A-4304-BF57-C3A244CCBB50}"/>
              </a:ext>
            </a:extLst>
          </p:cNvPr>
          <p:cNvSpPr txBox="1">
            <a:spLocks/>
          </p:cNvSpPr>
          <p:nvPr/>
        </p:nvSpPr>
        <p:spPr>
          <a:xfrm>
            <a:off x="9312876" y="514865"/>
            <a:ext cx="848497" cy="5552303"/>
          </a:xfrm>
          <a:prstGeom prst="rect">
            <a:avLst/>
          </a:prstGeom>
        </p:spPr>
        <p:txBody>
          <a:bodyPr vert="eaVert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dirty="0"/>
              <a:t>基础调试命令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331011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C1BEF-1410-4891-A6CD-AD265DE4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8418B-B5EC-4A9A-B9CC-CB9C6ED73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9"/>
            <a:ext cx="8856234" cy="3540574"/>
          </a:xfrm>
        </p:spPr>
        <p:txBody>
          <a:bodyPr/>
          <a:lstStyle/>
          <a:p>
            <a:r>
              <a:rPr lang="en-US" sz="2400" dirty="0"/>
              <a:t>GDB</a:t>
            </a:r>
            <a:r>
              <a:rPr lang="zh-CN" altLang="en-US" sz="2400" dirty="0"/>
              <a:t>简介</a:t>
            </a:r>
            <a:endParaRPr lang="en-US" altLang="zh-CN" sz="2400" dirty="0"/>
          </a:p>
          <a:p>
            <a:r>
              <a:rPr lang="en-US" altLang="zh-CN" sz="2400" dirty="0"/>
              <a:t>GDB</a:t>
            </a:r>
            <a:r>
              <a:rPr lang="zh-CN" altLang="en-US" sz="2400" dirty="0"/>
              <a:t>调试基础知识</a:t>
            </a:r>
            <a:endParaRPr lang="en-US" altLang="zh-CN" sz="2400" dirty="0"/>
          </a:p>
          <a:p>
            <a:r>
              <a:rPr lang="zh-CN" altLang="en-US" sz="2400" dirty="0"/>
              <a:t>动态库的调试</a:t>
            </a:r>
            <a:endParaRPr lang="en-US" altLang="zh-CN" sz="2400" dirty="0"/>
          </a:p>
          <a:p>
            <a:r>
              <a:rPr lang="zh-CN" altLang="en-US" sz="2400" dirty="0"/>
              <a:t>多线程的调试（死锁）</a:t>
            </a:r>
            <a:endParaRPr lang="en-US" altLang="zh-CN" sz="2400" dirty="0"/>
          </a:p>
          <a:p>
            <a:r>
              <a:rPr lang="zh-CN" altLang="en-US" sz="2400" dirty="0"/>
              <a:t>转储文件的调试（主动和被动生成 </a:t>
            </a:r>
            <a:r>
              <a:rPr lang="en-US" altLang="zh-CN" sz="2400" dirty="0"/>
              <a:t>core </a:t>
            </a:r>
            <a:r>
              <a:rPr lang="zh-CN" altLang="en-US" sz="2400" dirty="0"/>
              <a:t>文件的调试）</a:t>
            </a:r>
            <a:endParaRPr lang="en-US" altLang="zh-CN" sz="2400" dirty="0"/>
          </a:p>
          <a:p>
            <a:r>
              <a:rPr lang="zh-CN" altLang="en-US" sz="2400" dirty="0"/>
              <a:t>内存相关调试（内存越界，堆栈溢出，访问无效指针）</a:t>
            </a:r>
            <a:endParaRPr lang="en-US" altLang="zh-CN" sz="2400" dirty="0"/>
          </a:p>
          <a:p>
            <a:r>
              <a:rPr lang="en-US" altLang="zh-CN" sz="2400" dirty="0"/>
              <a:t>Release </a:t>
            </a:r>
            <a:r>
              <a:rPr lang="zh-CN" altLang="en-US" sz="2400" dirty="0"/>
              <a:t>版本程序的调试</a:t>
            </a:r>
            <a:endParaRPr lang="en-US" altLang="zh-CN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623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DB8B-62B0-449A-BE90-8F3BAB45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3482546" y="-1764958"/>
            <a:ext cx="531340" cy="5519353"/>
          </a:xfrm>
        </p:spPr>
        <p:txBody>
          <a:bodyPr vert="eaVert" anchor="t"/>
          <a:lstStyle/>
          <a:p>
            <a:r>
              <a:rPr lang="zh-CN" altLang="en-US" sz="2400" dirty="0"/>
              <a:t>多进程</a:t>
            </a: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9C46-53A8-4975-8D40-7DDE44B8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39" y="1577547"/>
            <a:ext cx="7694142" cy="4650258"/>
          </a:xfrm>
        </p:spPr>
        <p:txBody>
          <a:bodyPr>
            <a:normAutofit/>
          </a:bodyPr>
          <a:lstStyle/>
          <a:p>
            <a:r>
              <a:rPr lang="en-US" altLang="zh-CN" dirty="0"/>
              <a:t>attach [</a:t>
            </a:r>
            <a:r>
              <a:rPr lang="en-US" altLang="zh-CN" dirty="0" err="1"/>
              <a:t>pid</a:t>
            </a:r>
            <a:r>
              <a:rPr lang="en-US" altLang="zh-CN" dirty="0"/>
              <a:t>]: </a:t>
            </a:r>
            <a:r>
              <a:rPr lang="zh-CN" altLang="en-US" dirty="0"/>
              <a:t>绑定进程 </a:t>
            </a:r>
            <a:r>
              <a:rPr lang="en-US" altLang="zh-CN" dirty="0" err="1"/>
              <a:t>pid</a:t>
            </a:r>
            <a:endParaRPr lang="en-US" altLang="zh-CN" dirty="0"/>
          </a:p>
          <a:p>
            <a:r>
              <a:rPr lang="en-US" altLang="zh-CN" dirty="0"/>
              <a:t>info inferiors: </a:t>
            </a:r>
            <a:r>
              <a:rPr lang="zh-CN" altLang="en-US" dirty="0"/>
              <a:t>显示进程列表</a:t>
            </a:r>
          </a:p>
          <a:p>
            <a:r>
              <a:rPr lang="en-US" altLang="zh-CN" dirty="0"/>
              <a:t>inferior [num]: </a:t>
            </a:r>
            <a:r>
              <a:rPr lang="zh-CN" altLang="en-US" dirty="0"/>
              <a:t>切换到编号为 </a:t>
            </a:r>
            <a:r>
              <a:rPr lang="en-US" altLang="zh-CN" dirty="0"/>
              <a:t>num </a:t>
            </a:r>
            <a:r>
              <a:rPr lang="zh-CN" altLang="en-US" dirty="0"/>
              <a:t>的进程上调试</a:t>
            </a:r>
          </a:p>
          <a:p>
            <a:r>
              <a:rPr lang="en-US" altLang="zh-CN" dirty="0"/>
              <a:t>set follow-fork-mode child/parent: </a:t>
            </a:r>
            <a:r>
              <a:rPr lang="zh-CN" altLang="en-US" dirty="0"/>
              <a:t>追踪子进程</a:t>
            </a:r>
            <a:r>
              <a:rPr lang="en-US" altLang="zh-CN" dirty="0"/>
              <a:t>/</a:t>
            </a:r>
            <a:r>
              <a:rPr lang="zh-CN" altLang="en-US" dirty="0"/>
              <a:t>父进程</a:t>
            </a:r>
          </a:p>
          <a:p>
            <a:r>
              <a:rPr lang="en-US" altLang="zh-CN" dirty="0"/>
              <a:t>set detach-on-fork on/off: fork </a:t>
            </a:r>
            <a:r>
              <a:rPr lang="zh-CN" altLang="en-US" dirty="0"/>
              <a:t>调用时只追踪其中一个进程</a:t>
            </a:r>
            <a:r>
              <a:rPr lang="en-US" altLang="zh-CN" dirty="0"/>
              <a:t>/</a:t>
            </a:r>
            <a:r>
              <a:rPr lang="zh-CN" altLang="en-US" dirty="0"/>
              <a:t>同时追踪父子进程</a:t>
            </a:r>
          </a:p>
          <a:p>
            <a:r>
              <a:rPr lang="en-US" altLang="zh-CN" dirty="0"/>
              <a:t>set schedule-multiple on: </a:t>
            </a:r>
            <a:r>
              <a:rPr lang="zh-CN" altLang="en-US" dirty="0"/>
              <a:t>默认调试当前进程时，其他进程处于挂起状态。该命令设置调试时所有进程都在执行</a:t>
            </a:r>
            <a:endParaRPr lang="en-US" altLang="zh-C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E9592-FA5A-4304-BF57-C3A244CCBB50}"/>
              </a:ext>
            </a:extLst>
          </p:cNvPr>
          <p:cNvSpPr txBox="1">
            <a:spLocks/>
          </p:cNvSpPr>
          <p:nvPr/>
        </p:nvSpPr>
        <p:spPr>
          <a:xfrm>
            <a:off x="9312876" y="514865"/>
            <a:ext cx="848497" cy="5552303"/>
          </a:xfrm>
          <a:prstGeom prst="rect">
            <a:avLst/>
          </a:prstGeom>
        </p:spPr>
        <p:txBody>
          <a:bodyPr vert="eaVert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dirty="0"/>
              <a:t>基础调试命令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582851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DB8B-62B0-449A-BE90-8F3BAB45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3482546" y="-1764958"/>
            <a:ext cx="531340" cy="5519353"/>
          </a:xfrm>
        </p:spPr>
        <p:txBody>
          <a:bodyPr vert="eaVert" anchor="t"/>
          <a:lstStyle/>
          <a:p>
            <a:r>
              <a:rPr lang="zh-CN" altLang="en-US" sz="2400" dirty="0"/>
              <a:t>多线程</a:t>
            </a: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9C46-53A8-4975-8D40-7DDE44B8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39" y="1577547"/>
            <a:ext cx="7628239" cy="2772031"/>
          </a:xfrm>
        </p:spPr>
        <p:txBody>
          <a:bodyPr>
            <a:normAutofit/>
          </a:bodyPr>
          <a:lstStyle/>
          <a:p>
            <a:r>
              <a:rPr lang="en-US" altLang="zh-CN" dirty="0"/>
              <a:t>info threads: </a:t>
            </a:r>
            <a:r>
              <a:rPr lang="zh-CN" altLang="en-US" dirty="0"/>
              <a:t>查看线程列表</a:t>
            </a:r>
          </a:p>
          <a:p>
            <a:r>
              <a:rPr lang="en-US" altLang="zh-CN" dirty="0"/>
              <a:t>thread [num]: </a:t>
            </a:r>
            <a:r>
              <a:rPr lang="zh-CN" altLang="en-US" dirty="0"/>
              <a:t>切换到线程编号为 </a:t>
            </a:r>
            <a:r>
              <a:rPr lang="en-US" altLang="zh-CN" dirty="0"/>
              <a:t>num </a:t>
            </a:r>
            <a:r>
              <a:rPr lang="zh-CN" altLang="en-US" dirty="0"/>
              <a:t>的线程进行调试</a:t>
            </a:r>
          </a:p>
          <a:p>
            <a:r>
              <a:rPr lang="en-US" altLang="zh-CN" dirty="0"/>
              <a:t>set scheduler-locking on/off: </a:t>
            </a:r>
            <a:r>
              <a:rPr lang="zh-CN" altLang="en-US" dirty="0"/>
              <a:t>调试一个线程时，其他线程暂停执行</a:t>
            </a:r>
            <a:r>
              <a:rPr lang="en-US" altLang="zh-CN" dirty="0"/>
              <a:t>/</a:t>
            </a:r>
            <a:r>
              <a:rPr lang="zh-CN" altLang="en-US" dirty="0"/>
              <a:t>同步执行</a:t>
            </a:r>
          </a:p>
          <a:p>
            <a:r>
              <a:rPr lang="en-US" altLang="zh-CN" dirty="0"/>
              <a:t>set scheduler-locking step: </a:t>
            </a:r>
            <a:r>
              <a:rPr lang="zh-CN" altLang="en-US" dirty="0"/>
              <a:t>仅用</a:t>
            </a:r>
            <a:r>
              <a:rPr lang="en-US" altLang="zh-CN" dirty="0"/>
              <a:t>step</a:t>
            </a:r>
            <a:r>
              <a:rPr lang="zh-CN" altLang="en-US" dirty="0"/>
              <a:t>调试线程时其他线程不执行，用其他命令如 </a:t>
            </a:r>
            <a:r>
              <a:rPr lang="en-US" altLang="zh-CN" dirty="0"/>
              <a:t>next </a:t>
            </a:r>
            <a:r>
              <a:rPr lang="zh-CN" altLang="en-US" dirty="0"/>
              <a:t>调试时执行</a:t>
            </a:r>
            <a:endParaRPr lang="en-US" altLang="zh-C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E9592-FA5A-4304-BF57-C3A244CCBB50}"/>
              </a:ext>
            </a:extLst>
          </p:cNvPr>
          <p:cNvSpPr txBox="1">
            <a:spLocks/>
          </p:cNvSpPr>
          <p:nvPr/>
        </p:nvSpPr>
        <p:spPr>
          <a:xfrm>
            <a:off x="9312876" y="514865"/>
            <a:ext cx="848497" cy="5552303"/>
          </a:xfrm>
          <a:prstGeom prst="rect">
            <a:avLst/>
          </a:prstGeom>
        </p:spPr>
        <p:txBody>
          <a:bodyPr vert="eaVert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dirty="0"/>
              <a:t>基础调试命令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42201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DB8B-62B0-449A-BE90-8F3BAB45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3482546" y="-1764958"/>
            <a:ext cx="531340" cy="5519353"/>
          </a:xfrm>
        </p:spPr>
        <p:txBody>
          <a:bodyPr vert="eaVert" anchor="t"/>
          <a:lstStyle/>
          <a:p>
            <a:r>
              <a:rPr lang="zh-CN" altLang="en-US" sz="2400" dirty="0"/>
              <a:t>其他</a:t>
            </a: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9C46-53A8-4975-8D40-7DDE44B8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39" y="1528120"/>
            <a:ext cx="7628239" cy="2772031"/>
          </a:xfrm>
        </p:spPr>
        <p:txBody>
          <a:bodyPr>
            <a:normAutofit/>
          </a:bodyPr>
          <a:lstStyle/>
          <a:p>
            <a:r>
              <a:rPr lang="en-US" altLang="zh-CN" dirty="0"/>
              <a:t>GDB </a:t>
            </a:r>
            <a:r>
              <a:rPr lang="zh-CN" altLang="en-US" dirty="0"/>
              <a:t>启动时带上参数 </a:t>
            </a:r>
            <a:r>
              <a:rPr lang="en-US" altLang="zh-CN" dirty="0"/>
              <a:t>–q </a:t>
            </a:r>
            <a:r>
              <a:rPr lang="zh-CN" altLang="en-US" dirty="0"/>
              <a:t>可以去掉一些非必要的信息</a:t>
            </a:r>
            <a:endParaRPr lang="en-US" altLang="zh-CN" dirty="0"/>
          </a:p>
          <a:p>
            <a:r>
              <a:rPr lang="en-US" altLang="zh-CN" dirty="0"/>
              <a:t>GDB </a:t>
            </a:r>
            <a:r>
              <a:rPr lang="zh-CN" altLang="en-US" dirty="0"/>
              <a:t>内部可以直接执行 </a:t>
            </a:r>
            <a:r>
              <a:rPr lang="en-US" altLang="zh-CN" dirty="0"/>
              <a:t>shell </a:t>
            </a:r>
            <a:r>
              <a:rPr lang="zh-CN" altLang="en-US" dirty="0"/>
              <a:t>命令，其格式为</a:t>
            </a:r>
            <a:endParaRPr lang="en-US" altLang="zh-CN" dirty="0"/>
          </a:p>
          <a:p>
            <a:pPr lvl="1"/>
            <a:r>
              <a:rPr lang="en-US" altLang="zh-CN" dirty="0"/>
              <a:t>![</a:t>
            </a:r>
            <a:r>
              <a:rPr lang="en-US" altLang="zh-CN" dirty="0" err="1"/>
              <a:t>shell_cmd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GDB </a:t>
            </a:r>
            <a:r>
              <a:rPr lang="zh-CN" altLang="en-US" dirty="0"/>
              <a:t>内部的命令行可以使用一些内嵌的函数，如</a:t>
            </a:r>
            <a:r>
              <a:rPr lang="en-US" altLang="zh-CN" dirty="0"/>
              <a:t>C</a:t>
            </a:r>
            <a:r>
              <a:rPr lang="zh-CN" altLang="en-US" dirty="0"/>
              <a:t>语言</a:t>
            </a:r>
            <a:endParaRPr lang="en-US" altLang="zh-CN" dirty="0"/>
          </a:p>
          <a:p>
            <a:r>
              <a:rPr lang="en-US" altLang="zh-CN" dirty="0"/>
              <a:t>GDB </a:t>
            </a:r>
            <a:r>
              <a:rPr lang="zh-CN" altLang="en-US" dirty="0"/>
              <a:t>查找源码时支持正则搜索</a:t>
            </a:r>
            <a:endParaRPr lang="en-US" altLang="zh-CN" dirty="0"/>
          </a:p>
          <a:p>
            <a:pPr lvl="1"/>
            <a:r>
              <a:rPr lang="en-US" altLang="zh-CN" dirty="0"/>
              <a:t>reverse-search [</a:t>
            </a:r>
            <a:r>
              <a:rPr lang="en-US" altLang="zh-CN" dirty="0" err="1"/>
              <a:t>regular_expression</a:t>
            </a:r>
            <a:r>
              <a:rPr lang="en-US" altLang="zh-CN" dirty="0"/>
              <a:t>]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E9592-FA5A-4304-BF57-C3A244CCBB50}"/>
              </a:ext>
            </a:extLst>
          </p:cNvPr>
          <p:cNvSpPr txBox="1">
            <a:spLocks/>
          </p:cNvSpPr>
          <p:nvPr/>
        </p:nvSpPr>
        <p:spPr>
          <a:xfrm>
            <a:off x="9312876" y="514865"/>
            <a:ext cx="848497" cy="5552303"/>
          </a:xfrm>
          <a:prstGeom prst="rect">
            <a:avLst/>
          </a:prstGeom>
        </p:spPr>
        <p:txBody>
          <a:bodyPr vert="eaVert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dirty="0"/>
              <a:t>基础调试命令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119606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BEA0C7E-BD67-4D4A-93FB-C3C130A8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vert="horz" anchor="ctr">
            <a:normAutofit/>
          </a:bodyPr>
          <a:lstStyle/>
          <a:p>
            <a:r>
              <a:rPr lang="en-US" altLang="zh-CN" dirty="0">
                <a:solidFill>
                  <a:srgbClr val="F2F2F2"/>
                </a:solidFill>
              </a:rPr>
              <a:t>GDB</a:t>
            </a:r>
            <a:r>
              <a:rPr lang="zh-CN" altLang="en-US" dirty="0">
                <a:solidFill>
                  <a:srgbClr val="F2F2F2"/>
                </a:solidFill>
              </a:rPr>
              <a:t>调试动态库</a:t>
            </a:r>
            <a:endParaRPr lang="en-US" dirty="0">
              <a:solidFill>
                <a:srgbClr val="F2F2F2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4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4" name="Content Placeholder 6">
            <a:extLst>
              <a:ext uri="{FF2B5EF4-FFF2-40B4-BE49-F238E27FC236}">
                <a16:creationId xmlns:a16="http://schemas.microsoft.com/office/drawing/2014/main" id="{D7158C5D-5178-2755-1843-BCC6533FA0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0112417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7331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115C-9512-4110-AEE8-38138978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调试动态库命令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7CC5D-8B8B-44D8-A358-307C543A8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7522" cy="2346087"/>
          </a:xfrm>
        </p:spPr>
        <p:txBody>
          <a:bodyPr/>
          <a:lstStyle/>
          <a:p>
            <a:r>
              <a:rPr lang="en-US" altLang="zh-CN" dirty="0"/>
              <a:t>info </a:t>
            </a:r>
            <a:r>
              <a:rPr lang="en-US" altLang="zh-CN" dirty="0" err="1"/>
              <a:t>sharelibrary</a:t>
            </a:r>
            <a:r>
              <a:rPr lang="en-US" altLang="zh-CN" dirty="0"/>
              <a:t>/share: </a:t>
            </a:r>
            <a:r>
              <a:rPr lang="zh-CN" altLang="en-US" dirty="0"/>
              <a:t>查看当前程序是否加载了动态库</a:t>
            </a:r>
            <a:endParaRPr lang="en-US" altLang="zh-CN" dirty="0"/>
          </a:p>
          <a:p>
            <a:r>
              <a:rPr lang="en-US" altLang="zh-CN" dirty="0" err="1"/>
              <a:t>sharelibrary</a:t>
            </a:r>
            <a:r>
              <a:rPr lang="en-US" altLang="zh-CN" dirty="0"/>
              <a:t>/share [</a:t>
            </a:r>
            <a:r>
              <a:rPr lang="en-US" altLang="zh-CN" dirty="0" err="1"/>
              <a:t>lib_name</a:t>
            </a:r>
            <a:r>
              <a:rPr lang="en-US" altLang="zh-CN" dirty="0"/>
              <a:t>]: </a:t>
            </a:r>
            <a:r>
              <a:rPr lang="zh-CN" altLang="en-US" dirty="0"/>
              <a:t>手动加载动态库</a:t>
            </a:r>
            <a:endParaRPr lang="en-US" altLang="zh-CN" dirty="0"/>
          </a:p>
          <a:p>
            <a:r>
              <a:rPr lang="en-US" altLang="zh-CN" dirty="0"/>
              <a:t>name/nm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en-US" altLang="zh-CN" dirty="0" err="1"/>
              <a:t>lib_name</a:t>
            </a:r>
            <a:r>
              <a:rPr lang="en-US" altLang="zh-CN" dirty="0"/>
              <a:t>]: </a:t>
            </a:r>
            <a:r>
              <a:rPr lang="zh-CN" altLang="en-US" dirty="0"/>
              <a:t>查看动态库</a:t>
            </a:r>
            <a:r>
              <a:rPr lang="en-US" altLang="zh-CN" dirty="0"/>
              <a:t>/</a:t>
            </a:r>
            <a:r>
              <a:rPr lang="zh-CN" altLang="en-US" dirty="0"/>
              <a:t>二进制文件</a:t>
            </a:r>
            <a:r>
              <a:rPr lang="en-US" altLang="zh-CN" dirty="0"/>
              <a:t>/</a:t>
            </a:r>
            <a:r>
              <a:rPr lang="zh-CN" altLang="en-US" dirty="0"/>
              <a:t>可执行文件 符号表</a:t>
            </a:r>
            <a:endParaRPr lang="en-US" altLang="zh-CN" dirty="0"/>
          </a:p>
          <a:p>
            <a:pPr lvl="1"/>
            <a:r>
              <a:rPr lang="en-US" altLang="zh-CN" dirty="0"/>
              <a:t>nm –g –C [</a:t>
            </a:r>
            <a:r>
              <a:rPr lang="en-US" altLang="zh-CN" dirty="0" err="1"/>
              <a:t>lib_name</a:t>
            </a:r>
            <a:r>
              <a:rPr lang="en-US" altLang="zh-CN" dirty="0"/>
              <a:t>]</a:t>
            </a:r>
            <a:r>
              <a:rPr lang="zh-CN" altLang="en-US" dirty="0"/>
              <a:t>：查看</a:t>
            </a:r>
            <a:endParaRPr lang="en-US" altLang="zh-CN" dirty="0"/>
          </a:p>
          <a:p>
            <a:r>
              <a:rPr lang="en-US" dirty="0" err="1"/>
              <a:t>ldd</a:t>
            </a:r>
            <a:r>
              <a:rPr lang="en-US" dirty="0"/>
              <a:t> [</a:t>
            </a:r>
            <a:r>
              <a:rPr lang="en-US" altLang="zh-CN" dirty="0" err="1"/>
              <a:t>file</a:t>
            </a:r>
            <a:r>
              <a:rPr lang="en-US" dirty="0" err="1"/>
              <a:t>_name</a:t>
            </a:r>
            <a:r>
              <a:rPr lang="en-US" dirty="0"/>
              <a:t>]:</a:t>
            </a:r>
            <a:r>
              <a:rPr lang="zh-CN" altLang="en-US" dirty="0"/>
              <a:t> 查看目标文件所依赖的动态库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059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B442-EB34-4D3E-8F6D-1A24C5FB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723900"/>
            <a:ext cx="3401063" cy="981332"/>
          </a:xfrm>
        </p:spPr>
        <p:txBody>
          <a:bodyPr/>
          <a:lstStyle/>
          <a:p>
            <a:r>
              <a:rPr lang="zh-CN" altLang="en-US" dirty="0"/>
              <a:t>调试步骤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1D28E-7730-42B1-B607-EC0520620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7784" y="1052383"/>
            <a:ext cx="5195997" cy="4572000"/>
          </a:xfrm>
        </p:spPr>
        <p:txBody>
          <a:bodyPr/>
          <a:lstStyle/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1F84B-A1BE-4C52-9DCD-704737530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72065" y="2158314"/>
            <a:ext cx="4481384" cy="370702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生成动态库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g++  [</a:t>
            </a:r>
            <a:r>
              <a:rPr lang="en-US" altLang="zh-CN" dirty="0" err="1"/>
              <a:t>source_file</a:t>
            </a:r>
            <a:r>
              <a:rPr lang="en-US" altLang="zh-CN" dirty="0"/>
              <a:t>] –</a:t>
            </a:r>
            <a:r>
              <a:rPr lang="en-US" altLang="zh-CN" dirty="0" err="1"/>
              <a:t>fPIC</a:t>
            </a:r>
            <a:r>
              <a:rPr lang="en-US" altLang="zh-CN" dirty="0"/>
              <a:t> –shared –o [</a:t>
            </a:r>
            <a:r>
              <a:rPr lang="en-US" altLang="zh-CN" dirty="0" err="1"/>
              <a:t>lib_dynamic_name</a:t>
            </a:r>
            <a:r>
              <a:rPr lang="en-US" altLang="zh-CN" dirty="0"/>
              <a:t>] -g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生成可执行文件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g++ [</a:t>
            </a:r>
            <a:r>
              <a:rPr lang="en-US" altLang="zh-CN" dirty="0" err="1"/>
              <a:t>source_file</a:t>
            </a:r>
            <a:r>
              <a:rPr lang="en-US" altLang="zh-CN" dirty="0"/>
              <a:t>] –o [</a:t>
            </a:r>
            <a:r>
              <a:rPr lang="en-US" altLang="zh-CN" dirty="0" err="1"/>
              <a:t>program_file</a:t>
            </a:r>
            <a:r>
              <a:rPr lang="en-US" altLang="zh-CN" dirty="0"/>
              <a:t>] –L [</a:t>
            </a:r>
            <a:r>
              <a:rPr lang="en-US" altLang="zh-CN" dirty="0" err="1"/>
              <a:t>libdynamic_path</a:t>
            </a:r>
            <a:r>
              <a:rPr lang="en-US" altLang="zh-CN" dirty="0"/>
              <a:t>] -l[</a:t>
            </a:r>
            <a:r>
              <a:rPr lang="en-US" altLang="zh-CN" dirty="0" err="1"/>
              <a:t>lib_dynamic_name</a:t>
            </a:r>
            <a:r>
              <a:rPr lang="en-US" altLang="zh-CN" dirty="0"/>
              <a:t>] -g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查看动态库的提供的对外接口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nm –g –C [</a:t>
            </a:r>
            <a:r>
              <a:rPr lang="en-US" altLang="zh-CN" dirty="0" err="1"/>
              <a:t>lib_dynamic_name</a:t>
            </a:r>
            <a:r>
              <a:rPr lang="en-US" altLang="zh-CN" dirty="0"/>
              <a:t>]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查看可执行程序依赖的动态库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err="1"/>
              <a:t>ldd</a:t>
            </a:r>
            <a:r>
              <a:rPr lang="en-US" altLang="zh-CN" dirty="0"/>
              <a:t> [</a:t>
            </a:r>
            <a:r>
              <a:rPr lang="en-US" altLang="zh-CN" dirty="0" err="1"/>
              <a:t>program_name</a:t>
            </a:r>
            <a:r>
              <a:rPr lang="en-US" altLang="zh-CN" dirty="0"/>
              <a:t>]</a:t>
            </a:r>
          </a:p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51C5494-2AF5-4279-9433-0FE2A886D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784" y="2063736"/>
            <a:ext cx="6318549" cy="186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56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D801E8-AF31-4163-A25B-DC07753F6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037" y="643467"/>
            <a:ext cx="6813925" cy="557106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5745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36FEC-F341-4865-8F71-BAF6C81C3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动态库调试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AF067-307B-4365-B38A-3146E0550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动态库调试和普通程序的调试的步骤一样，唯一的问题就在于程序是否争取链接到动态库。该问题在调试动态库命令中 </a:t>
            </a:r>
            <a:r>
              <a:rPr lang="en-US" altLang="zh-CN" dirty="0" err="1"/>
              <a:t>ldd</a:t>
            </a:r>
            <a:r>
              <a:rPr lang="en-US" altLang="zh-CN" dirty="0"/>
              <a:t> </a:t>
            </a:r>
            <a:r>
              <a:rPr lang="zh-CN" altLang="en-US" dirty="0"/>
              <a:t>命令解决该问题。</a:t>
            </a:r>
            <a:endParaRPr lang="en-US" altLang="zh-CN" dirty="0"/>
          </a:p>
          <a:p>
            <a:r>
              <a:rPr lang="en-US" altLang="zh-CN" dirty="0"/>
              <a:t>GDB </a:t>
            </a:r>
            <a:r>
              <a:rPr lang="zh-CN" altLang="en-US" dirty="0"/>
              <a:t>中可以使用 </a:t>
            </a:r>
            <a:r>
              <a:rPr lang="en-US" altLang="zh-CN" dirty="0"/>
              <a:t>catch load/unload </a:t>
            </a:r>
            <a:r>
              <a:rPr lang="zh-CN" altLang="en-US" dirty="0"/>
              <a:t>来捕获加载</a:t>
            </a:r>
            <a:r>
              <a:rPr lang="en-US" altLang="zh-CN" dirty="0"/>
              <a:t>/</a:t>
            </a:r>
            <a:r>
              <a:rPr lang="zh-CN" altLang="en-US" dirty="0"/>
              <a:t>卸载动态库的事件通知，以及在程序加载动态库后命令 </a:t>
            </a:r>
            <a:r>
              <a:rPr lang="en-US" altLang="zh-CN" dirty="0"/>
              <a:t>info </a:t>
            </a:r>
            <a:r>
              <a:rPr lang="en-US" altLang="zh-CN" dirty="0" err="1"/>
              <a:t>sharelibrary</a:t>
            </a:r>
            <a:r>
              <a:rPr lang="en-US" altLang="zh-CN" dirty="0"/>
              <a:t> </a:t>
            </a:r>
            <a:r>
              <a:rPr lang="zh-CN" altLang="en-US" dirty="0"/>
              <a:t>会有加载的动态库显示</a:t>
            </a:r>
            <a:endParaRPr lang="en-US" altLang="zh-CN" dirty="0"/>
          </a:p>
          <a:p>
            <a:r>
              <a:rPr lang="zh-CN" altLang="en-US" dirty="0"/>
              <a:t>动态库使用需要注意以下问题：</a:t>
            </a:r>
            <a:endParaRPr lang="en-US" altLang="zh-CN" dirty="0"/>
          </a:p>
          <a:p>
            <a:pPr lvl="1"/>
            <a:r>
              <a:rPr lang="zh-CN" altLang="en-US" dirty="0"/>
              <a:t>如果想要进入到动态库函数中步进方式调试，必须加 </a:t>
            </a:r>
            <a:r>
              <a:rPr lang="en-US" altLang="zh-CN" dirty="0"/>
              <a:t>–g </a:t>
            </a:r>
            <a:r>
              <a:rPr lang="zh-CN" altLang="en-US" dirty="0"/>
              <a:t>参数，否则没有调试的符号表</a:t>
            </a:r>
            <a:endParaRPr lang="en-US" altLang="zh-CN" dirty="0"/>
          </a:p>
          <a:p>
            <a:pPr lvl="1"/>
            <a:r>
              <a:rPr lang="zh-CN" altLang="en-US" dirty="0"/>
              <a:t>可执行程序运行时找动态的路径不会包含当前文件夹，动态库寻找路径的四个方式：编译时指定，环境变量中指定的路径，配置文件</a:t>
            </a:r>
            <a:r>
              <a:rPr lang="en-US" altLang="zh-CN" dirty="0"/>
              <a:t>/</a:t>
            </a:r>
            <a:r>
              <a:rPr lang="en-US" altLang="zh-CN" dirty="0" err="1"/>
              <a:t>etc.ld.so.conf</a:t>
            </a:r>
            <a:r>
              <a:rPr lang="en-US" altLang="zh-CN" dirty="0"/>
              <a:t> </a:t>
            </a:r>
            <a:r>
              <a:rPr lang="zh-CN" altLang="en-US" dirty="0"/>
              <a:t>中记录的，默认的 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/lib,/lib </a:t>
            </a:r>
            <a:r>
              <a:rPr lang="zh-CN" altLang="en-US" dirty="0"/>
              <a:t>目录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496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7A099-7034-46DF-A80B-25937813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多线程的调试（死锁）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F1D2B-F24B-4290-A95F-176F61A1C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判断出现死锁的现象</a:t>
            </a:r>
            <a:endParaRPr lang="en-US" altLang="zh-CN" dirty="0"/>
          </a:p>
          <a:p>
            <a:pPr lvl="1"/>
            <a:r>
              <a:rPr lang="zh-CN" altLang="en-US" dirty="0"/>
              <a:t>运行的程序是多线程的</a:t>
            </a:r>
            <a:r>
              <a:rPr lang="en-US" altLang="zh-CN" dirty="0"/>
              <a:t>		</a:t>
            </a:r>
          </a:p>
          <a:p>
            <a:pPr lvl="1"/>
            <a:r>
              <a:rPr lang="zh-CN" altLang="en-US" dirty="0"/>
              <a:t>程序没有运行结束，或者没有在指定的位置中阻塞，或者程序运行正常，但是期待的数据一直没有出现</a:t>
            </a:r>
            <a:endParaRPr lang="en-US" altLang="zh-CN" dirty="0"/>
          </a:p>
          <a:p>
            <a:r>
              <a:rPr lang="zh-CN" altLang="en-US" dirty="0"/>
              <a:t>调试步骤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GDB</a:t>
            </a:r>
            <a:r>
              <a:rPr lang="zh-CN" altLang="en-US" dirty="0"/>
              <a:t>启动后，直接执行 </a:t>
            </a:r>
            <a:r>
              <a:rPr lang="en-US" altLang="zh-CN" dirty="0"/>
              <a:t>run </a:t>
            </a:r>
            <a:r>
              <a:rPr lang="zh-CN" altLang="en-US" dirty="0"/>
              <a:t>命令，等待程序阻塞到某个点，</a:t>
            </a:r>
            <a:r>
              <a:rPr lang="en-US" altLang="zh-CN" dirty="0" err="1"/>
              <a:t>Ctrl+C</a:t>
            </a:r>
            <a:r>
              <a:rPr lang="zh-CN" altLang="en-US" dirty="0"/>
              <a:t>中断程序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查看当前运行的线程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一一切换到这些线程中，查看阻塞处的代码，是否有加锁的代码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821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17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1C928C-CE2E-47C0-99E3-F93EB4EEE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zh-CN" altLang="en-US" sz="3200" dirty="0">
                <a:solidFill>
                  <a:srgbClr val="EBEBEB"/>
                </a:solidFill>
              </a:rPr>
              <a:t>死锁调试</a:t>
            </a:r>
            <a:endParaRPr lang="en-US" sz="3200" dirty="0">
              <a:solidFill>
                <a:srgbClr val="EBEBEB"/>
              </a:solidFill>
            </a:endParaRPr>
          </a:p>
        </p:txBody>
      </p:sp>
      <p:sp>
        <p:nvSpPr>
          <p:cNvPr id="37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21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9" name="Rectangle 23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21213CC-2955-6999-80AD-0F7174998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altLang="zh-CN" sz="1400" dirty="0" err="1">
                <a:solidFill>
                  <a:srgbClr val="FFFFFF"/>
                </a:solidFill>
              </a:rPr>
              <a:t>gdb</a:t>
            </a:r>
            <a:r>
              <a:rPr lang="en-US" altLang="zh-CN" sz="1400" dirty="0">
                <a:solidFill>
                  <a:srgbClr val="FFFFFF"/>
                </a:solidFill>
              </a:rPr>
              <a:t> </a:t>
            </a:r>
            <a:r>
              <a:rPr lang="zh-CN" altLang="en-US" sz="1400" dirty="0">
                <a:solidFill>
                  <a:srgbClr val="FFFFFF"/>
                </a:solidFill>
              </a:rPr>
              <a:t>启动程序</a:t>
            </a:r>
            <a:endParaRPr lang="en-US" altLang="zh-CN" sz="1400" dirty="0">
              <a:solidFill>
                <a:srgbClr val="FFFFFF"/>
              </a:solidFill>
            </a:endParaRPr>
          </a:p>
          <a:p>
            <a:r>
              <a:rPr lang="en-US" altLang="zh-CN" sz="1400" dirty="0">
                <a:solidFill>
                  <a:srgbClr val="FFFFFF"/>
                </a:solidFill>
              </a:rPr>
              <a:t>run </a:t>
            </a:r>
            <a:r>
              <a:rPr lang="zh-CN" altLang="en-US" sz="1400" dirty="0">
                <a:solidFill>
                  <a:srgbClr val="FFFFFF"/>
                </a:solidFill>
              </a:rPr>
              <a:t>运行</a:t>
            </a:r>
            <a:endParaRPr lang="en-US" altLang="zh-CN" sz="1400" dirty="0">
              <a:solidFill>
                <a:srgbClr val="FFFFFF"/>
              </a:solidFill>
            </a:endParaRPr>
          </a:p>
          <a:p>
            <a:r>
              <a:rPr lang="en-US" altLang="zh-CN" sz="1400" dirty="0" err="1">
                <a:solidFill>
                  <a:srgbClr val="FFFFFF"/>
                </a:solidFill>
              </a:rPr>
              <a:t>ctrl+c</a:t>
            </a:r>
            <a:r>
              <a:rPr lang="zh-CN" altLang="en-US" sz="1400" dirty="0">
                <a:solidFill>
                  <a:srgbClr val="FFFFFF"/>
                </a:solidFill>
              </a:rPr>
              <a:t>中断</a:t>
            </a: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11" name="Content Placeholder 10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DDFF0D2B-63A6-4D5C-A381-88238A592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51" y="1525211"/>
            <a:ext cx="6495847" cy="44171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335834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EAF1A-6DB4-4A60-8275-41CDCAD4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US" altLang="zh-CN">
                <a:solidFill>
                  <a:srgbClr val="F2F2F2"/>
                </a:solidFill>
              </a:rPr>
              <a:t>GDB </a:t>
            </a:r>
            <a:r>
              <a:rPr lang="zh-CN" altLang="en-US">
                <a:solidFill>
                  <a:srgbClr val="F2F2F2"/>
                </a:solidFill>
              </a:rPr>
              <a:t>简介</a:t>
            </a:r>
            <a:endParaRPr lang="en-US">
              <a:solidFill>
                <a:srgbClr val="F2F2F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B3B91B-691B-9E40-D945-73863BB447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694353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4847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9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1C928C-CE2E-47C0-99E3-F93EB4EEE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EBEBEB"/>
                </a:solidFill>
              </a:rPr>
              <a:t>死锁调试</a:t>
            </a:r>
            <a:endParaRPr lang="en-US">
              <a:solidFill>
                <a:srgbClr val="EBEBEB"/>
              </a:solidFill>
            </a:endParaRPr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B2FC00-20DF-4B5C-879D-C448E93B0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319" y="2262460"/>
            <a:ext cx="5614835" cy="2179860"/>
          </a:xfrm>
          <a:prstGeom prst="rect">
            <a:avLst/>
          </a:prstGeom>
          <a:effectLst/>
        </p:spPr>
      </p:pic>
      <p:sp>
        <p:nvSpPr>
          <p:cNvPr id="31" name="Rectangle 25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21213CC-2955-6999-80AD-0F7174998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查看线程</a:t>
            </a:r>
            <a:endParaRPr lang="en-US" altLang="zh-CN" dirty="0">
              <a:solidFill>
                <a:srgbClr val="FFFFFF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zh-CN" altLang="en-US" dirty="0">
                <a:solidFill>
                  <a:srgbClr val="FFFFFF"/>
                </a:solidFill>
              </a:rPr>
              <a:t>线程</a:t>
            </a:r>
            <a:r>
              <a:rPr lang="en-US" altLang="zh-CN" dirty="0">
                <a:solidFill>
                  <a:srgbClr val="FFFFFF"/>
                </a:solidFill>
              </a:rPr>
              <a:t>1</a:t>
            </a:r>
            <a:r>
              <a:rPr lang="zh-CN" altLang="en-US" dirty="0">
                <a:solidFill>
                  <a:srgbClr val="FFFFFF"/>
                </a:solidFill>
              </a:rPr>
              <a:t>运行到 </a:t>
            </a:r>
            <a:r>
              <a:rPr lang="en-US" altLang="zh-CN" dirty="0">
                <a:solidFill>
                  <a:srgbClr val="FFFFFF"/>
                </a:solidFill>
              </a:rPr>
              <a:t>pthread_join.c:90</a:t>
            </a:r>
            <a:r>
              <a:rPr lang="zh-CN" altLang="en-US" dirty="0">
                <a:solidFill>
                  <a:srgbClr val="FFFFFF"/>
                </a:solidFill>
              </a:rPr>
              <a:t>行</a:t>
            </a:r>
            <a:endParaRPr lang="en-US" altLang="zh-CN" dirty="0">
              <a:solidFill>
                <a:srgbClr val="FFFFFF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zh-CN" altLang="en-US" dirty="0">
                <a:solidFill>
                  <a:srgbClr val="FFFFFF"/>
                </a:solidFill>
              </a:rPr>
              <a:t>线程</a:t>
            </a:r>
            <a:r>
              <a:rPr lang="en-US" altLang="zh-CN" dirty="0">
                <a:solidFill>
                  <a:srgbClr val="FFFFFF"/>
                </a:solidFill>
              </a:rPr>
              <a:t>2</a:t>
            </a:r>
            <a:r>
              <a:rPr lang="zh-CN" altLang="en-US" dirty="0">
                <a:solidFill>
                  <a:srgbClr val="FFFFFF"/>
                </a:solidFill>
              </a:rPr>
              <a:t>和线程</a:t>
            </a:r>
            <a:r>
              <a:rPr lang="en-US" altLang="zh-CN" dirty="0">
                <a:solidFill>
                  <a:srgbClr val="FFFFFF"/>
                </a:solidFill>
              </a:rPr>
              <a:t>3</a:t>
            </a:r>
            <a:r>
              <a:rPr lang="zh-CN" altLang="en-US" dirty="0">
                <a:solidFill>
                  <a:srgbClr val="FFFFFF"/>
                </a:solidFill>
              </a:rPr>
              <a:t>都运行到类似于 </a:t>
            </a:r>
            <a:r>
              <a:rPr lang="en-US" altLang="zh-CN" dirty="0">
                <a:solidFill>
                  <a:srgbClr val="FFFFFF"/>
                </a:solidFill>
              </a:rPr>
              <a:t>_</a:t>
            </a:r>
            <a:r>
              <a:rPr lang="en-US" altLang="zh-CN" dirty="0" err="1">
                <a:solidFill>
                  <a:srgbClr val="FFFFFF"/>
                </a:solidFill>
              </a:rPr>
              <a:t>lock_wait</a:t>
            </a:r>
            <a:r>
              <a:rPr lang="en-US" altLang="zh-CN" dirty="0">
                <a:solidFill>
                  <a:srgbClr val="FFFFFF"/>
                </a:solidFill>
              </a:rPr>
              <a:t>() </a:t>
            </a:r>
            <a:r>
              <a:rPr lang="zh-CN" altLang="en-US" dirty="0">
                <a:solidFill>
                  <a:srgbClr val="FFFFFF"/>
                </a:solidFill>
              </a:rPr>
              <a:t>函数处</a:t>
            </a:r>
            <a:endParaRPr lang="en-US" altLang="zh-CN" dirty="0">
              <a:solidFill>
                <a:srgbClr val="FFFFFF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zh-CN" altLang="en-US" dirty="0">
                <a:solidFill>
                  <a:srgbClr val="FFFFFF"/>
                </a:solidFill>
              </a:rPr>
              <a:t>当前追踪的是线程</a:t>
            </a:r>
            <a:r>
              <a:rPr lang="en-US" altLang="zh-CN" dirty="0">
                <a:solidFill>
                  <a:srgbClr val="FFFFFF"/>
                </a:solidFill>
              </a:rPr>
              <a:t>1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714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C819676A-DF8E-451D-B47E-7574BAB6C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8" y="640081"/>
            <a:ext cx="7439194" cy="3291844"/>
          </a:xfrm>
          <a:prstGeom prst="rect">
            <a:avLst/>
          </a:prstGeom>
          <a:effectLst/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D4455-590D-4860-B791-DB62F5BB5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调试线程</a:t>
            </a:r>
            <a:r>
              <a:rPr lang="en-US" altLang="zh-CN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1</a:t>
            </a:r>
            <a:endParaRPr lang="en-US" sz="48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38362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54DED8-34E6-4FE4-8FAD-A87CD31A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调试线程</a:t>
            </a:r>
            <a:r>
              <a:rPr lang="en-US" altLang="zh-CN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2</a:t>
            </a:r>
            <a:endParaRPr lang="en-US" sz="54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42EB628D-A172-4B3C-B086-536C21116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92" y="1188075"/>
            <a:ext cx="6275584" cy="448704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58647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9086A-7967-460F-A4FE-5650E27D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转储文件的调试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8D862-8232-49AF-A7AC-8D4588FCC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调试正常运行的程序</a:t>
            </a:r>
            <a:endParaRPr lang="en-US" altLang="zh-CN" dirty="0"/>
          </a:p>
          <a:p>
            <a:pPr lvl="1"/>
            <a:r>
              <a:rPr lang="zh-CN" altLang="en-US" dirty="0"/>
              <a:t>生成 </a:t>
            </a:r>
            <a:r>
              <a:rPr lang="en-US" altLang="zh-CN" dirty="0"/>
              <a:t>core 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1"/>
            <a:r>
              <a:rPr lang="zh-CN" altLang="en-US" dirty="0"/>
              <a:t>调试 </a:t>
            </a:r>
            <a:r>
              <a:rPr lang="en-US" altLang="zh-CN" dirty="0"/>
              <a:t>core 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调试崩溃的程序</a:t>
            </a:r>
            <a:endParaRPr lang="en-US" altLang="zh-CN" dirty="0"/>
          </a:p>
          <a:p>
            <a:pPr lvl="1"/>
            <a:r>
              <a:rPr lang="zh-CN" altLang="en-US" dirty="0"/>
              <a:t>生成 </a:t>
            </a:r>
            <a:r>
              <a:rPr lang="en-US" altLang="zh-CN" dirty="0"/>
              <a:t>core 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1"/>
            <a:r>
              <a:rPr lang="zh-CN" altLang="en-US" dirty="0"/>
              <a:t>调试 </a:t>
            </a:r>
            <a:r>
              <a:rPr lang="en-US" altLang="zh-CN" dirty="0"/>
              <a:t>core </a:t>
            </a:r>
            <a:r>
              <a:rPr lang="zh-CN" altLang="en-US" dirty="0"/>
              <a:t>文件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925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89BCD-637B-4E08-A4AC-2E12740B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3600">
                <a:solidFill>
                  <a:srgbClr val="EBEBEB"/>
                </a:solidFill>
              </a:rPr>
              <a:t>正常运行程序的调试</a:t>
            </a:r>
            <a:br>
              <a:rPr lang="en-US" sz="3600">
                <a:solidFill>
                  <a:srgbClr val="EBEBEB"/>
                </a:solidFill>
              </a:rPr>
            </a:br>
            <a:endParaRPr lang="en-US" sz="3600">
              <a:solidFill>
                <a:srgbClr val="EBEBEB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AF589281-23A6-47E7-B606-B23AA0485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19" y="1583718"/>
            <a:ext cx="5614835" cy="3537345"/>
          </a:xfrm>
          <a:prstGeom prst="rect">
            <a:avLst/>
          </a:prstGeom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72E6F-DFEE-4B18-8A92-5136F20B1F9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生成</a:t>
            </a:r>
            <a:r>
              <a:rPr lang="en-US" altLang="zh-CN" dirty="0">
                <a:solidFill>
                  <a:srgbClr val="FFFFFF"/>
                </a:solidFill>
              </a:rPr>
              <a:t>core</a:t>
            </a:r>
            <a:r>
              <a:rPr lang="zh-CN" altLang="en-US" dirty="0">
                <a:solidFill>
                  <a:srgbClr val="FFFFFF"/>
                </a:solidFill>
              </a:rPr>
              <a:t>文件</a:t>
            </a:r>
            <a:endParaRPr lang="en-US" altLang="zh-CN" dirty="0">
              <a:solidFill>
                <a:srgbClr val="FFFFFF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>
                <a:solidFill>
                  <a:srgbClr val="FFFFFF"/>
                </a:solidFill>
              </a:rPr>
              <a:t>启动</a:t>
            </a:r>
            <a:r>
              <a:rPr lang="en-US" altLang="zh-CN" dirty="0" err="1">
                <a:solidFill>
                  <a:srgbClr val="FFFFFF"/>
                </a:solidFill>
              </a:rPr>
              <a:t>gdb</a:t>
            </a:r>
            <a:endParaRPr lang="en-US" altLang="zh-CN" dirty="0">
              <a:solidFill>
                <a:srgbClr val="FFFFFF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>
                <a:solidFill>
                  <a:srgbClr val="FFFFFF"/>
                </a:solidFill>
              </a:rPr>
              <a:t>attach [</a:t>
            </a:r>
            <a:r>
              <a:rPr lang="en-US" altLang="zh-CN" dirty="0" err="1">
                <a:solidFill>
                  <a:srgbClr val="FFFFFF"/>
                </a:solidFill>
              </a:rPr>
              <a:t>process_id</a:t>
            </a:r>
            <a:r>
              <a:rPr lang="en-US" altLang="zh-CN" dirty="0">
                <a:solidFill>
                  <a:srgbClr val="FFFFFF"/>
                </a:solidFill>
              </a:rPr>
              <a:t>]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run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solidFill>
                  <a:srgbClr val="FFFFFF"/>
                </a:solidFill>
              </a:rPr>
              <a:t>gcore</a:t>
            </a:r>
            <a:r>
              <a:rPr lang="en-US" dirty="0">
                <a:solidFill>
                  <a:srgbClr val="FFFFFF"/>
                </a:solidFill>
              </a:rPr>
              <a:t> [</a:t>
            </a:r>
            <a:r>
              <a:rPr lang="en-US" dirty="0" err="1">
                <a:solidFill>
                  <a:srgbClr val="FFFFFF"/>
                </a:solidFill>
              </a:rPr>
              <a:t>core_file_name</a:t>
            </a:r>
            <a:r>
              <a:rPr lang="en-US" dirty="0">
                <a:solidFill>
                  <a:srgbClr val="FFFFFF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565004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89BCD-637B-4E08-A4AC-2E12740B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3600">
                <a:solidFill>
                  <a:srgbClr val="EBEBEB"/>
                </a:solidFill>
              </a:rPr>
              <a:t>正常运行程序的调试</a:t>
            </a:r>
            <a:br>
              <a:rPr lang="en-US" sz="3600">
                <a:solidFill>
                  <a:srgbClr val="EBEBEB"/>
                </a:solidFill>
              </a:rPr>
            </a:br>
            <a:endParaRPr lang="en-US" sz="3600">
              <a:solidFill>
                <a:srgbClr val="EBEBEB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44281396-FF17-4F04-BCB9-71E4A5952A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214" y="965595"/>
            <a:ext cx="4511044" cy="4773591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72E6F-DFEE-4B18-8A92-5136F20B1F9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调试</a:t>
            </a:r>
            <a:r>
              <a:rPr lang="en-US" altLang="zh-CN" dirty="0">
                <a:solidFill>
                  <a:srgbClr val="FFFFFF"/>
                </a:solidFill>
              </a:rPr>
              <a:t>core</a:t>
            </a:r>
            <a:r>
              <a:rPr lang="zh-CN" altLang="en-US" dirty="0">
                <a:solidFill>
                  <a:srgbClr val="FFFFFF"/>
                </a:solidFill>
              </a:rPr>
              <a:t>文件</a:t>
            </a:r>
            <a:endParaRPr lang="en-US" altLang="zh-CN" dirty="0">
              <a:solidFill>
                <a:srgbClr val="FFFFFF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>
                <a:solidFill>
                  <a:srgbClr val="FFFFFF"/>
                </a:solidFill>
              </a:rPr>
              <a:t>启动</a:t>
            </a:r>
            <a:r>
              <a:rPr lang="en-US" altLang="zh-CN">
                <a:solidFill>
                  <a:srgbClr val="FFFFFF"/>
                </a:solidFill>
              </a:rPr>
              <a:t>gdb</a:t>
            </a:r>
            <a:r>
              <a:rPr lang="en-US" altLang="zh-CN" dirty="0">
                <a:solidFill>
                  <a:srgbClr val="FFFFFF"/>
                </a:solidFill>
              </a:rPr>
              <a:t> [program]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>
                <a:solidFill>
                  <a:srgbClr val="FFFFFF"/>
                </a:solidFill>
              </a:rPr>
              <a:t>core [core file]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>
                <a:solidFill>
                  <a:srgbClr val="FFFFFF"/>
                </a:solidFill>
              </a:rPr>
              <a:t>debug</a:t>
            </a:r>
          </a:p>
        </p:txBody>
      </p:sp>
    </p:spTree>
    <p:extLst>
      <p:ext uri="{BB962C8B-B14F-4D97-AF65-F5344CB8AC3E}">
        <p14:creationId xmlns:p14="http://schemas.microsoft.com/office/powerpoint/2010/main" val="826967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BBC2E-4A1A-43A6-8FD1-0CC5ACE19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崩溃程序的</a:t>
            </a:r>
            <a:r>
              <a:rPr lang="en-US" altLang="zh-CN" dirty="0"/>
              <a:t>core</a:t>
            </a:r>
            <a:r>
              <a:rPr lang="zh-CN" altLang="en-US" dirty="0"/>
              <a:t>文件调试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BEF05-42D9-40DE-8C81-D937E870D9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生成</a:t>
            </a:r>
            <a:r>
              <a:rPr lang="en-US" altLang="zh-CN" dirty="0"/>
              <a:t>core</a:t>
            </a:r>
            <a:r>
              <a:rPr lang="zh-CN" altLang="en-US" dirty="0"/>
              <a:t>文件</a:t>
            </a:r>
            <a:r>
              <a:rPr lang="en-US" altLang="zh-CN" dirty="0"/>
              <a:t>-</a:t>
            </a:r>
            <a:r>
              <a:rPr lang="zh-CN" altLang="en-US" dirty="0"/>
              <a:t>临时生效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FC516-5AC3-404A-B5CE-F399908F06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err="1"/>
              <a:t>ulimit</a:t>
            </a:r>
            <a:r>
              <a:rPr lang="en-US" altLang="zh-CN" dirty="0"/>
              <a:t> –c unlimited\[</a:t>
            </a:r>
            <a:r>
              <a:rPr lang="en-US" altLang="zh-CN" dirty="0" err="1"/>
              <a:t>number_size</a:t>
            </a:r>
            <a:r>
              <a:rPr lang="en-US" altLang="zh-CN" dirty="0"/>
              <a:t>]</a:t>
            </a:r>
          </a:p>
          <a:p>
            <a:r>
              <a:rPr lang="en-US" dirty="0"/>
              <a:t>echo “</a:t>
            </a:r>
            <a:r>
              <a:rPr lang="en-US" dirty="0" err="1"/>
              <a:t>folder_path</a:t>
            </a:r>
            <a:r>
              <a:rPr lang="en-US" dirty="0"/>
              <a:t>/core-%e-%p-%t” &gt; /proc/sys/kernel/</a:t>
            </a:r>
            <a:r>
              <a:rPr lang="en-US" dirty="0" err="1"/>
              <a:t>core_pattern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%p: </a:t>
            </a:r>
            <a:r>
              <a:rPr lang="zh-CN" altLang="en-US" dirty="0"/>
              <a:t>添加进程号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%e: </a:t>
            </a:r>
            <a:r>
              <a:rPr lang="zh-CN" altLang="en-US" dirty="0"/>
              <a:t>添加导致产生</a:t>
            </a:r>
            <a:r>
              <a:rPr lang="en-US" altLang="zh-CN" dirty="0"/>
              <a:t>core</a:t>
            </a:r>
            <a:r>
              <a:rPr lang="zh-CN" altLang="en-US" dirty="0"/>
              <a:t>文件命令名（程序名）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%t: </a:t>
            </a:r>
            <a:r>
              <a:rPr lang="zh-CN" altLang="en-US" dirty="0"/>
              <a:t>添加</a:t>
            </a:r>
            <a:r>
              <a:rPr lang="en-US" altLang="zh-CN" dirty="0"/>
              <a:t>core</a:t>
            </a:r>
            <a:r>
              <a:rPr lang="zh-CN" altLang="en-US" dirty="0"/>
              <a:t>文件产生的时间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err="1"/>
              <a:t>folder_path</a:t>
            </a:r>
            <a:r>
              <a:rPr lang="en-US" altLang="zh-CN" dirty="0"/>
              <a:t> </a:t>
            </a:r>
            <a:r>
              <a:rPr lang="zh-CN" altLang="en-US" dirty="0"/>
              <a:t>必须已经存在</a:t>
            </a:r>
            <a:endParaRPr lang="en-US" altLang="zh-C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58BBDE-DA44-460F-B03A-5F828F5FD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生成</a:t>
            </a:r>
            <a:r>
              <a:rPr lang="en-US" altLang="zh-CN" dirty="0"/>
              <a:t>core</a:t>
            </a:r>
            <a:r>
              <a:rPr lang="zh-CN" altLang="en-US" dirty="0"/>
              <a:t>文件</a:t>
            </a:r>
            <a:r>
              <a:rPr lang="en-US" altLang="zh-CN" dirty="0"/>
              <a:t>-</a:t>
            </a:r>
            <a:r>
              <a:rPr lang="zh-CN" altLang="en-US" dirty="0"/>
              <a:t>永久生效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6FC48F-6B21-48A0-ABB1-9AF71DBF0DD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/>
              <a:t>在系统配置文件 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sysctl.conf</a:t>
            </a:r>
            <a:r>
              <a:rPr lang="en-US" altLang="zh-CN" dirty="0"/>
              <a:t> </a:t>
            </a:r>
            <a:r>
              <a:rPr lang="zh-CN" altLang="en-US" dirty="0"/>
              <a:t>文件中添加</a:t>
            </a:r>
            <a:endParaRPr lang="en-US" altLang="zh-CN" dirty="0"/>
          </a:p>
          <a:p>
            <a:pPr lvl="1"/>
            <a:r>
              <a:rPr lang="en-US" altLang="zh-CN" dirty="0" err="1"/>
              <a:t>kernel.core_uses_pid</a:t>
            </a:r>
            <a:r>
              <a:rPr lang="en-US" altLang="zh-CN" dirty="0"/>
              <a:t> = 1</a:t>
            </a:r>
          </a:p>
          <a:p>
            <a:pPr lvl="1"/>
            <a:r>
              <a:rPr lang="en-US" dirty="0" err="1"/>
              <a:t>kernel.core_pattern</a:t>
            </a:r>
            <a:r>
              <a:rPr lang="en-US" dirty="0"/>
              <a:t> = ./core-%e-%p-%t</a:t>
            </a:r>
          </a:p>
          <a:p>
            <a:pPr lvl="1"/>
            <a:r>
              <a:rPr lang="en-US" dirty="0" err="1"/>
              <a:t>sysctl</a:t>
            </a:r>
            <a:r>
              <a:rPr lang="en-US" dirty="0"/>
              <a:t> </a:t>
            </a:r>
            <a:r>
              <a:rPr lang="en-US" altLang="zh-CN" dirty="0"/>
              <a:t>–p </a:t>
            </a:r>
            <a:r>
              <a:rPr lang="zh-CN" altLang="en-US" dirty="0"/>
              <a:t>查看是否生效</a:t>
            </a:r>
            <a:endParaRPr lang="en-US" dirty="0"/>
          </a:p>
          <a:p>
            <a:r>
              <a:rPr lang="zh-CN" altLang="en-US" dirty="0"/>
              <a:t>在个人配置文件 </a:t>
            </a:r>
            <a:r>
              <a:rPr lang="en-US" altLang="zh-CN" dirty="0"/>
              <a:t>~./</a:t>
            </a:r>
            <a:r>
              <a:rPr lang="en-US" altLang="zh-CN" dirty="0" err="1"/>
              <a:t>bashrc</a:t>
            </a:r>
            <a:r>
              <a:rPr lang="en-US" altLang="zh-CN" dirty="0"/>
              <a:t> </a:t>
            </a:r>
            <a:r>
              <a:rPr lang="zh-CN" altLang="en-US" dirty="0"/>
              <a:t>或者 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/profile </a:t>
            </a:r>
            <a:r>
              <a:rPr lang="zh-CN" altLang="en-US" dirty="0"/>
              <a:t>中添加</a:t>
            </a:r>
            <a:endParaRPr lang="en-US" altLang="zh-CN" dirty="0"/>
          </a:p>
          <a:p>
            <a:pPr lvl="1"/>
            <a:r>
              <a:rPr lang="en-US" altLang="zh-CN" dirty="0" err="1"/>
              <a:t>ulimit</a:t>
            </a:r>
            <a:r>
              <a:rPr lang="en-US" altLang="zh-CN" dirty="0"/>
              <a:t> –c unlimited\[</a:t>
            </a:r>
            <a:r>
              <a:rPr lang="en-US" altLang="zh-CN" dirty="0" err="1"/>
              <a:t>number_size</a:t>
            </a:r>
            <a:r>
              <a:rPr lang="en-US" altLang="zh-CN" dirty="0"/>
              <a:t>]</a:t>
            </a:r>
          </a:p>
          <a:p>
            <a:pPr lvl="1"/>
            <a:r>
              <a:rPr lang="en-US" altLang="zh-CN" dirty="0" err="1"/>
              <a:t>ulimit</a:t>
            </a:r>
            <a:r>
              <a:rPr lang="en-US" altLang="zh-CN" dirty="0"/>
              <a:t> –a </a:t>
            </a:r>
            <a:r>
              <a:rPr lang="zh-CN" altLang="en-US" dirty="0"/>
              <a:t>查看是否生效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13580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76BC0FD-9156-4D17-AD10-7ACBC6B03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4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调试步骤</a:t>
            </a:r>
            <a:endParaRPr lang="en-US" sz="42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18" name="Content Placeholder 17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113BDC63-F734-4B22-A79D-1139AF864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335" y="647698"/>
            <a:ext cx="4283202" cy="5562601"/>
          </a:xfrm>
          <a:prstGeom prst="rect">
            <a:avLst/>
          </a:prstGeom>
          <a:effectLst/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C674D27-4CD4-4D63-AF13-B556796B3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Wingdings 3" charset="2"/>
              <a:buChar char=""/>
            </a:pPr>
            <a:r>
              <a:rPr lang="en-US" altLang="zh-CN">
                <a:solidFill>
                  <a:srgbClr val="EBEBEB"/>
                </a:solidFill>
              </a:rPr>
              <a:t>core [core_file]</a:t>
            </a:r>
          </a:p>
          <a:p>
            <a:pPr marL="342900" indent="-342900">
              <a:buFont typeface="Wingdings 3" charset="2"/>
              <a:buChar char=""/>
            </a:pPr>
            <a:r>
              <a:rPr lang="en-US">
                <a:solidFill>
                  <a:srgbClr val="EBEBEB"/>
                </a:solidFill>
              </a:rPr>
              <a:t>bt </a:t>
            </a:r>
            <a:r>
              <a:rPr lang="zh-CN" altLang="en-US">
                <a:solidFill>
                  <a:srgbClr val="EBEBEB"/>
                </a:solidFill>
              </a:rPr>
              <a:t>打印堆栈信息</a:t>
            </a:r>
            <a:endParaRPr lang="en-US" altLang="zh-CN">
              <a:solidFill>
                <a:srgbClr val="EBEBEB"/>
              </a:solidFill>
            </a:endParaRPr>
          </a:p>
          <a:p>
            <a:pPr marL="342900" indent="-342900">
              <a:buFont typeface="Wingdings 3" charset="2"/>
              <a:buChar char=""/>
            </a:pPr>
            <a:r>
              <a:rPr lang="en-US" altLang="zh-CN">
                <a:solidFill>
                  <a:srgbClr val="EBEBEB"/>
                </a:solidFill>
              </a:rPr>
              <a:t>frame [frame_numer]</a:t>
            </a:r>
          </a:p>
          <a:p>
            <a:pPr marL="342900" indent="-342900">
              <a:buFont typeface="Wingdings 3" charset="2"/>
              <a:buChar char=""/>
            </a:pPr>
            <a:r>
              <a:rPr lang="en-US">
                <a:solidFill>
                  <a:srgbClr val="EBEBEB"/>
                </a:solidFill>
              </a:rPr>
              <a:t>l [source_code]</a:t>
            </a:r>
          </a:p>
        </p:txBody>
      </p:sp>
    </p:spTree>
    <p:extLst>
      <p:ext uri="{BB962C8B-B14F-4D97-AF65-F5344CB8AC3E}">
        <p14:creationId xmlns:p14="http://schemas.microsoft.com/office/powerpoint/2010/main" val="3704837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2277A-9044-4CE9-97B7-0F5373D03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内存相关的调试</a:t>
            </a:r>
            <a:endParaRPr lang="en-US" sz="42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dark, night sky&#10;&#10;Description automatically generated">
            <a:extLst>
              <a:ext uri="{FF2B5EF4-FFF2-40B4-BE49-F238E27FC236}">
                <a16:creationId xmlns:a16="http://schemas.microsoft.com/office/drawing/2014/main" id="{EC171CD0-57CD-49D9-AE83-84481BC7E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200" y="965595"/>
            <a:ext cx="3783073" cy="4773591"/>
          </a:xfrm>
          <a:prstGeom prst="rect">
            <a:avLst/>
          </a:prstGeom>
          <a:effectLst/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30974-36A1-4034-A4EF-3C5A7EC4A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zh-CN" altLang="en-US">
                <a:solidFill>
                  <a:srgbClr val="FFFFFF"/>
                </a:solidFill>
              </a:rPr>
              <a:t>内存使用会有以下几种问题：</a:t>
            </a:r>
            <a:endParaRPr lang="en-US" altLang="zh-CN">
              <a:solidFill>
                <a:srgbClr val="FFFFFF"/>
              </a:solidFill>
            </a:endParaRPr>
          </a:p>
          <a:p>
            <a:pPr marL="800100" lvl="1" indent="-342900">
              <a:buFont typeface="Wingdings 3" charset="2"/>
              <a:buChar char=""/>
            </a:pPr>
            <a:r>
              <a:rPr lang="zh-CN" altLang="en-US">
                <a:solidFill>
                  <a:srgbClr val="FFFFFF"/>
                </a:solidFill>
              </a:rPr>
              <a:t>内存泄露：申请的内存没有及时释放</a:t>
            </a:r>
            <a:endParaRPr lang="en-US" altLang="zh-CN">
              <a:solidFill>
                <a:srgbClr val="FFFFFF"/>
              </a:solidFill>
            </a:endParaRPr>
          </a:p>
          <a:p>
            <a:pPr marL="800100" lvl="1" indent="-342900">
              <a:buFont typeface="Wingdings 3" charset="2"/>
              <a:buChar char=""/>
            </a:pPr>
            <a:r>
              <a:rPr lang="zh-CN" altLang="en-US">
                <a:solidFill>
                  <a:srgbClr val="FFFFFF"/>
                </a:solidFill>
              </a:rPr>
              <a:t>堆溢出：使用了超出申请的内存范围</a:t>
            </a:r>
            <a:endParaRPr lang="en-US" altLang="zh-CN">
              <a:solidFill>
                <a:srgbClr val="FFFFFF"/>
              </a:solidFill>
            </a:endParaRPr>
          </a:p>
          <a:p>
            <a:pPr marL="800100" lvl="1" indent="-342900">
              <a:buFont typeface="Wingdings 3" charset="2"/>
              <a:buChar char=""/>
            </a:pPr>
            <a:r>
              <a:rPr lang="zh-CN" altLang="en-US">
                <a:solidFill>
                  <a:srgbClr val="FFFFFF"/>
                </a:solidFill>
              </a:rPr>
              <a:t>栈溢出：使用了超出函数直接分配的内存范围</a:t>
            </a:r>
            <a:endParaRPr lang="en-US" altLang="zh-CN">
              <a:solidFill>
                <a:srgbClr val="FFFFFF"/>
              </a:solidFill>
            </a:endParaRPr>
          </a:p>
          <a:p>
            <a:pPr marL="800100" lvl="1" indent="-342900">
              <a:buFont typeface="Wingdings 3" charset="2"/>
              <a:buChar char=""/>
            </a:pPr>
            <a:r>
              <a:rPr lang="zh-CN" altLang="en-US">
                <a:solidFill>
                  <a:srgbClr val="FFFFFF"/>
                </a:solidFill>
              </a:rPr>
              <a:t>全局溢出：使用了超出全局数组的范围的内存</a:t>
            </a:r>
            <a:endParaRPr lang="en-US" altLang="zh-CN">
              <a:solidFill>
                <a:srgbClr val="FFFFFF"/>
              </a:solidFill>
            </a:endParaRPr>
          </a:p>
          <a:p>
            <a:pPr marL="800100" lvl="1" indent="-342900">
              <a:buFont typeface="Wingdings 3" charset="2"/>
              <a:buChar char=""/>
            </a:pPr>
            <a:r>
              <a:rPr lang="zh-CN" altLang="en-US">
                <a:solidFill>
                  <a:srgbClr val="FFFFFF"/>
                </a:solidFill>
              </a:rPr>
              <a:t>使用空指针</a:t>
            </a:r>
            <a:endParaRPr lang="en-US">
              <a:solidFill>
                <a:srgbClr val="FFFFFF"/>
              </a:solidFill>
            </a:endParaRPr>
          </a:p>
          <a:p>
            <a:pPr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-fsanitize=address  </a:t>
            </a:r>
            <a:r>
              <a:rPr lang="zh-CN" altLang="en-US">
                <a:solidFill>
                  <a:srgbClr val="FFFFFF"/>
                </a:solidFill>
              </a:rPr>
              <a:t>该编译参数会检测到上述中内存不合法的使用。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686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0331F6A-DA09-422D-8CED-00C0B4585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7C2F65-00C4-451C-8BFA-E765DEC17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733" y="0"/>
            <a:ext cx="321564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CBD8E1B-2BCB-4FD8-9D89-570944DFF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5169" y="1447799"/>
            <a:ext cx="2731458" cy="4766734"/>
          </a:xfrm>
        </p:spPr>
        <p:txBody>
          <a:bodyPr anchor="t">
            <a:normAutofit/>
          </a:bodyPr>
          <a:lstStyle/>
          <a:p>
            <a:r>
              <a:rPr lang="zh-CN" altLang="en-US" sz="4000">
                <a:solidFill>
                  <a:schemeClr val="tx1"/>
                </a:solidFill>
              </a:rPr>
              <a:t>调试 </a:t>
            </a:r>
            <a:r>
              <a:rPr lang="en-US" altLang="zh-CN" sz="4000">
                <a:solidFill>
                  <a:schemeClr val="tx1"/>
                </a:solidFill>
              </a:rPr>
              <a:t>release </a:t>
            </a:r>
            <a:r>
              <a:rPr lang="zh-CN" altLang="en-US" sz="4000">
                <a:solidFill>
                  <a:schemeClr val="tx1"/>
                </a:solidFill>
              </a:rPr>
              <a:t>版本程序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DDF752-B2A6-49DC-B474-8E1F71AFF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4859" y="0"/>
            <a:ext cx="1438656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DD473043-B71D-42D2-B96A-36542A9AC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47798"/>
            <a:ext cx="6282984" cy="476673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1700"/>
              <a:t>release </a:t>
            </a:r>
            <a:r>
              <a:rPr lang="zh-CN" altLang="en-US" sz="1700"/>
              <a:t>版本作为发布给客户的最终版本，一般是不会包含调试信息的。如何调试没有调试信息的软件，</a:t>
            </a:r>
            <a:r>
              <a:rPr lang="en-US" altLang="zh-CN" sz="1700"/>
              <a:t>GBD</a:t>
            </a:r>
            <a:r>
              <a:rPr lang="zh-CN" altLang="en-US" sz="1700"/>
              <a:t>提供了两种方法。</a:t>
            </a:r>
            <a:endParaRPr lang="en-US" altLang="zh-CN" sz="1700"/>
          </a:p>
          <a:p>
            <a:pPr>
              <a:lnSpc>
                <a:spcPct val="90000"/>
              </a:lnSpc>
            </a:pPr>
            <a:r>
              <a:rPr lang="en-US" altLang="zh-CN" sz="1700"/>
              <a:t>1. </a:t>
            </a:r>
            <a:r>
              <a:rPr lang="zh-CN" altLang="en-US" sz="1700"/>
              <a:t>从相同源码，使用相同参数，只是少了 </a:t>
            </a:r>
            <a:r>
              <a:rPr lang="en-US" altLang="zh-CN" sz="1700"/>
              <a:t>–g </a:t>
            </a:r>
            <a:r>
              <a:rPr lang="zh-CN" altLang="en-US" sz="1700"/>
              <a:t>编译生成的 </a:t>
            </a:r>
            <a:r>
              <a:rPr lang="en-US" altLang="zh-CN" sz="1700"/>
              <a:t>debug </a:t>
            </a:r>
            <a:r>
              <a:rPr lang="zh-CN" altLang="en-US" sz="1700"/>
              <a:t>版本程序提取调试信息</a:t>
            </a:r>
            <a:endParaRPr lang="en-US" altLang="zh-CN" sz="1700"/>
          </a:p>
          <a:p>
            <a:pPr lvl="1">
              <a:lnSpc>
                <a:spcPct val="90000"/>
              </a:lnSpc>
            </a:pPr>
            <a:r>
              <a:rPr lang="en-US" altLang="zh-CN" sz="1700" err="1"/>
              <a:t>objcopy</a:t>
            </a:r>
            <a:r>
              <a:rPr lang="en-US" altLang="zh-CN" sz="1700"/>
              <a:t> --only-keep-debug [</a:t>
            </a:r>
            <a:r>
              <a:rPr lang="en-US" altLang="zh-CN" sz="1700" err="1"/>
              <a:t>debug_program</a:t>
            </a:r>
            <a:r>
              <a:rPr lang="en-US" altLang="zh-CN" sz="1700"/>
              <a:t>] [</a:t>
            </a:r>
            <a:r>
              <a:rPr lang="en-US" altLang="zh-CN" sz="1700" err="1"/>
              <a:t>debug_symbol</a:t>
            </a:r>
            <a:r>
              <a:rPr lang="en-US" altLang="zh-CN" sz="1700"/>
              <a:t>]</a:t>
            </a:r>
          </a:p>
          <a:p>
            <a:pPr lvl="1">
              <a:lnSpc>
                <a:spcPct val="90000"/>
              </a:lnSpc>
            </a:pPr>
            <a:r>
              <a:rPr lang="en-US" altLang="zh-CN" sz="1700" err="1"/>
              <a:t>gdb</a:t>
            </a:r>
            <a:r>
              <a:rPr lang="en-US" altLang="zh-CN" sz="1700"/>
              <a:t> --symbol=[</a:t>
            </a:r>
            <a:r>
              <a:rPr lang="en-US" altLang="zh-CN" sz="1700" err="1"/>
              <a:t>debug_symbol</a:t>
            </a:r>
            <a:r>
              <a:rPr lang="en-US" altLang="zh-CN" sz="1700"/>
              <a:t>] -exec= [</a:t>
            </a:r>
            <a:r>
              <a:rPr lang="en-US" altLang="zh-CN" sz="1700" err="1"/>
              <a:t>release_program</a:t>
            </a:r>
            <a:r>
              <a:rPr lang="en-US" altLang="zh-CN" sz="1700"/>
              <a:t>] </a:t>
            </a:r>
          </a:p>
          <a:p>
            <a:pPr>
              <a:lnSpc>
                <a:spcPct val="90000"/>
              </a:lnSpc>
            </a:pPr>
            <a:r>
              <a:rPr lang="en-US" altLang="zh-CN" sz="1700"/>
              <a:t>2. </a:t>
            </a:r>
            <a:r>
              <a:rPr lang="zh-CN" altLang="en-US" sz="1700"/>
              <a:t>直接将 </a:t>
            </a:r>
            <a:r>
              <a:rPr lang="en-US" altLang="zh-CN" sz="1700"/>
              <a:t>debug </a:t>
            </a:r>
            <a:r>
              <a:rPr lang="zh-CN" altLang="en-US" sz="1700"/>
              <a:t>版本的程序当做符号源</a:t>
            </a:r>
            <a:endParaRPr lang="en-US" altLang="zh-CN" sz="1700"/>
          </a:p>
          <a:p>
            <a:pPr lvl="1">
              <a:lnSpc>
                <a:spcPct val="90000"/>
              </a:lnSpc>
            </a:pPr>
            <a:r>
              <a:rPr lang="en-US" altLang="zh-CN" sz="1700" err="1"/>
              <a:t>gdb</a:t>
            </a:r>
            <a:r>
              <a:rPr lang="en-US" altLang="zh-CN" sz="1700"/>
              <a:t> --symbol= [</a:t>
            </a:r>
            <a:r>
              <a:rPr lang="en-US" altLang="zh-CN" sz="1700" err="1"/>
              <a:t>debug_program</a:t>
            </a:r>
            <a:r>
              <a:rPr lang="en-US" altLang="zh-CN" sz="1700"/>
              <a:t>] -exec=[</a:t>
            </a:r>
            <a:r>
              <a:rPr lang="en-US" altLang="zh-CN" sz="1700" err="1"/>
              <a:t>release_program</a:t>
            </a:r>
            <a:r>
              <a:rPr lang="en-US" altLang="zh-CN" sz="1700"/>
              <a:t>] </a:t>
            </a:r>
          </a:p>
          <a:p>
            <a:pPr>
              <a:lnSpc>
                <a:spcPct val="90000"/>
              </a:lnSpc>
            </a:pPr>
            <a:r>
              <a:rPr lang="en-US" altLang="zh-CN" sz="1700"/>
              <a:t>3. release </a:t>
            </a:r>
            <a:r>
              <a:rPr lang="zh-CN" altLang="en-US" sz="1700"/>
              <a:t>版本生成的 </a:t>
            </a:r>
            <a:r>
              <a:rPr lang="en-US" altLang="zh-CN" sz="1700"/>
              <a:t>core </a:t>
            </a:r>
            <a:r>
              <a:rPr lang="zh-CN" altLang="en-US" sz="1700"/>
              <a:t>文件也可以将 </a:t>
            </a:r>
            <a:r>
              <a:rPr lang="en-US" altLang="zh-CN" sz="1700"/>
              <a:t>debug </a:t>
            </a:r>
            <a:r>
              <a:rPr lang="zh-CN" altLang="en-US" sz="1700"/>
              <a:t>版本的程序作为符号源调试</a:t>
            </a:r>
            <a:endParaRPr lang="en-US" altLang="zh-CN" sz="1700"/>
          </a:p>
          <a:p>
            <a:pPr lvl="1">
              <a:lnSpc>
                <a:spcPct val="90000"/>
              </a:lnSpc>
            </a:pPr>
            <a:r>
              <a:rPr lang="en-US" altLang="zh-CN" sz="1700" err="1"/>
              <a:t>gdb</a:t>
            </a:r>
            <a:r>
              <a:rPr lang="en-US" altLang="zh-CN" sz="1700"/>
              <a:t> [</a:t>
            </a:r>
            <a:r>
              <a:rPr lang="en-US" altLang="zh-CN" sz="1700" err="1"/>
              <a:t>debug_program</a:t>
            </a:r>
            <a:r>
              <a:rPr lang="en-US" altLang="zh-CN" sz="1700"/>
              <a:t>] [</a:t>
            </a:r>
            <a:r>
              <a:rPr lang="en-US" altLang="zh-CN" sz="1700" err="1"/>
              <a:t>core_release_file</a:t>
            </a:r>
            <a:r>
              <a:rPr lang="en-US" altLang="zh-CN" sz="170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0504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087D-CCA7-46D3-A5A6-A68FD9B3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063" y="634314"/>
            <a:ext cx="836699" cy="3319848"/>
          </a:xfrm>
        </p:spPr>
        <p:txBody>
          <a:bodyPr vert="eaVert"/>
          <a:lstStyle/>
          <a:p>
            <a:r>
              <a:rPr lang="en-US" altLang="zh-CN" sz="4400" dirty="0"/>
              <a:t>GDB</a:t>
            </a:r>
            <a:r>
              <a:rPr lang="zh-CN" altLang="en-US" sz="4400" dirty="0"/>
              <a:t>概述</a:t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2F2C-A7C7-4935-9AB1-B6981CFDA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6638" y="452718"/>
            <a:ext cx="7603215" cy="579568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GDB </a:t>
            </a:r>
            <a:r>
              <a:rPr lang="zh-CN" altLang="en-US" dirty="0"/>
              <a:t>是什么</a:t>
            </a:r>
            <a:endParaRPr lang="en-US" altLang="zh-CN" dirty="0"/>
          </a:p>
          <a:p>
            <a:pPr lvl="1"/>
            <a:r>
              <a:rPr lang="zh-CN" altLang="en-US" dirty="0"/>
              <a:t>全程为“</a:t>
            </a:r>
            <a:r>
              <a:rPr lang="en-US" altLang="zh-CN" dirty="0"/>
              <a:t>GNU symbolic debugger</a:t>
            </a:r>
            <a:r>
              <a:rPr lang="zh-CN" altLang="en-US" dirty="0"/>
              <a:t>”，诞生于 </a:t>
            </a:r>
            <a:r>
              <a:rPr lang="en-US" altLang="zh-CN" dirty="0"/>
              <a:t>GNU </a:t>
            </a:r>
            <a:r>
              <a:rPr lang="zh-CN" altLang="en-US" dirty="0"/>
              <a:t>计划，是</a:t>
            </a:r>
            <a:r>
              <a:rPr lang="en-US" altLang="zh-CN" dirty="0"/>
              <a:t>Linux</a:t>
            </a:r>
            <a:r>
              <a:rPr lang="zh-CN" altLang="en-US" dirty="0"/>
              <a:t>下常用的程序调试器，用来调试</a:t>
            </a:r>
            <a:r>
              <a:rPr lang="en-US" altLang="zh-CN" dirty="0"/>
              <a:t>Linux</a:t>
            </a:r>
            <a:r>
              <a:rPr lang="zh-CN" altLang="en-US" dirty="0"/>
              <a:t>下可执行程序文件，多用于调试</a:t>
            </a:r>
            <a:r>
              <a:rPr lang="en-US" altLang="zh-CN" dirty="0"/>
              <a:t>C/C++</a:t>
            </a:r>
            <a:r>
              <a:rPr lang="zh-CN" altLang="en-US" dirty="0"/>
              <a:t>程序。</a:t>
            </a:r>
            <a:endParaRPr lang="en-US" altLang="zh-CN" dirty="0"/>
          </a:p>
          <a:p>
            <a:r>
              <a:rPr lang="en-US" altLang="zh-CN" dirty="0"/>
              <a:t>GDB </a:t>
            </a:r>
            <a:r>
              <a:rPr lang="zh-CN" altLang="en-US" dirty="0"/>
              <a:t>用来干什么</a:t>
            </a:r>
            <a:endParaRPr lang="en-US" altLang="zh-CN" dirty="0"/>
          </a:p>
          <a:p>
            <a:pPr lvl="1"/>
            <a:r>
              <a:rPr lang="zh-CN" altLang="en-US" dirty="0"/>
              <a:t>按照用户自定义的要求运行程序，如改变多进城或者多线程的程序执行顺序</a:t>
            </a:r>
            <a:endParaRPr lang="en-US" altLang="zh-CN" dirty="0"/>
          </a:p>
          <a:p>
            <a:pPr lvl="1"/>
            <a:r>
              <a:rPr lang="zh-CN" altLang="en-US" dirty="0"/>
              <a:t>可以在指定的位置或者条件下暂停程序</a:t>
            </a:r>
            <a:endParaRPr lang="en-US" altLang="zh-CN" dirty="0"/>
          </a:p>
          <a:p>
            <a:pPr lvl="1"/>
            <a:r>
              <a:rPr lang="zh-CN" altLang="en-US" dirty="0"/>
              <a:t>当程序暂停时，查看程序正在发生的事，比如当前的寄存器、内存的值，捕获的信号，进程和线程的一些资源信息</a:t>
            </a:r>
            <a:endParaRPr lang="en-US" altLang="zh-CN" dirty="0"/>
          </a:p>
          <a:p>
            <a:pPr lvl="1"/>
            <a:r>
              <a:rPr lang="zh-CN" altLang="en-US" dirty="0"/>
              <a:t>在程序执行过程中，修改程序的变量或者条件，修正或者测试</a:t>
            </a:r>
            <a:r>
              <a:rPr lang="en-US" altLang="zh-CN" dirty="0"/>
              <a:t>BUG</a:t>
            </a:r>
          </a:p>
          <a:p>
            <a:r>
              <a:rPr lang="en-US" altLang="zh-CN" dirty="0"/>
              <a:t>GDB </a:t>
            </a:r>
            <a:r>
              <a:rPr lang="zh-CN" altLang="en-US" dirty="0"/>
              <a:t>调试模型</a:t>
            </a:r>
            <a:endParaRPr lang="en-US" altLang="zh-CN" dirty="0"/>
          </a:p>
          <a:p>
            <a:pPr lvl="1"/>
            <a:r>
              <a:rPr lang="zh-CN" altLang="en-US" dirty="0"/>
              <a:t>本地调试</a:t>
            </a:r>
            <a:endParaRPr lang="en-US" altLang="zh-CN" dirty="0"/>
          </a:p>
          <a:p>
            <a:pPr lvl="2"/>
            <a:r>
              <a:rPr lang="zh-CN" altLang="en-US" dirty="0"/>
              <a:t>启动一个新的进程并调试</a:t>
            </a:r>
            <a:endParaRPr lang="en-US" altLang="zh-CN" dirty="0"/>
          </a:p>
          <a:p>
            <a:pPr lvl="2"/>
            <a:r>
              <a:rPr lang="zh-CN" altLang="en-US" dirty="0"/>
              <a:t>调试正在运行的进程</a:t>
            </a:r>
            <a:endParaRPr lang="en-US" altLang="zh-CN" dirty="0"/>
          </a:p>
          <a:p>
            <a:pPr lvl="1"/>
            <a:r>
              <a:rPr lang="zh-CN" altLang="en-US" dirty="0"/>
              <a:t>远程调试</a:t>
            </a:r>
            <a:endParaRPr lang="en-US" altLang="zh-CN" dirty="0"/>
          </a:p>
          <a:p>
            <a:pPr lvl="2"/>
            <a:r>
              <a:rPr lang="zh-CN" altLang="en-US" dirty="0"/>
              <a:t>调试远端目标主机上进程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35840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Checkmate move on chessboard">
            <a:extLst>
              <a:ext uri="{FF2B5EF4-FFF2-40B4-BE49-F238E27FC236}">
                <a16:creationId xmlns:a16="http://schemas.microsoft.com/office/drawing/2014/main" id="{0F40DB13-5D32-24E5-2E52-6C1475E5355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AD88E9-5C89-4847-BBA6-6AC3D667C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End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8338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087D-CCA7-46D3-A5A6-A68FD9B3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063" y="634313"/>
            <a:ext cx="877888" cy="5395783"/>
          </a:xfrm>
        </p:spPr>
        <p:txBody>
          <a:bodyPr vert="eaVert"/>
          <a:lstStyle/>
          <a:p>
            <a:r>
              <a:rPr lang="en-US" altLang="zh-CN" sz="4400" dirty="0"/>
              <a:t>GDB</a:t>
            </a:r>
            <a:r>
              <a:rPr lang="zh-CN" altLang="en-US" sz="4400" dirty="0"/>
              <a:t>本地调试方式</a:t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2F2C-A7C7-4935-9AB1-B6981CFDA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6638" y="452718"/>
            <a:ext cx="8328454" cy="618697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直接调试执行文件</a:t>
            </a:r>
            <a:endParaRPr lang="en-US" altLang="zh-CN" dirty="0"/>
          </a:p>
          <a:p>
            <a:pPr marL="857250" lvl="1" indent="-457200">
              <a:buFont typeface="+mj-lt"/>
              <a:buAutoNum type="arabicPeriod"/>
            </a:pPr>
            <a:r>
              <a:rPr lang="en-US" altLang="zh-CN" dirty="0" err="1"/>
              <a:t>gdb</a:t>
            </a:r>
            <a:r>
              <a:rPr lang="en-US" altLang="zh-CN" dirty="0"/>
              <a:t> [</a:t>
            </a:r>
            <a:r>
              <a:rPr lang="en-US" altLang="zh-CN" dirty="0" err="1"/>
              <a:t>program_name</a:t>
            </a:r>
            <a:r>
              <a:rPr lang="en-US" altLang="zh-CN" dirty="0"/>
              <a:t>]</a:t>
            </a:r>
          </a:p>
          <a:p>
            <a:pPr marL="857250" lvl="1" indent="-457200">
              <a:buFont typeface="+mj-lt"/>
              <a:buAutoNum type="arabicPeriod"/>
            </a:pPr>
            <a:r>
              <a:rPr lang="zh-CN" altLang="en-US" dirty="0"/>
              <a:t>执行文件编译时需要加 </a:t>
            </a:r>
            <a:r>
              <a:rPr lang="en-US" altLang="zh-CN" dirty="0"/>
              <a:t>–g </a:t>
            </a:r>
            <a:r>
              <a:rPr lang="zh-CN" altLang="en-US" dirty="0"/>
              <a:t>参数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调试运行的进程</a:t>
            </a:r>
            <a:endParaRPr lang="en-US" altLang="zh-CN" dirty="0"/>
          </a:p>
          <a:p>
            <a:pPr marL="857250" lvl="1" indent="-457200">
              <a:buFont typeface="+mj-lt"/>
              <a:buAutoNum type="arabicPeriod"/>
            </a:pPr>
            <a:r>
              <a:rPr lang="en-US" altLang="zh-CN" dirty="0" err="1"/>
              <a:t>gdb</a:t>
            </a:r>
            <a:r>
              <a:rPr lang="en-US" altLang="zh-CN" dirty="0"/>
              <a:t> attach [</a:t>
            </a:r>
            <a:r>
              <a:rPr lang="en-US" altLang="zh-CN" dirty="0" err="1"/>
              <a:t>pid</a:t>
            </a:r>
            <a:r>
              <a:rPr lang="en-US" altLang="zh-CN" dirty="0"/>
              <a:t>] / </a:t>
            </a:r>
            <a:r>
              <a:rPr lang="en-US" altLang="zh-CN" dirty="0" err="1"/>
              <a:t>gdb</a:t>
            </a:r>
            <a:r>
              <a:rPr lang="en-US" altLang="zh-CN" dirty="0"/>
              <a:t> [</a:t>
            </a:r>
            <a:r>
              <a:rPr lang="en-US" altLang="zh-CN" dirty="0" err="1"/>
              <a:t>program_name</a:t>
            </a:r>
            <a:r>
              <a:rPr lang="en-US" altLang="zh-CN" dirty="0"/>
              <a:t>] [</a:t>
            </a:r>
            <a:r>
              <a:rPr lang="en-US" altLang="zh-CN" dirty="0" err="1"/>
              <a:t>pid</a:t>
            </a:r>
            <a:r>
              <a:rPr lang="en-US" altLang="zh-CN" dirty="0"/>
              <a:t>]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zh-CN" dirty="0"/>
              <a:t>attach </a:t>
            </a:r>
            <a:r>
              <a:rPr lang="zh-CN" altLang="en-US" dirty="0"/>
              <a:t>的进程或者执行程序在编译时都必须加上参数</a:t>
            </a:r>
            <a:r>
              <a:rPr lang="en-US" altLang="zh-CN" dirty="0"/>
              <a:t>-g</a:t>
            </a:r>
            <a:r>
              <a:rPr lang="zh-CN" altLang="en-US" dirty="0"/>
              <a:t>的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调试 </a:t>
            </a:r>
            <a:r>
              <a:rPr lang="en-US" altLang="zh-CN" dirty="0"/>
              <a:t>core </a:t>
            </a:r>
            <a:r>
              <a:rPr lang="zh-CN" altLang="en-US" dirty="0"/>
              <a:t>文件</a:t>
            </a:r>
            <a:endParaRPr lang="en-US" altLang="zh-CN" dirty="0"/>
          </a:p>
          <a:p>
            <a:pPr marL="857250" lvl="1" indent="-457200">
              <a:buFont typeface="+mj-lt"/>
              <a:buAutoNum type="arabicPeriod"/>
            </a:pPr>
            <a:r>
              <a:rPr lang="en-US" altLang="zh-CN" dirty="0" err="1"/>
              <a:t>gdb</a:t>
            </a:r>
            <a:r>
              <a:rPr lang="en-US" altLang="zh-CN" dirty="0"/>
              <a:t> [</a:t>
            </a:r>
            <a:r>
              <a:rPr lang="en-US" altLang="zh-CN" dirty="0" err="1"/>
              <a:t>program_name</a:t>
            </a:r>
            <a:r>
              <a:rPr lang="en-US" altLang="zh-CN" dirty="0"/>
              <a:t>] [core_file_name]</a:t>
            </a:r>
          </a:p>
          <a:p>
            <a:pPr marL="857250" lvl="1" indent="-457200">
              <a:buFont typeface="+mj-lt"/>
              <a:buAutoNum type="arabicPeriod"/>
            </a:pPr>
            <a:r>
              <a:rPr lang="zh-CN" altLang="en-US" dirty="0"/>
              <a:t>生成</a:t>
            </a:r>
            <a:r>
              <a:rPr lang="en-US" altLang="zh-CN" dirty="0"/>
              <a:t>core</a:t>
            </a:r>
            <a:r>
              <a:rPr lang="zh-CN" altLang="en-US" dirty="0"/>
              <a:t>文件的方式</a:t>
            </a:r>
            <a:endParaRPr lang="en-US" altLang="zh-CN" dirty="0"/>
          </a:p>
          <a:p>
            <a:pPr marL="1257300" lvl="2" indent="-457200">
              <a:buFont typeface="+mj-lt"/>
              <a:buAutoNum type="arabicPeriod"/>
            </a:pPr>
            <a:r>
              <a:rPr lang="zh-CN" altLang="en-US" dirty="0"/>
              <a:t>主动生成：在</a:t>
            </a:r>
            <a:r>
              <a:rPr lang="en-US" altLang="zh-CN" dirty="0" err="1"/>
              <a:t>gdb</a:t>
            </a:r>
            <a:r>
              <a:rPr lang="zh-CN" altLang="en-US" dirty="0"/>
              <a:t>运行调试时使用命令</a:t>
            </a:r>
            <a:r>
              <a:rPr lang="en-US" altLang="zh-CN" dirty="0"/>
              <a:t>: </a:t>
            </a:r>
            <a:r>
              <a:rPr lang="en-US" altLang="zh-CN" dirty="0" err="1"/>
              <a:t>gcore</a:t>
            </a:r>
            <a:r>
              <a:rPr lang="en-US" altLang="zh-CN" dirty="0"/>
              <a:t> [</a:t>
            </a:r>
            <a:r>
              <a:rPr lang="en-US" altLang="zh-CN" dirty="0" err="1"/>
              <a:t>core_file</a:t>
            </a:r>
            <a:r>
              <a:rPr lang="en-US" altLang="zh-CN" dirty="0"/>
              <a:t>]</a:t>
            </a:r>
          </a:p>
          <a:p>
            <a:pPr marL="1257300" lvl="2" indent="-457200">
              <a:buFont typeface="+mj-lt"/>
              <a:buAutoNum type="arabicPeriod"/>
            </a:pPr>
            <a:r>
              <a:rPr lang="zh-CN" altLang="en-US" dirty="0"/>
              <a:t>被动生成：</a:t>
            </a:r>
            <a:endParaRPr lang="en-US" altLang="zh-CN" dirty="0"/>
          </a:p>
          <a:p>
            <a:pPr marL="1714500" lvl="3" indent="-457200">
              <a:buFont typeface="+mj-lt"/>
              <a:buAutoNum type="arabicPeriod"/>
            </a:pPr>
            <a:r>
              <a:rPr lang="zh-CN" altLang="en-US" dirty="0"/>
              <a:t>修改当前用户生成</a:t>
            </a:r>
            <a:r>
              <a:rPr lang="en-US" altLang="zh-CN" dirty="0"/>
              <a:t>core</a:t>
            </a:r>
            <a:r>
              <a:rPr lang="zh-CN" altLang="en-US" dirty="0"/>
              <a:t>文件大小的权限（重新登陆后生效）</a:t>
            </a:r>
            <a:endParaRPr lang="en-US" altLang="zh-CN" dirty="0"/>
          </a:p>
          <a:p>
            <a:pPr marL="2171700" lvl="4" indent="-457200">
              <a:buFont typeface="+mj-lt"/>
              <a:buAutoNum type="arabicPeriod"/>
            </a:pPr>
            <a:r>
              <a:rPr lang="en-US" altLang="zh-CN" dirty="0"/>
              <a:t>echo “</a:t>
            </a:r>
            <a:r>
              <a:rPr lang="en-US" altLang="zh-CN" dirty="0" err="1"/>
              <a:t>ulitimt</a:t>
            </a:r>
            <a:r>
              <a:rPr lang="en-US" altLang="zh-CN" dirty="0"/>
              <a:t> –c </a:t>
            </a:r>
            <a:r>
              <a:rPr lang="en-US" altLang="zh-CN" dirty="0" err="1"/>
              <a:t>umlimited</a:t>
            </a:r>
            <a:r>
              <a:rPr lang="en-US" altLang="zh-CN" dirty="0"/>
              <a:t>” &gt; ~/.profile</a:t>
            </a:r>
          </a:p>
          <a:p>
            <a:pPr marL="1714500" lvl="3" indent="-457200">
              <a:buFont typeface="+mj-lt"/>
              <a:buAutoNum type="arabicPeriod"/>
            </a:pPr>
            <a:r>
              <a:rPr lang="zh-CN" altLang="en-US" dirty="0"/>
              <a:t>修改</a:t>
            </a:r>
            <a:r>
              <a:rPr lang="en-US" altLang="zh-CN" dirty="0"/>
              <a:t>core</a:t>
            </a:r>
            <a:r>
              <a:rPr lang="zh-CN" altLang="en-US" dirty="0"/>
              <a:t>文件保存位置</a:t>
            </a:r>
            <a:endParaRPr lang="en-US" altLang="zh-CN" dirty="0"/>
          </a:p>
          <a:p>
            <a:pPr marL="2171700" lvl="4" indent="-457200">
              <a:buFont typeface="+mj-lt"/>
              <a:buAutoNum type="arabicPeriod"/>
            </a:pPr>
            <a:r>
              <a:rPr lang="en-US" altLang="zh-CN" dirty="0"/>
              <a:t>echo “[folder_name]-%e-%p-%t” &gt; /proc/sys/kernel/</a:t>
            </a:r>
            <a:r>
              <a:rPr lang="en-US" altLang="zh-CN" dirty="0" err="1"/>
              <a:t>core_pattern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7388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DB8B-62B0-449A-BE90-8F3BAB45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3340442" y="-1622854"/>
            <a:ext cx="848497" cy="5552303"/>
          </a:xfrm>
        </p:spPr>
        <p:txBody>
          <a:bodyPr vert="eaVert" anchor="t"/>
          <a:lstStyle/>
          <a:p>
            <a:r>
              <a:rPr lang="en-US" sz="2400" dirty="0"/>
              <a:t>GDB</a:t>
            </a:r>
            <a:r>
              <a:rPr lang="zh-CN" altLang="en-US" sz="2400" dirty="0"/>
              <a:t>调试底层原理</a:t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9C46-53A8-4975-8D40-7DDE44B8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1223"/>
            <a:ext cx="7348710" cy="3344562"/>
          </a:xfrm>
        </p:spPr>
        <p:txBody>
          <a:bodyPr/>
          <a:lstStyle/>
          <a:p>
            <a:r>
              <a:rPr lang="en-US" altLang="zh-CN" dirty="0"/>
              <a:t>GDB</a:t>
            </a:r>
            <a:r>
              <a:rPr lang="zh-CN" altLang="en-US" dirty="0"/>
              <a:t>调试是基于系统函数</a:t>
            </a:r>
            <a:r>
              <a:rPr lang="en-US" altLang="zh-CN" dirty="0" err="1"/>
              <a:t>ptrace</a:t>
            </a:r>
            <a:r>
              <a:rPr lang="en-US" altLang="zh-CN" dirty="0"/>
              <a:t>()</a:t>
            </a:r>
            <a:r>
              <a:rPr lang="zh-CN" altLang="en-US" dirty="0"/>
              <a:t>函数实现的。该函数使一个程序可以观察和控制另外一个程序的执行，并检查和改变被追踪者的内存以及寄存器。主要实现断点和追踪系统调用。</a:t>
            </a:r>
            <a:endParaRPr lang="en-US" altLang="zh-CN" dirty="0"/>
          </a:p>
          <a:p>
            <a:r>
              <a:rPr lang="en-US" altLang="zh-CN" dirty="0"/>
              <a:t>GDB</a:t>
            </a:r>
            <a:r>
              <a:rPr lang="zh-CN" altLang="en-US" dirty="0"/>
              <a:t>进程利用</a:t>
            </a:r>
            <a:r>
              <a:rPr lang="en-US" altLang="zh-CN" dirty="0" err="1"/>
              <a:t>ptrace</a:t>
            </a:r>
            <a:r>
              <a:rPr lang="en-US" altLang="zh-CN" dirty="0"/>
              <a:t>()</a:t>
            </a:r>
            <a:r>
              <a:rPr lang="zh-CN" altLang="en-US" dirty="0"/>
              <a:t>系统调用，和被调试的进程简历追踪关系，所有发送给被调试程序的信号，都会被</a:t>
            </a:r>
            <a:r>
              <a:rPr lang="en-US" altLang="zh-CN" dirty="0"/>
              <a:t>GDB</a:t>
            </a:r>
            <a:r>
              <a:rPr lang="zh-CN" altLang="en-US" dirty="0"/>
              <a:t>进程截获，</a:t>
            </a:r>
            <a:r>
              <a:rPr lang="en-US" altLang="zh-CN" dirty="0"/>
              <a:t>GDB</a:t>
            </a:r>
            <a:r>
              <a:rPr lang="zh-CN" altLang="en-US" dirty="0"/>
              <a:t>根据被截获的信号，查看被调试程序相应的内存地址，并控制调试的程序的继续运行。</a:t>
            </a:r>
            <a:endParaRPr lang="en-US" altLang="zh-C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E9592-FA5A-4304-BF57-C3A244CCBB50}"/>
              </a:ext>
            </a:extLst>
          </p:cNvPr>
          <p:cNvSpPr txBox="1">
            <a:spLocks/>
          </p:cNvSpPr>
          <p:nvPr/>
        </p:nvSpPr>
        <p:spPr>
          <a:xfrm>
            <a:off x="9312876" y="514865"/>
            <a:ext cx="848497" cy="5552303"/>
          </a:xfrm>
          <a:prstGeom prst="rect">
            <a:avLst/>
          </a:prstGeom>
        </p:spPr>
        <p:txBody>
          <a:bodyPr vert="eaVert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400" dirty="0"/>
              <a:t>GDB</a:t>
            </a:r>
            <a:r>
              <a:rPr lang="zh-CN" altLang="en-US" sz="4400" dirty="0"/>
              <a:t>原理</a:t>
            </a:r>
            <a:br>
              <a:rPr lang="en-US" altLang="zh-CN" sz="4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03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DB8B-62B0-449A-BE90-8F3BAB45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3340442" y="-1622854"/>
            <a:ext cx="848497" cy="5552303"/>
          </a:xfrm>
        </p:spPr>
        <p:txBody>
          <a:bodyPr vert="eaVert" anchor="t"/>
          <a:lstStyle/>
          <a:p>
            <a:r>
              <a:rPr lang="en-US" altLang="zh-CN" sz="2400" dirty="0"/>
              <a:t>GDB</a:t>
            </a:r>
            <a:r>
              <a:rPr lang="zh-CN" altLang="en-US" sz="2400" dirty="0"/>
              <a:t>调试方式实现过程</a:t>
            </a:r>
            <a:br>
              <a:rPr lang="en-US" altLang="zh-CN" sz="2400" dirty="0"/>
            </a:b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9C46-53A8-4975-8D40-7DDE44B8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39" y="1577547"/>
            <a:ext cx="7685904" cy="4674972"/>
          </a:xfrm>
        </p:spPr>
        <p:txBody>
          <a:bodyPr>
            <a:normAutofit/>
          </a:bodyPr>
          <a:lstStyle/>
          <a:p>
            <a:r>
              <a:rPr lang="zh-CN" altLang="en-US" dirty="0"/>
              <a:t>直接调试可执行文件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GDB</a:t>
            </a:r>
            <a:r>
              <a:rPr lang="zh-CN" altLang="en-US" dirty="0"/>
              <a:t>进程启动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fork</a:t>
            </a:r>
            <a:r>
              <a:rPr lang="zh-CN" altLang="en-US" dirty="0"/>
              <a:t>子进程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调用</a:t>
            </a:r>
            <a:r>
              <a:rPr lang="en-US" altLang="zh-CN" dirty="0" err="1"/>
              <a:t>ptrace</a:t>
            </a:r>
            <a:r>
              <a:rPr lang="en-US" altLang="zh-CN" dirty="0"/>
              <a:t>(PTRACE_TRACEME, …)</a:t>
            </a:r>
            <a:r>
              <a:rPr lang="zh-CN" altLang="en-US" dirty="0"/>
              <a:t>建立与父进程之间的跟踪关系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调用</a:t>
            </a:r>
            <a:r>
              <a:rPr lang="en-US" altLang="zh-CN" dirty="0" err="1"/>
              <a:t>execc</a:t>
            </a:r>
            <a:r>
              <a:rPr lang="en-US" altLang="zh-CN" dirty="0"/>
              <a:t>()</a:t>
            </a:r>
            <a:r>
              <a:rPr lang="zh-CN" altLang="en-US" dirty="0"/>
              <a:t>加载和执行可执行程序</a:t>
            </a:r>
            <a:endParaRPr lang="en-US" altLang="zh-CN" dirty="0"/>
          </a:p>
          <a:p>
            <a:r>
              <a:rPr lang="en-US" altLang="zh-CN" dirty="0"/>
              <a:t>attach</a:t>
            </a:r>
            <a:r>
              <a:rPr lang="zh-CN" altLang="en-US" dirty="0"/>
              <a:t>已经运行的进程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进程号为</a:t>
            </a:r>
            <a:r>
              <a:rPr lang="en-US" altLang="zh-CN" dirty="0" err="1"/>
              <a:t>pid</a:t>
            </a:r>
            <a:r>
              <a:rPr lang="zh-CN" altLang="en-US" dirty="0"/>
              <a:t>的进程正在运行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GDB</a:t>
            </a:r>
            <a:r>
              <a:rPr lang="zh-CN" altLang="en-US" dirty="0"/>
              <a:t>进程启动，</a:t>
            </a:r>
            <a:r>
              <a:rPr lang="en-US" altLang="zh-CN" dirty="0"/>
              <a:t> </a:t>
            </a:r>
            <a:r>
              <a:rPr lang="zh-CN" altLang="en-US" dirty="0"/>
              <a:t>调用</a:t>
            </a:r>
            <a:r>
              <a:rPr lang="en-US" altLang="zh-CN" dirty="0" err="1"/>
              <a:t>ptrace</a:t>
            </a:r>
            <a:r>
              <a:rPr lang="en-US" altLang="zh-CN" dirty="0"/>
              <a:t>(PTRACE_ATTACH, …)</a:t>
            </a:r>
            <a:r>
              <a:rPr lang="zh-CN" altLang="en-US" dirty="0"/>
              <a:t>绑定到</a:t>
            </a:r>
            <a:r>
              <a:rPr lang="en-US" altLang="zh-CN" dirty="0" err="1"/>
              <a:t>pid</a:t>
            </a:r>
            <a:r>
              <a:rPr lang="zh-CN" altLang="en-US" dirty="0"/>
              <a:t>进程，将该进程设置为自己的子进程。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GDB</a:t>
            </a:r>
            <a:r>
              <a:rPr lang="zh-CN" altLang="en-US" dirty="0"/>
              <a:t>进程发送</a:t>
            </a:r>
            <a:r>
              <a:rPr lang="en-US" altLang="zh-CN" dirty="0"/>
              <a:t>SIGSTO</a:t>
            </a:r>
            <a:r>
              <a:rPr lang="zh-CN" altLang="en-US" dirty="0"/>
              <a:t>信号给</a:t>
            </a:r>
            <a:r>
              <a:rPr lang="en-US" altLang="zh-CN" dirty="0" err="1"/>
              <a:t>pid</a:t>
            </a:r>
            <a:r>
              <a:rPr lang="zh-CN" altLang="en-US" dirty="0"/>
              <a:t>子进程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子进程收到该信号后，暂停执行，等待调试</a:t>
            </a:r>
            <a:endParaRPr lang="en-US" altLang="zh-C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E9592-FA5A-4304-BF57-C3A244CCBB50}"/>
              </a:ext>
            </a:extLst>
          </p:cNvPr>
          <p:cNvSpPr txBox="1">
            <a:spLocks/>
          </p:cNvSpPr>
          <p:nvPr/>
        </p:nvSpPr>
        <p:spPr>
          <a:xfrm>
            <a:off x="9312876" y="514865"/>
            <a:ext cx="848497" cy="5552303"/>
          </a:xfrm>
          <a:prstGeom prst="rect">
            <a:avLst/>
          </a:prstGeom>
        </p:spPr>
        <p:txBody>
          <a:bodyPr vert="eaVert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400" dirty="0"/>
              <a:t>GDB</a:t>
            </a:r>
            <a:r>
              <a:rPr lang="zh-CN" altLang="en-US" sz="4400" dirty="0"/>
              <a:t>原理</a:t>
            </a:r>
            <a:br>
              <a:rPr lang="en-US" altLang="zh-CN" sz="4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62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DB8B-62B0-449A-BE90-8F3BAB45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3340442" y="-1622854"/>
            <a:ext cx="848497" cy="5552303"/>
          </a:xfrm>
        </p:spPr>
        <p:txBody>
          <a:bodyPr vert="eaVert" anchor="t"/>
          <a:lstStyle/>
          <a:p>
            <a:r>
              <a:rPr lang="en-US" altLang="zh-CN" sz="2400" dirty="0"/>
              <a:t>GDB</a:t>
            </a:r>
            <a:r>
              <a:rPr lang="zh-CN" altLang="en-US" sz="2400" dirty="0"/>
              <a:t>功能实现过程</a:t>
            </a: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9C46-53A8-4975-8D40-7DDE44B8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39" y="1577547"/>
            <a:ext cx="7685904" cy="4674972"/>
          </a:xfrm>
        </p:spPr>
        <p:txBody>
          <a:bodyPr>
            <a:normAutofit/>
          </a:bodyPr>
          <a:lstStyle/>
          <a:p>
            <a:r>
              <a:rPr lang="zh-CN" altLang="en-US" dirty="0"/>
              <a:t>设置断点原理</a:t>
            </a:r>
            <a:endParaRPr lang="en-US" altLang="zh-CN" dirty="0"/>
          </a:p>
          <a:p>
            <a:pPr lvl="1"/>
            <a:r>
              <a:rPr lang="zh-CN" altLang="en-US" dirty="0"/>
              <a:t>断点功能是由信号实现的，</a:t>
            </a:r>
            <a:r>
              <a:rPr lang="en-US" altLang="zh-CN" dirty="0"/>
              <a:t>GDB</a:t>
            </a:r>
            <a:r>
              <a:rPr lang="zh-CN" altLang="en-US" dirty="0"/>
              <a:t>调试时所有交付给目标出程序的信号都会先发给</a:t>
            </a:r>
            <a:r>
              <a:rPr lang="en-US" altLang="zh-CN" dirty="0"/>
              <a:t>GDB</a:t>
            </a:r>
            <a:r>
              <a:rPr lang="zh-CN" altLang="en-US" dirty="0"/>
              <a:t>进程，处理后再决定如何去运行目标程序</a:t>
            </a:r>
            <a:endParaRPr lang="en-US" altLang="zh-CN" dirty="0"/>
          </a:p>
          <a:p>
            <a:pPr lvl="1"/>
            <a:r>
              <a:rPr lang="zh-CN" altLang="en-US" dirty="0"/>
              <a:t>当设置一个断点后，</a:t>
            </a:r>
            <a:r>
              <a:rPr lang="en-US" altLang="zh-CN" dirty="0"/>
              <a:t>GDB</a:t>
            </a:r>
            <a:r>
              <a:rPr lang="zh-CN" altLang="en-US" dirty="0"/>
              <a:t>会在该位置对应的地址出写入断点指令 </a:t>
            </a:r>
            <a:r>
              <a:rPr lang="en-US" altLang="zh-CN" dirty="0"/>
              <a:t>INT3</a:t>
            </a:r>
            <a:r>
              <a:rPr lang="zh-CN" altLang="en-US" dirty="0"/>
              <a:t>，即 </a:t>
            </a:r>
            <a:r>
              <a:rPr lang="en-US" altLang="zh-CN" dirty="0"/>
              <a:t>0xCC</a:t>
            </a:r>
          </a:p>
          <a:p>
            <a:pPr lvl="1"/>
            <a:r>
              <a:rPr lang="zh-CN" altLang="en-US" dirty="0"/>
              <a:t>目标进程运行到该这条指令时，会触发</a:t>
            </a:r>
            <a:r>
              <a:rPr lang="en-US" altLang="zh-CN" dirty="0"/>
              <a:t>SIGTRAP</a:t>
            </a:r>
            <a:r>
              <a:rPr lang="zh-CN" altLang="en-US" dirty="0"/>
              <a:t>信号，</a:t>
            </a:r>
            <a:r>
              <a:rPr lang="en-US" altLang="zh-CN" dirty="0"/>
              <a:t>GDB</a:t>
            </a:r>
            <a:r>
              <a:rPr lang="zh-CN" altLang="en-US" dirty="0"/>
              <a:t>捕捉到该信号后，根据目标程序当前的位置在</a:t>
            </a:r>
            <a:r>
              <a:rPr lang="en-US" altLang="zh-CN" dirty="0"/>
              <a:t>GDB</a:t>
            </a:r>
            <a:r>
              <a:rPr lang="zh-CN" altLang="en-US" dirty="0"/>
              <a:t>维护的断点链表中查询，若查询到，则判断断点命中；</a:t>
            </a:r>
            <a:endParaRPr lang="en-US" altLang="zh-CN" dirty="0"/>
          </a:p>
          <a:p>
            <a:pPr lvl="1"/>
            <a:r>
              <a:rPr lang="zh-CN" altLang="en-US" dirty="0"/>
              <a:t>命中后发送</a:t>
            </a:r>
            <a:r>
              <a:rPr lang="en-US" altLang="zh-CN" dirty="0"/>
              <a:t>SIGSTOP</a:t>
            </a:r>
            <a:r>
              <a:rPr lang="zh-CN" altLang="en-US" dirty="0"/>
              <a:t>信号暂停程序运行</a:t>
            </a:r>
            <a:endParaRPr lang="en-US" altLang="zh-CN" dirty="0"/>
          </a:p>
          <a:p>
            <a:r>
              <a:rPr lang="zh-CN" altLang="en-US" dirty="0"/>
              <a:t>单步调试原理</a:t>
            </a:r>
            <a:endParaRPr lang="en-US" altLang="zh-CN" dirty="0"/>
          </a:p>
          <a:p>
            <a:pPr lvl="1"/>
            <a:r>
              <a:rPr lang="en-US" altLang="zh-CN" dirty="0"/>
              <a:t>GDB</a:t>
            </a:r>
            <a:r>
              <a:rPr lang="zh-CN" altLang="en-US" dirty="0"/>
              <a:t>接收到</a:t>
            </a:r>
            <a:r>
              <a:rPr lang="en-US" altLang="zh-CN" dirty="0"/>
              <a:t>next</a:t>
            </a:r>
            <a:r>
              <a:rPr lang="zh-CN" altLang="en-US" dirty="0"/>
              <a:t>命令后，会计算出下一条语句对应的第一条指令的地址</a:t>
            </a:r>
            <a:endParaRPr lang="en-US" altLang="zh-CN" dirty="0"/>
          </a:p>
          <a:p>
            <a:pPr lvl="1"/>
            <a:r>
              <a:rPr lang="zh-CN" altLang="en-US" dirty="0"/>
              <a:t>然后控制目标程序走到该地址后暂停；</a:t>
            </a:r>
            <a:endParaRPr lang="en-US" altLang="zh-C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E9592-FA5A-4304-BF57-C3A244CCBB50}"/>
              </a:ext>
            </a:extLst>
          </p:cNvPr>
          <p:cNvSpPr txBox="1">
            <a:spLocks/>
          </p:cNvSpPr>
          <p:nvPr/>
        </p:nvSpPr>
        <p:spPr>
          <a:xfrm>
            <a:off x="9312876" y="514865"/>
            <a:ext cx="848497" cy="5552303"/>
          </a:xfrm>
          <a:prstGeom prst="rect">
            <a:avLst/>
          </a:prstGeom>
        </p:spPr>
        <p:txBody>
          <a:bodyPr vert="eaVert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400" dirty="0"/>
              <a:t>GDB</a:t>
            </a:r>
            <a:r>
              <a:rPr lang="zh-CN" altLang="en-US" sz="4400" dirty="0"/>
              <a:t>原理</a:t>
            </a:r>
            <a:br>
              <a:rPr lang="en-US" altLang="zh-CN" sz="4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76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6037D-D3FB-427A-89CF-5B970E832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altLang="zh-CN" sz="3200">
                <a:solidFill>
                  <a:srgbClr val="F2F2F2"/>
                </a:solidFill>
              </a:rPr>
              <a:t>GDB</a:t>
            </a:r>
            <a:r>
              <a:rPr lang="zh-CN" altLang="en-US" sz="3200">
                <a:solidFill>
                  <a:srgbClr val="F2F2F2"/>
                </a:solidFill>
              </a:rPr>
              <a:t>调试基础知识</a:t>
            </a:r>
            <a:br>
              <a:rPr lang="en-US" altLang="zh-CN" sz="3200">
                <a:solidFill>
                  <a:srgbClr val="F2F2F2"/>
                </a:solidFill>
              </a:rPr>
            </a:br>
            <a:endParaRPr lang="en-US" altLang="zh-CN" sz="3200">
              <a:solidFill>
                <a:srgbClr val="F2F2F2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770B18-826C-7E8E-35BB-9901DA3A7F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589795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5580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3131</Words>
  <Application>Microsoft Office PowerPoint</Application>
  <PresentationFormat>Widescreen</PresentationFormat>
  <Paragraphs>323</Paragraphs>
  <Slides>40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Century Gothic</vt:lpstr>
      <vt:lpstr>Consolas</vt:lpstr>
      <vt:lpstr>Wingdings 3</vt:lpstr>
      <vt:lpstr>Ion</vt:lpstr>
      <vt:lpstr>Program Debug</vt:lpstr>
      <vt:lpstr>Contents</vt:lpstr>
      <vt:lpstr>GDB 简介</vt:lpstr>
      <vt:lpstr>GDB概述 </vt:lpstr>
      <vt:lpstr>GDB本地调试方式 </vt:lpstr>
      <vt:lpstr>GDB调试底层原理 </vt:lpstr>
      <vt:lpstr>GDB调试方式实现过程  </vt:lpstr>
      <vt:lpstr>GDB功能实现过程   </vt:lpstr>
      <vt:lpstr>GDB调试基础知识 </vt:lpstr>
      <vt:lpstr>正常运行的程序调试步骤    </vt:lpstr>
      <vt:lpstr>Aborted的程序调试步骤    </vt:lpstr>
      <vt:lpstr>启动/执行/退出     </vt:lpstr>
      <vt:lpstr>启动/执行/退出     </vt:lpstr>
      <vt:lpstr>断点管理     </vt:lpstr>
      <vt:lpstr>断点管理     </vt:lpstr>
      <vt:lpstr>断点管理     </vt:lpstr>
      <vt:lpstr>断点管理     </vt:lpstr>
      <vt:lpstr>显示打印      </vt:lpstr>
      <vt:lpstr>显示打印      </vt:lpstr>
      <vt:lpstr>多进程      </vt:lpstr>
      <vt:lpstr>多线程      </vt:lpstr>
      <vt:lpstr>其他      </vt:lpstr>
      <vt:lpstr>GDB调试动态库</vt:lpstr>
      <vt:lpstr>调试动态库命令</vt:lpstr>
      <vt:lpstr>调试步骤</vt:lpstr>
      <vt:lpstr>PowerPoint Presentation</vt:lpstr>
      <vt:lpstr>动态库调试</vt:lpstr>
      <vt:lpstr>多线程的调试（死锁）</vt:lpstr>
      <vt:lpstr>死锁调试</vt:lpstr>
      <vt:lpstr>死锁调试</vt:lpstr>
      <vt:lpstr>调试线程1</vt:lpstr>
      <vt:lpstr>调试线程2</vt:lpstr>
      <vt:lpstr>转储文件的调试</vt:lpstr>
      <vt:lpstr>正常运行程序的调试 </vt:lpstr>
      <vt:lpstr>正常运行程序的调试 </vt:lpstr>
      <vt:lpstr>崩溃程序的core文件调试</vt:lpstr>
      <vt:lpstr>调试步骤</vt:lpstr>
      <vt:lpstr>内存相关的调试</vt:lpstr>
      <vt:lpstr>调试 release 版本程序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Debug</dc:title>
  <dc:creator>Wang, Luis</dc:creator>
  <cp:lastModifiedBy>Wang, Luis</cp:lastModifiedBy>
  <cp:revision>149</cp:revision>
  <dcterms:created xsi:type="dcterms:W3CDTF">2023-03-15T02:49:36Z</dcterms:created>
  <dcterms:modified xsi:type="dcterms:W3CDTF">2023-03-24T07:14:28Z</dcterms:modified>
</cp:coreProperties>
</file>