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3"/>
    <p:sldId id="376" r:id="rId4"/>
    <p:sldId id="268" r:id="rId5"/>
    <p:sldId id="274" r:id="rId6"/>
    <p:sldId id="515" r:id="rId7"/>
    <p:sldId id="518" r:id="rId8"/>
    <p:sldId id="516" r:id="rId9"/>
    <p:sldId id="525" r:id="rId10"/>
    <p:sldId id="526" r:id="rId11"/>
    <p:sldId id="589" r:id="rId12"/>
    <p:sldId id="527" r:id="rId13"/>
    <p:sldId id="427" r:id="rId14"/>
    <p:sldId id="428" r:id="rId15"/>
    <p:sldId id="529" r:id="rId16"/>
    <p:sldId id="558" r:id="rId17"/>
    <p:sldId id="453" r:id="rId18"/>
    <p:sldId id="460" r:id="rId19"/>
    <p:sldId id="454" r:id="rId20"/>
    <p:sldId id="590" r:id="rId21"/>
    <p:sldId id="591" r:id="rId22"/>
    <p:sldId id="592" r:id="rId23"/>
    <p:sldId id="593" r:id="rId24"/>
    <p:sldId id="594" r:id="rId25"/>
    <p:sldId id="530" r:id="rId26"/>
    <p:sldId id="564" r:id="rId27"/>
    <p:sldId id="595" r:id="rId28"/>
    <p:sldId id="461" r:id="rId29"/>
    <p:sldId id="462" r:id="rId30"/>
    <p:sldId id="463" r:id="rId31"/>
    <p:sldId id="596" r:id="rId32"/>
    <p:sldId id="597" r:id="rId33"/>
    <p:sldId id="598" r:id="rId34"/>
    <p:sldId id="599" r:id="rId35"/>
    <p:sldId id="418" r:id="rId36"/>
    <p:sldId id="468" r:id="rId37"/>
    <p:sldId id="618" r:id="rId38"/>
    <p:sldId id="619" r:id="rId39"/>
    <p:sldId id="620" r:id="rId40"/>
    <p:sldId id="483" r:id="rId41"/>
    <p:sldId id="484" r:id="rId42"/>
    <p:sldId id="277" r:id="rId4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68"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notesMaster" Target="notesMasters/notesMaster1.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9" name="Shape 89"/>
          <p:cNvSpPr>
            <a:spLocks noGrp="1" noRot="1" noChangeAspect="1"/>
          </p:cNvSpPr>
          <p:nvPr>
            <p:ph type="sldImg"/>
          </p:nvPr>
        </p:nvSpPr>
        <p:spPr>
          <a:xfrm>
            <a:off x="1143000" y="685800"/>
            <a:ext cx="4572000" cy="3429000"/>
          </a:xfrm>
          <a:prstGeom prst="rect">
            <a:avLst/>
          </a:prstGeom>
        </p:spPr>
        <p:txBody>
          <a:bodyPr/>
          <a:lstStyle/>
          <a:p/>
        </p:txBody>
      </p:sp>
      <p:sp>
        <p:nvSpPr>
          <p:cNvPr id="90" name="Shape 90"/>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4" name="Shape 14"/>
          <p:cNvSpPr>
            <a:spLocks noGrp="1"/>
          </p:cNvSpPr>
          <p:nvPr>
            <p:ph type="title" hasCustomPrompt="1"/>
          </p:nvPr>
        </p:nvSpPr>
        <p:spPr>
          <a:xfrm>
            <a:off x="1110482" y="2708845"/>
            <a:ext cx="10464801" cy="1795291"/>
          </a:xfrm>
          <a:prstGeom prst="rect">
            <a:avLst/>
          </a:prstGeom>
        </p:spPr>
        <p:txBody>
          <a:bodyPr/>
          <a:lstStyle>
            <a:lvl1pPr>
              <a:defRPr sz="6000"/>
            </a:lvl1pPr>
          </a:lstStyle>
          <a:p>
            <a:r>
              <a:t>标题文本</a:t>
            </a:r>
          </a:p>
        </p:txBody>
      </p:sp>
      <p:sp>
        <p:nvSpPr>
          <p:cNvPr id="15" name="Shape 15"/>
          <p:cNvSpPr/>
          <p:nvPr userDrawn="1"/>
        </p:nvSpPr>
        <p:spPr>
          <a:xfrm>
            <a:off x="1110482" y="2079614"/>
            <a:ext cx="10464801" cy="716294"/>
          </a:xfrm>
          <a:prstGeom prst="rect">
            <a:avLst/>
          </a:prstGeom>
          <a:ln w="12700">
            <a:miter lim="400000"/>
          </a:ln>
        </p:spPr>
        <p:txBody>
          <a:bodyPr lIns="50800" tIns="50800" rIns="50800" bIns="50800">
            <a:normAutofit/>
          </a:bodyPr>
          <a:lstStyle>
            <a:lvl1pPr algn="l">
              <a:defRPr sz="3000">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1pPr>
          </a:lstStyle>
          <a:p>
            <a:r>
              <a:rPr dirty="0"/>
              <a:t>考虫英语研究院</a:t>
            </a:r>
            <a:endParaRPr dirty="0"/>
          </a:p>
        </p:txBody>
      </p:sp>
      <p:sp>
        <p:nvSpPr>
          <p:cNvPr id="16" name="Shape 16"/>
          <p:cNvSpPr>
            <a:spLocks noGrp="1"/>
          </p:cNvSpPr>
          <p:nvPr>
            <p:ph type="body" sz="half" idx="1" hasCustomPrompt="1"/>
          </p:nvPr>
        </p:nvSpPr>
        <p:spPr>
          <a:xfrm>
            <a:off x="1270000" y="6377983"/>
            <a:ext cx="9222185" cy="2871537"/>
          </a:xfrm>
          <a:prstGeom prst="rect">
            <a:avLst/>
          </a:prstGeom>
        </p:spPr>
        <p:txBody>
          <a:bodyPr/>
          <a:lstStyle>
            <a:lvl1pPr>
              <a:defRPr sz="2800">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1pPr>
            <a:lvl2pPr>
              <a:defRPr sz="2800">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2pPr>
            <a:lvl3pPr>
              <a:defRPr sz="2800">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3pPr>
            <a:lvl4pPr>
              <a:defRPr sz="2800">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4pPr>
            <a:lvl5pPr>
              <a:defRPr sz="2800">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5pPr>
          </a:lstStyle>
          <a:p>
            <a:r>
              <a:t>正文级别 1</a:t>
            </a:r>
          </a:p>
          <a:p>
            <a:pPr lvl="1"/>
            <a:r>
              <a:t>正文级别 2</a:t>
            </a:r>
          </a:p>
          <a:p>
            <a:pPr lvl="2"/>
            <a:r>
              <a:t>正文级别 3</a:t>
            </a:r>
          </a:p>
          <a:p>
            <a:pPr lvl="3"/>
            <a:r>
              <a:t>正文级别 4</a:t>
            </a:r>
          </a:p>
          <a:p>
            <a:pPr lvl="4"/>
            <a:r>
              <a:t>正文级别 5</a:t>
            </a:r>
          </a:p>
        </p:txBody>
      </p:sp>
      <p:sp>
        <p:nvSpPr>
          <p:cNvPr id="19" name="Shape 19"/>
          <p:cNvSpPr>
            <a:spLocks noGrp="1"/>
          </p:cNvSpPr>
          <p:nvPr>
            <p:ph type="sldNum" sz="quarter" idx="2"/>
          </p:nvPr>
        </p:nvSpPr>
        <p:spPr>
          <a:xfrm>
            <a:off x="6311798" y="9251950"/>
            <a:ext cx="368504" cy="3810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拷贝">
    <p:spTree>
      <p:nvGrpSpPr>
        <p:cNvPr id="1" name=""/>
        <p:cNvGrpSpPr/>
        <p:nvPr/>
      </p:nvGrpSpPr>
      <p:grpSpPr>
        <a:xfrm>
          <a:off x="0" y="0"/>
          <a:ext cx="0" cy="0"/>
          <a:chOff x="0" y="0"/>
          <a:chExt cx="0" cy="0"/>
        </a:xfrm>
      </p:grpSpPr>
      <p:sp>
        <p:nvSpPr>
          <p:cNvPr id="26" name="Shape 26"/>
          <p:cNvSpPr>
            <a:spLocks noGrp="1"/>
          </p:cNvSpPr>
          <p:nvPr>
            <p:ph type="title" hasCustomPrompt="1"/>
          </p:nvPr>
        </p:nvSpPr>
        <p:spPr>
          <a:prstGeom prst="rect">
            <a:avLst/>
          </a:prstGeom>
        </p:spPr>
        <p:txBody>
          <a:bodyPr/>
          <a:lstStyle/>
          <a:p>
            <a:r>
              <a:rPr dirty="0"/>
              <a:t>标题文本</a:t>
            </a:r>
            <a:endParaRPr dirty="0"/>
          </a:p>
        </p:txBody>
      </p:sp>
      <p:sp>
        <p:nvSpPr>
          <p:cNvPr id="27" name="Shape 27"/>
          <p:cNvSpPr>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8" name="Shape 28"/>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项目符号">
    <p:spTree>
      <p:nvGrpSpPr>
        <p:cNvPr id="1" name=""/>
        <p:cNvGrpSpPr/>
        <p:nvPr/>
      </p:nvGrpSpPr>
      <p:grpSpPr>
        <a:xfrm>
          <a:off x="0" y="0"/>
          <a:ext cx="0" cy="0"/>
          <a:chOff x="0" y="0"/>
          <a:chExt cx="0" cy="0"/>
        </a:xfrm>
      </p:grpSpPr>
      <p:sp>
        <p:nvSpPr>
          <p:cNvPr id="74" name="Shape 74"/>
          <p:cNvSpPr>
            <a:spLocks noGrp="1"/>
          </p:cNvSpPr>
          <p:nvPr>
            <p:ph type="body" idx="1" hasCustomPrompt="1"/>
          </p:nvPr>
        </p:nvSpPr>
        <p:spPr>
          <a:xfrm>
            <a:off x="952500" y="1270000"/>
            <a:ext cx="11099800" cy="7213600"/>
          </a:xfrm>
          <a:prstGeom prst="rect">
            <a:avLst/>
          </a:prstGeom>
        </p:spPr>
        <p:txBody>
          <a:bodyPr anchor="ctr"/>
          <a:lstStyle>
            <a:lvl1pPr marL="444500" indent="-444500">
              <a:spcBef>
                <a:spcPts val="4200"/>
              </a:spcBef>
              <a:buSzPct val="75000"/>
              <a:buChar char="•"/>
              <a:defRPr sz="3600">
                <a:latin typeface="+mn-lt"/>
                <a:ea typeface="+mn-ea"/>
                <a:cs typeface="+mn-cs"/>
                <a:sym typeface="Helvetica Light"/>
              </a:defRPr>
            </a:lvl1pPr>
            <a:lvl2pPr marL="889000" indent="-444500">
              <a:spcBef>
                <a:spcPts val="4200"/>
              </a:spcBef>
              <a:buSzPct val="75000"/>
              <a:buChar char="•"/>
              <a:defRPr sz="3600">
                <a:latin typeface="+mn-lt"/>
                <a:ea typeface="+mn-ea"/>
                <a:cs typeface="+mn-cs"/>
                <a:sym typeface="Helvetica Light"/>
              </a:defRPr>
            </a:lvl2pPr>
            <a:lvl3pPr marL="1333500" indent="-444500">
              <a:spcBef>
                <a:spcPts val="4200"/>
              </a:spcBef>
              <a:buSzPct val="75000"/>
              <a:buChar char="•"/>
              <a:defRPr sz="3600">
                <a:latin typeface="+mn-lt"/>
                <a:ea typeface="+mn-ea"/>
                <a:cs typeface="+mn-cs"/>
                <a:sym typeface="Helvetica Light"/>
              </a:defRPr>
            </a:lvl3pPr>
            <a:lvl4pPr marL="1778000" indent="-444500">
              <a:spcBef>
                <a:spcPts val="4200"/>
              </a:spcBef>
              <a:buSzPct val="75000"/>
              <a:buChar char="•"/>
              <a:defRPr sz="3600">
                <a:latin typeface="+mn-lt"/>
                <a:ea typeface="+mn-ea"/>
                <a:cs typeface="+mn-cs"/>
                <a:sym typeface="Helvetica Light"/>
              </a:defRPr>
            </a:lvl4pPr>
            <a:lvl5pPr marL="2222500" indent="-444500">
              <a:spcBef>
                <a:spcPts val="4200"/>
              </a:spcBef>
              <a:buSzPct val="75000"/>
              <a:buChar char="•"/>
              <a:defRPr sz="3600">
                <a:latin typeface="+mn-lt"/>
                <a:ea typeface="+mn-ea"/>
                <a:cs typeface="+mn-cs"/>
                <a:sym typeface="Helvetica Light"/>
              </a:defRPr>
            </a:lvl5pPr>
          </a:lstStyle>
          <a:p>
            <a:r>
              <a:t>正文级别 1</a:t>
            </a:r>
          </a:p>
          <a:p>
            <a:pPr lvl="1"/>
            <a:r>
              <a:t>正文级别 2</a:t>
            </a:r>
          </a:p>
          <a:p>
            <a:pPr lvl="2"/>
            <a:r>
              <a:t>正文级别 3</a:t>
            </a:r>
          </a:p>
          <a:p>
            <a:pPr lvl="3"/>
            <a:r>
              <a:t>正文级别 4</a:t>
            </a:r>
          </a:p>
          <a:p>
            <a:pPr lvl="4"/>
            <a:r>
              <a:t>正文级别 5</a:t>
            </a:r>
          </a:p>
        </p:txBody>
      </p:sp>
      <p:sp>
        <p:nvSpPr>
          <p:cNvPr id="75" name="Shape 75"/>
          <p:cNvSpPr>
            <a:spLocks noGrp="1"/>
          </p:cNvSpPr>
          <p:nvPr>
            <p:ph type="sldNum" sz="quarter" idx="2"/>
          </p:nvPr>
        </p:nvSpPr>
        <p:spPr>
          <a:xfrm>
            <a:off x="6311798" y="9251950"/>
            <a:ext cx="368504" cy="3810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项目符号">
    <p:spTree>
      <p:nvGrpSpPr>
        <p:cNvPr id="1" name=""/>
        <p:cNvGrpSpPr/>
        <p:nvPr/>
      </p:nvGrpSpPr>
      <p:grpSpPr>
        <a:xfrm>
          <a:off x="0" y="0"/>
          <a:ext cx="0" cy="0"/>
          <a:chOff x="0" y="0"/>
          <a:chExt cx="0" cy="0"/>
        </a:xfrm>
      </p:grpSpPr>
      <p:sp>
        <p:nvSpPr>
          <p:cNvPr id="82" name="Shape 82"/>
          <p:cNvSpPr>
            <a:spLocks noGrp="1"/>
          </p:cNvSpPr>
          <p:nvPr>
            <p:ph type="body" idx="1" hasCustomPrompt="1"/>
          </p:nvPr>
        </p:nvSpPr>
        <p:spPr>
          <a:xfrm>
            <a:off x="952500" y="1270000"/>
            <a:ext cx="11099800" cy="7213600"/>
          </a:xfrm>
          <a:prstGeom prst="rect">
            <a:avLst/>
          </a:prstGeom>
        </p:spPr>
        <p:txBody>
          <a:bodyPr anchor="ctr"/>
          <a:lstStyle>
            <a:lvl1pPr marL="444500" indent="-444500">
              <a:spcBef>
                <a:spcPts val="4200"/>
              </a:spcBef>
              <a:buSzPct val="75000"/>
              <a:buChar char="•"/>
              <a:defRPr sz="3600">
                <a:latin typeface="+mn-lt"/>
                <a:ea typeface="+mn-ea"/>
                <a:cs typeface="+mn-cs"/>
                <a:sym typeface="Helvetica Light"/>
              </a:defRPr>
            </a:lvl1pPr>
            <a:lvl2pPr marL="889000" indent="-444500">
              <a:spcBef>
                <a:spcPts val="4200"/>
              </a:spcBef>
              <a:buSzPct val="75000"/>
              <a:buChar char="•"/>
              <a:defRPr sz="3600">
                <a:latin typeface="+mn-lt"/>
                <a:ea typeface="+mn-ea"/>
                <a:cs typeface="+mn-cs"/>
                <a:sym typeface="Helvetica Light"/>
              </a:defRPr>
            </a:lvl2pPr>
            <a:lvl3pPr marL="1333500" indent="-444500">
              <a:spcBef>
                <a:spcPts val="4200"/>
              </a:spcBef>
              <a:buSzPct val="75000"/>
              <a:buChar char="•"/>
              <a:defRPr sz="3600">
                <a:latin typeface="+mn-lt"/>
                <a:ea typeface="+mn-ea"/>
                <a:cs typeface="+mn-cs"/>
                <a:sym typeface="Helvetica Light"/>
              </a:defRPr>
            </a:lvl3pPr>
            <a:lvl4pPr marL="1778000" indent="-444500">
              <a:spcBef>
                <a:spcPts val="4200"/>
              </a:spcBef>
              <a:buSzPct val="75000"/>
              <a:buChar char="•"/>
              <a:defRPr sz="3600">
                <a:latin typeface="+mn-lt"/>
                <a:ea typeface="+mn-ea"/>
                <a:cs typeface="+mn-cs"/>
                <a:sym typeface="Helvetica Light"/>
              </a:defRPr>
            </a:lvl4pPr>
            <a:lvl5pPr marL="2222500" indent="-444500">
              <a:spcBef>
                <a:spcPts val="4200"/>
              </a:spcBef>
              <a:buSzPct val="75000"/>
              <a:buChar char="•"/>
              <a:defRPr sz="3600">
                <a:latin typeface="+mn-lt"/>
                <a:ea typeface="+mn-ea"/>
                <a:cs typeface="+mn-cs"/>
                <a:sym typeface="Helvetica Light"/>
              </a:defRPr>
            </a:lvl5pPr>
          </a:lstStyle>
          <a:p>
            <a:r>
              <a:t>正文级别 1</a:t>
            </a:r>
          </a:p>
          <a:p>
            <a:pPr lvl="1"/>
            <a:r>
              <a:t>正文级别 2</a:t>
            </a:r>
          </a:p>
          <a:p>
            <a:pPr lvl="2"/>
            <a:r>
              <a:t>正文级别 3</a:t>
            </a:r>
          </a:p>
          <a:p>
            <a:pPr lvl="3"/>
            <a:r>
              <a:t>正文级别 4</a:t>
            </a:r>
          </a:p>
          <a:p>
            <a:pPr lvl="4"/>
            <a:r>
              <a:t>正文级别 5</a:t>
            </a:r>
          </a:p>
        </p:txBody>
      </p:sp>
      <p:sp>
        <p:nvSpPr>
          <p:cNvPr id="83" name="Shape 83"/>
          <p:cNvSpPr>
            <a:spLocks noGrp="1"/>
          </p:cNvSpPr>
          <p:nvPr>
            <p:ph type="sldNum" sz="quarter" idx="2"/>
          </p:nvPr>
        </p:nvSpPr>
        <p:spPr>
          <a:xfrm>
            <a:off x="6311798" y="9251950"/>
            <a:ext cx="368504" cy="3810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3.png"/><Relationship Id="rId6" Type="http://schemas.openxmlformats.org/officeDocument/2006/relationships/image" Target="../media/image2.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asted-image.pdf"/>
          <p:cNvPicPr>
            <a:picLocks noChangeAspect="1"/>
          </p:cNvPicPr>
          <p:nvPr/>
        </p:nvPicPr>
        <p:blipFill>
          <a:blip r:embed="rId6"/>
          <a:stretch>
            <a:fillRect/>
          </a:stretch>
        </p:blipFill>
        <p:spPr>
          <a:xfrm>
            <a:off x="0" y="-3295"/>
            <a:ext cx="13004800" cy="1047610"/>
          </a:xfrm>
          <a:prstGeom prst="rect">
            <a:avLst/>
          </a:prstGeom>
          <a:ln w="12700">
            <a:miter lim="400000"/>
            <a:headEnd/>
            <a:tailEnd/>
          </a:ln>
        </p:spPr>
      </p:pic>
      <p:sp>
        <p:nvSpPr>
          <p:cNvPr id="3" name="Shape 3"/>
          <p:cNvSpPr>
            <a:spLocks noGrp="1"/>
          </p:cNvSpPr>
          <p:nvPr>
            <p:ph type="title"/>
          </p:nvPr>
        </p:nvSpPr>
        <p:spPr>
          <a:xfrm>
            <a:off x="935975" y="1855342"/>
            <a:ext cx="11132850" cy="800101"/>
          </a:xfrm>
          <a:prstGeom prst="rect">
            <a:avLst/>
          </a:prstGeom>
          <a:ln w="12700">
            <a:miter lim="400000"/>
          </a:ln>
        </p:spPr>
        <p:txBody>
          <a:bodyPr lIns="50800" tIns="50800" rIns="50800" bIns="50800">
            <a:normAutofit/>
          </a:bodyPr>
          <a:lstStyle/>
          <a:p>
            <a:r>
              <a:t>标题文本</a:t>
            </a:r>
          </a:p>
        </p:txBody>
      </p:sp>
      <p:sp>
        <p:nvSpPr>
          <p:cNvPr id="4" name="Shape 4"/>
          <p:cNvSpPr>
            <a:spLocks noGrp="1"/>
          </p:cNvSpPr>
          <p:nvPr>
            <p:ph type="body" idx="1"/>
          </p:nvPr>
        </p:nvSpPr>
        <p:spPr>
          <a:xfrm>
            <a:off x="942048" y="2887556"/>
            <a:ext cx="11120704" cy="5969398"/>
          </a:xfrm>
          <a:prstGeom prst="rect">
            <a:avLst/>
          </a:prstGeom>
          <a:ln w="12700">
            <a:miter lim="400000"/>
          </a:ln>
        </p:spPr>
        <p:txBody>
          <a:bodyPr lIns="50800" tIns="50800" rIns="50800" bIns="50800">
            <a:normAutofit/>
          </a:bodyPr>
          <a:lstStyle/>
          <a:p>
            <a:r>
              <a:t>正文级别 1</a:t>
            </a:r>
          </a:p>
          <a:p>
            <a:pPr lvl="1"/>
            <a:r>
              <a:t>正文级别 2</a:t>
            </a:r>
          </a:p>
          <a:p>
            <a:pPr lvl="2"/>
            <a:r>
              <a:t>正文级别 3</a:t>
            </a:r>
          </a:p>
          <a:p>
            <a:pPr lvl="3"/>
            <a:r>
              <a:t>正文级别 4</a:t>
            </a:r>
          </a:p>
          <a:p>
            <a:pPr lvl="4"/>
            <a:r>
              <a:t>正文级别 5</a:t>
            </a:r>
          </a:p>
        </p:txBody>
      </p:sp>
      <p:sp>
        <p:nvSpPr>
          <p:cNvPr id="5" name="Shape 5"/>
          <p:cNvSpPr/>
          <p:nvPr/>
        </p:nvSpPr>
        <p:spPr>
          <a:xfrm>
            <a:off x="10174378" y="3015"/>
            <a:ext cx="2252339" cy="1034989"/>
          </a:xfrm>
          <a:prstGeom prst="rect">
            <a:avLst/>
          </a:prstGeom>
          <a:solidFill>
            <a:srgbClr val="FFD301"/>
          </a:solidFill>
          <a:ln w="12700">
            <a:miter lim="400000"/>
          </a:ln>
        </p:spPr>
        <p:txBody>
          <a:bodyPr lIns="50800" tIns="50800" rIns="50800" bIns="50800" anchor="ctr"/>
          <a:lstStyle/>
          <a:p>
            <a:pPr>
              <a:defRPr sz="2400">
                <a:solidFill>
                  <a:srgbClr val="FFFFFF"/>
                </a:solidFill>
              </a:defRPr>
            </a:pPr>
          </a:p>
        </p:txBody>
      </p:sp>
      <p:pic>
        <p:nvPicPr>
          <p:cNvPr id="6" name="pasted-image.pdf"/>
          <p:cNvPicPr>
            <a:picLocks noChangeAspect="1"/>
          </p:cNvPicPr>
          <p:nvPr/>
        </p:nvPicPr>
        <p:blipFill>
          <a:blip r:embed="rId7"/>
          <a:stretch>
            <a:fillRect/>
          </a:stretch>
        </p:blipFill>
        <p:spPr>
          <a:xfrm>
            <a:off x="10722612" y="234060"/>
            <a:ext cx="1414113" cy="572899"/>
          </a:xfrm>
          <a:prstGeom prst="rect">
            <a:avLst/>
          </a:prstGeom>
          <a:ln w="12700">
            <a:miter lim="400000"/>
            <a:headEnd/>
            <a:tailEnd/>
          </a:ln>
        </p:spPr>
      </p:pic>
      <p:sp>
        <p:nvSpPr>
          <p:cNvPr id="7" name="Shape 7"/>
          <p:cNvSpPr>
            <a:spLocks noGrp="1"/>
          </p:cNvSpPr>
          <p:nvPr>
            <p:ph type="sldNum" sz="quarter" idx="2"/>
          </p:nvPr>
        </p:nvSpPr>
        <p:spPr>
          <a:xfrm>
            <a:off x="6311798" y="924560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1pPr>
      <a:lvl2pPr marL="0" marR="0" indent="2286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2pPr>
      <a:lvl3pPr marL="0" marR="0" indent="4572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3pPr>
      <a:lvl4pPr marL="0" marR="0" indent="6858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4pPr>
      <a:lvl5pPr marL="0" marR="0" indent="9144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5pPr>
      <a:lvl6pPr marL="0" marR="0" indent="11430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6pPr>
      <a:lvl7pPr marL="0" marR="0" indent="13716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7pPr>
      <a:lvl8pPr marL="0" marR="0" indent="16002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8pPr>
      <a:lvl9pPr marL="0" marR="0" indent="1828800" algn="l" defTabSz="584200" latinLnBrk="0">
        <a:lnSpc>
          <a:spcPct val="100000"/>
        </a:lnSpc>
        <a:spcBef>
          <a:spcPts val="0"/>
        </a:spcBef>
        <a:spcAft>
          <a:spcPts val="0"/>
        </a:spcAft>
        <a:buClrTx/>
        <a:buSzTx/>
        <a:buFontTx/>
        <a:buNone/>
        <a:defRPr sz="3000" b="0" i="0" u="none" strike="noStrike" cap="none" spc="0" baseline="0">
          <a:ln>
            <a:noFill/>
          </a:ln>
          <a:solidFill>
            <a:srgbClr val="000000"/>
          </a:solidFill>
          <a:uFillTx/>
          <a:latin typeface="Lantinghei SC Demibold" panose="02000000000000000000" charset="-122"/>
          <a:ea typeface="Lantinghei SC Demibold" panose="02000000000000000000" charset="-122"/>
          <a:cs typeface="Lantinghei SC Demibold" panose="02000000000000000000" charset="-122"/>
          <a:sym typeface="Lantinghei SC Demibold" panose="02000000000000000000" charset="-122"/>
        </a:defRPr>
      </a:lvl9pPr>
    </p:titleStyle>
    <p:bodyStyle>
      <a:lvl1pPr marL="0" marR="0" indent="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1pPr>
      <a:lvl2pPr marL="0" marR="0" indent="2286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2pPr>
      <a:lvl3pPr marL="0" marR="0" indent="4572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3pPr>
      <a:lvl4pPr marL="0" marR="0" indent="6858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4pPr>
      <a:lvl5pPr marL="0" marR="0" indent="9144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5pPr>
      <a:lvl6pPr marL="0" marR="0" indent="11430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6pPr>
      <a:lvl7pPr marL="0" marR="0" indent="13716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7pPr>
      <a:lvl8pPr marL="0" marR="0" indent="16002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8pPr>
      <a:lvl9pPr marL="0" marR="0" indent="1828800" algn="l" defTabSz="584200" latinLnBrk="0">
        <a:lnSpc>
          <a:spcPct val="100000"/>
        </a:lnSpc>
        <a:spcBef>
          <a:spcPts val="0"/>
        </a:spcBef>
        <a:spcAft>
          <a:spcPts val="0"/>
        </a:spcAft>
        <a:buClrTx/>
        <a:buSzTx/>
        <a:buFontTx/>
        <a:buNone/>
        <a:defRPr sz="2400" b="0" i="0" u="none" strike="noStrike" cap="none" spc="0" baseline="0">
          <a:ln>
            <a:noFill/>
          </a:ln>
          <a:solidFill>
            <a:srgbClr val="000000"/>
          </a:solidFill>
          <a:uFillTx/>
          <a:latin typeface="Lantinghei SC Extralight" panose="02000000000000000000" charset="-122"/>
          <a:ea typeface="Lantinghei SC Extralight" panose="02000000000000000000" charset="-122"/>
          <a:cs typeface="Lantinghei SC Extralight" panose="02000000000000000000" charset="-122"/>
          <a:sym typeface="Lantinghei SC Extralight" panose="02000000000000000000" charset="-122"/>
        </a:defRPr>
      </a:lvl9pPr>
    </p:bodyStyle>
    <p:otherStyle>
      <a:lvl1pPr marL="0" marR="0" indent="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6.png"/><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5.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9.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1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image" Target="../media/image13.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432050" y="3152140"/>
            <a:ext cx="8331835" cy="1795145"/>
          </a:xfrm>
        </p:spPr>
        <p:txBody>
          <a:bodyPr>
            <a:noAutofit/>
          </a:bodyPr>
          <a:lstStyle/>
          <a:p>
            <a:pPr algn="ctr"/>
            <a:r>
              <a:rPr lang="zh-CN" altLang="en-US" sz="8800" dirty="0"/>
              <a:t>托福听力</a:t>
            </a:r>
            <a:r>
              <a:rPr lang="en-US" altLang="zh-CN" sz="8800" dirty="0"/>
              <a:t>6</a:t>
            </a:r>
            <a:endParaRPr lang="en-US" altLang="zh-CN" sz="8800" dirty="0"/>
          </a:p>
        </p:txBody>
      </p:sp>
      <p:sp>
        <p:nvSpPr>
          <p:cNvPr id="5" name="文本占位符 4"/>
          <p:cNvSpPr>
            <a:spLocks noGrp="1"/>
          </p:cNvSpPr>
          <p:nvPr>
            <p:ph type="body" sz="half" idx="1"/>
          </p:nvPr>
        </p:nvSpPr>
        <p:spPr>
          <a:xfrm>
            <a:off x="4233545" y="4947285"/>
            <a:ext cx="4980305" cy="2449830"/>
          </a:xfrm>
        </p:spPr>
        <p:txBody>
          <a:bodyPr/>
          <a:lstStyle/>
          <a:p>
            <a:pPr algn="ctr"/>
            <a:r>
              <a:rPr lang="zh-CN" altLang="en-US" sz="4400"/>
              <a:t>金牌听力名师</a:t>
            </a:r>
            <a:endParaRPr lang="zh-CN" altLang="en-US" sz="4400"/>
          </a:p>
          <a:p>
            <a:pPr algn="ctr"/>
            <a:r>
              <a:rPr lang="zh-CN" altLang="en-US" sz="4400"/>
              <a:t>大菁儿老师</a:t>
            </a:r>
            <a:endParaRPr lang="zh-CN" altLang="en-US" sz="4400"/>
          </a:p>
          <a:p>
            <a:pPr algn="ctr"/>
            <a:r>
              <a:rPr lang="en-US" altLang="zh-CN" sz="4400"/>
              <a:t>2021.6.11</a:t>
            </a:r>
            <a:endParaRPr lang="en-US" altLang="zh-CN" sz="4400"/>
          </a:p>
        </p:txBody>
      </p:sp>
      <p:pic>
        <p:nvPicPr>
          <p:cNvPr id="3" name="图片 2"/>
          <p:cNvPicPr>
            <a:picLocks noChangeAspect="1"/>
          </p:cNvPicPr>
          <p:nvPr/>
        </p:nvPicPr>
        <p:blipFill>
          <a:blip r:embed="rId1"/>
          <a:stretch>
            <a:fillRect/>
          </a:stretch>
        </p:blipFill>
        <p:spPr>
          <a:xfrm>
            <a:off x="725170" y="4610735"/>
            <a:ext cx="3171190" cy="3171190"/>
          </a:xfrm>
          <a:prstGeom prst="rect">
            <a:avLst/>
          </a:prstGeom>
        </p:spPr>
      </p:pic>
      <p:pic>
        <p:nvPicPr>
          <p:cNvPr id="6" name="图片 5"/>
          <p:cNvPicPr>
            <a:picLocks noChangeAspect="1"/>
          </p:cNvPicPr>
          <p:nvPr/>
        </p:nvPicPr>
        <p:blipFill>
          <a:blip r:embed="rId2"/>
          <a:stretch>
            <a:fillRect/>
          </a:stretch>
        </p:blipFill>
        <p:spPr>
          <a:xfrm>
            <a:off x="9399905" y="4610735"/>
            <a:ext cx="3218815" cy="3122295"/>
          </a:xfrm>
          <a:prstGeom prst="rect">
            <a:avLst/>
          </a:prstGeom>
        </p:spPr>
      </p:pic>
    </p:spTree>
    <p:custDataLst>
      <p:tags r:id="rId3"/>
    </p:custData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697865" y="1356678"/>
            <a:ext cx="11946255" cy="747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3200" b="1" dirty="0">
                <a:solidFill>
                  <a:schemeClr val="tx1"/>
                </a:solidFill>
                <a:ea typeface="微软雅黑" charset="-122"/>
                <a:cs typeface="Lantinghei SC Demibold" panose="02000000000000000000" charset="-122"/>
              </a:rPr>
              <a:t> Well, that’s not so simple. Government officials are elected by voters, and voters get upset when their taxes go up. And, as for highway tolls, commuters, especially, don’t like paying higher tolls. Merely proposing increases can damage political careers. </a:t>
            </a:r>
            <a:endParaRPr lang="en-US" altLang="zh-CN" sz="3200" b="1" dirty="0">
              <a:solidFill>
                <a:schemeClr val="tx1"/>
              </a:solidFill>
              <a:ea typeface="微软雅黑" charset="-122"/>
              <a:cs typeface="Lantinghei SC Demibold" panose="02000000000000000000" charset="-122"/>
            </a:endParaRPr>
          </a:p>
          <a:p>
            <a:pPr indent="0" algn="l" eaLnBrk="1" hangingPunct="1"/>
            <a:r>
              <a:rPr lang="en-US" altLang="zh-CN" sz="3200" b="1" dirty="0">
                <a:solidFill>
                  <a:schemeClr val="tx1"/>
                </a:solidFill>
                <a:ea typeface="微软雅黑" charset="-122"/>
                <a:cs typeface="Lantinghei SC Demibold" panose="02000000000000000000" charset="-122"/>
              </a:rPr>
              <a:t>So there’s tremendous pressure on governments to find other ways to maintain infrastructure assets. One solution is to sell or lease a part of the infrastructure—a toll bridge, a tunnel, something like that—to a private company, usually a company that specializes in this sorta thing. </a:t>
            </a:r>
            <a:endParaRPr lang="en-US" altLang="zh-CN" sz="3200" b="1" dirty="0">
              <a:solidFill>
                <a:schemeClr val="tx1"/>
              </a:solidFill>
              <a:ea typeface="微软雅黑" charset="-122"/>
              <a:cs typeface="Lantinghei SC Demibold" panose="02000000000000000000" charset="-122"/>
            </a:endParaRPr>
          </a:p>
          <a:p>
            <a:pPr indent="0" algn="l" eaLnBrk="1" hangingPunct="1"/>
            <a:endParaRPr lang="en-US" altLang="zh-CN" sz="3200" b="1" dirty="0">
              <a:solidFill>
                <a:schemeClr val="accent5">
                  <a:lumMod val="60000"/>
                  <a:lumOff val="40000"/>
                </a:schemeClr>
              </a:solidFill>
              <a:ea typeface="微软雅黑" charset="-122"/>
              <a:cs typeface="Lantinghei SC Demibold" panose="02000000000000000000" charset="-122"/>
            </a:endParaRPr>
          </a:p>
          <a:p>
            <a:pPr indent="0" algn="l" eaLnBrk="1" hangingPunct="1"/>
            <a:r>
              <a:rPr lang="en-US" altLang="zh-CN" sz="3200" b="1" dirty="0">
                <a:solidFill>
                  <a:srgbClr val="FF0000"/>
                </a:solidFill>
                <a:ea typeface="微软雅黑" charset="-122"/>
                <a:cs typeface="Lantinghei SC Demibold" panose="02000000000000000000" charset="-122"/>
              </a:rPr>
              <a:t>But besides that, there’s another reason</a:t>
            </a:r>
            <a:r>
              <a:rPr lang="en-US" altLang="zh-CN" sz="3200" b="1" dirty="0">
                <a:solidFill>
                  <a:schemeClr val="tx1"/>
                </a:solidFill>
                <a:ea typeface="微软雅黑" charset="-122"/>
                <a:cs typeface="Lantinghei SC Demibold" panose="02000000000000000000" charset="-122"/>
              </a:rPr>
              <a:t> governments like these deals. States often have trouble paying their bills, and they can use money they get from selling or leasing a piece of infrastructure to balance their budgets.</a:t>
            </a:r>
            <a:endParaRPr lang="en-US" altLang="zh-CN" sz="3200" b="1"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737870" y="1507490"/>
            <a:ext cx="11529060" cy="6739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3600" b="1" dirty="0">
                <a:solidFill>
                  <a:schemeClr val="tx1">
                    <a:lumMod val="95000"/>
                    <a:lumOff val="5000"/>
                  </a:schemeClr>
                </a:solidFill>
                <a:ea typeface="微软雅黑" charset="-122"/>
                <a:cs typeface="Lantinghei SC Demibold" panose="02000000000000000000" charset="-122"/>
              </a:rPr>
              <a:t>3.According to the professor, why do governments consider selling or leasing pieces of infrastructure? [Click on 2 answers.]</a:t>
            </a:r>
            <a:endParaRPr lang="en-US" altLang="zh-CN" sz="3600" b="1" dirty="0">
              <a:solidFill>
                <a:schemeClr val="tx1">
                  <a:lumMod val="95000"/>
                  <a:lumOff val="5000"/>
                </a:schemeClr>
              </a:solidFill>
              <a:ea typeface="微软雅黑" charset="-122"/>
              <a:cs typeface="Lantinghei SC Demibold" panose="02000000000000000000" charset="-122"/>
            </a:endParaRPr>
          </a:p>
          <a:p>
            <a:pPr indent="0" algn="l" eaLnBrk="1" hangingPunct="1"/>
            <a:endParaRPr lang="en-US" altLang="zh-CN" sz="36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3600" dirty="0">
                <a:solidFill>
                  <a:schemeClr val="tx1">
                    <a:lumMod val="95000"/>
                    <a:lumOff val="5000"/>
                  </a:schemeClr>
                </a:solidFill>
                <a:ea typeface="微软雅黑" charset="-122"/>
                <a:cs typeface="Lantinghei SC Demibold" panose="02000000000000000000" charset="-122"/>
              </a:rPr>
              <a:t>A. Governments often have difficulty balancing their general budgets.</a:t>
            </a:r>
            <a:endParaRPr lang="en-US" altLang="zh-CN" sz="3600"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3600" dirty="0">
                <a:solidFill>
                  <a:schemeClr val="tx1">
                    <a:lumMod val="95000"/>
                    <a:lumOff val="5000"/>
                  </a:schemeClr>
                </a:solidFill>
                <a:ea typeface="微软雅黑" charset="-122"/>
                <a:cs typeface="Lantinghei SC Demibold" panose="02000000000000000000" charset="-122"/>
              </a:rPr>
              <a:t>B. The money that governments receive from user fees has gone down in recent years.</a:t>
            </a:r>
            <a:endParaRPr lang="en-US" altLang="zh-CN" sz="3600"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3600" dirty="0">
                <a:solidFill>
                  <a:schemeClr val="tx1">
                    <a:lumMod val="95000"/>
                    <a:lumOff val="5000"/>
                  </a:schemeClr>
                </a:solidFill>
                <a:ea typeface="微软雅黑" charset="-122"/>
                <a:cs typeface="Lantinghei SC Demibold" panose="02000000000000000000" charset="-122"/>
              </a:rPr>
              <a:t>C. Political considerations limit governments' ability to raise money for maintenance.</a:t>
            </a:r>
            <a:endParaRPr lang="en-US" altLang="zh-CN" sz="3600"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3600" dirty="0">
                <a:solidFill>
                  <a:schemeClr val="tx1">
                    <a:lumMod val="95000"/>
                    <a:lumOff val="5000"/>
                  </a:schemeClr>
                </a:solidFill>
                <a:ea typeface="微软雅黑" charset="-122"/>
                <a:cs typeface="Lantinghei SC Demibold" panose="02000000000000000000" charset="-122"/>
              </a:rPr>
              <a:t>D. Private companies are better able to estimate the cost of infrastructure repairs</a:t>
            </a:r>
            <a:r>
              <a:rPr lang="en-US" altLang="zh-CN" sz="3600" b="1" dirty="0">
                <a:solidFill>
                  <a:schemeClr val="tx1">
                    <a:lumMod val="95000"/>
                    <a:lumOff val="5000"/>
                  </a:schemeClr>
                </a:solidFill>
                <a:ea typeface="微软雅黑" charset="-122"/>
                <a:cs typeface="Lantinghei SC Demibold" panose="02000000000000000000" charset="-122"/>
              </a:rPr>
              <a:t>.</a:t>
            </a:r>
            <a:endParaRPr lang="en-US" altLang="zh-CN" sz="3600" b="1" dirty="0">
              <a:solidFill>
                <a:schemeClr val="tx1">
                  <a:lumMod val="95000"/>
                  <a:lumOff val="5000"/>
                </a:schemeClr>
              </a:solidFill>
              <a:ea typeface="微软雅黑" charset="-122"/>
              <a:cs typeface="Lantinghei SC Demibold" panose="02000000000000000000" charset="-122"/>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89255" y="88265"/>
            <a:ext cx="12226290" cy="895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4800" b="1" dirty="0">
                <a:solidFill>
                  <a:schemeClr val="tx1"/>
                </a:solidFill>
                <a:ea typeface="微软雅黑" charset="-122"/>
                <a:cs typeface="Lantinghei SC Demibold" panose="02000000000000000000" charset="-122"/>
              </a:rPr>
              <a:t>动物学场景词汇</a:t>
            </a:r>
            <a:endParaRPr lang="zh-CN" altLang="en-US" sz="4800" b="1" dirty="0">
              <a:solidFill>
                <a:schemeClr val="tx1"/>
              </a:solidFill>
              <a:ea typeface="微软雅黑" charset="-122"/>
              <a:cs typeface="Lantinghei SC Demibold" panose="02000000000000000000" charset="-122"/>
            </a:endParaRPr>
          </a:p>
          <a:p>
            <a:pPr indent="0" algn="l" eaLnBrk="1" hangingPunct="1"/>
            <a:endParaRPr lang="zh-CN" altLang="en-US" sz="4800" b="1" dirty="0">
              <a:solidFill>
                <a:schemeClr val="tx1"/>
              </a:solidFill>
              <a:ea typeface="微软雅黑" charset="-122"/>
              <a:cs typeface="Lantinghei SC Demibold" panose="02000000000000000000" charset="-122"/>
            </a:endParaRPr>
          </a:p>
          <a:p>
            <a:pPr indent="0" algn="l" eaLnBrk="1" hangingPunct="1"/>
            <a:r>
              <a:rPr lang="zh-CN" altLang="en-US" sz="3200" b="1" dirty="0">
                <a:solidFill>
                  <a:schemeClr val="tx1"/>
                </a:solidFill>
                <a:ea typeface="微软雅黑" charset="-122"/>
                <a:cs typeface="Lantinghei SC Demibold" panose="02000000000000000000" charset="-122"/>
              </a:rPr>
              <a:t>blowhole ['blohol] n.(鲸、海豚等的)喷水孔 </a:t>
            </a:r>
            <a:endParaRPr lang="zh-CN" altLang="en-US" sz="3200" b="1" dirty="0">
              <a:solidFill>
                <a:schemeClr val="tx1"/>
              </a:solidFill>
              <a:ea typeface="微软雅黑" charset="-122"/>
              <a:cs typeface="Lantinghei SC Demibold" panose="02000000000000000000" charset="-122"/>
            </a:endParaRPr>
          </a:p>
          <a:p>
            <a:pPr indent="0" algn="l" eaLnBrk="1" hangingPunct="1"/>
            <a:r>
              <a:rPr lang="zh-CN" altLang="en-US" sz="3200" b="1" dirty="0">
                <a:solidFill>
                  <a:schemeClr val="tx1"/>
                </a:solidFill>
                <a:ea typeface="微软雅黑" charset="-122"/>
                <a:cs typeface="Lantinghei SC Demibold" panose="02000000000000000000" charset="-122"/>
              </a:rPr>
              <a:t>bursa [ˈbɜːsə] n.(尤指关节处的)滑囊 </a:t>
            </a:r>
            <a:endParaRPr lang="zh-CN" altLang="en-US" sz="3200" b="1" dirty="0">
              <a:solidFill>
                <a:schemeClr val="tx1"/>
              </a:solidFill>
              <a:ea typeface="微软雅黑" charset="-122"/>
              <a:cs typeface="Lantinghei SC Demibold" panose="02000000000000000000" charset="-122"/>
            </a:endParaRPr>
          </a:p>
          <a:p>
            <a:pPr indent="0" algn="l" eaLnBrk="1" hangingPunct="1"/>
            <a:r>
              <a:rPr lang="zh-CN" altLang="en-US" sz="3200" b="1" dirty="0">
                <a:solidFill>
                  <a:schemeClr val="tx1"/>
                </a:solidFill>
                <a:ea typeface="微软雅黑" charset="-122"/>
                <a:cs typeface="Lantinghei SC Demibold" panose="02000000000000000000" charset="-122"/>
              </a:rPr>
              <a:t>cavity [ˈkævɪtɪ] n.洞; 腔 </a:t>
            </a:r>
            <a:endParaRPr lang="zh-CN" altLang="en-US" sz="3200" b="1" dirty="0">
              <a:solidFill>
                <a:schemeClr val="tx1"/>
              </a:solidFill>
              <a:ea typeface="微软雅黑" charset="-122"/>
              <a:cs typeface="Lantinghei SC Demibold" panose="02000000000000000000" charset="-122"/>
            </a:endParaRPr>
          </a:p>
          <a:p>
            <a:pPr indent="0" algn="l" eaLnBrk="1" hangingPunct="1"/>
            <a:r>
              <a:rPr lang="zh-CN" altLang="en-US" sz="3200" b="1" dirty="0">
                <a:solidFill>
                  <a:schemeClr val="tx1"/>
                </a:solidFill>
                <a:ea typeface="微软雅黑" charset="-122"/>
                <a:cs typeface="Lantinghei SC Demibold" panose="02000000000000000000" charset="-122"/>
              </a:rPr>
              <a:t>melon [ˈmɛlən] n.(鲸目动物头部的)圆形隆起</a:t>
            </a:r>
            <a:endParaRPr lang="zh-CN" altLang="en-US" sz="3200" b="1" dirty="0">
              <a:solidFill>
                <a:schemeClr val="tx1"/>
              </a:solidFill>
              <a:ea typeface="微软雅黑" charset="-122"/>
              <a:cs typeface="Lantinghei SC Demibold" panose="02000000000000000000" charset="-122"/>
            </a:endParaRPr>
          </a:p>
          <a:p>
            <a:pPr indent="0" algn="l" eaLnBrk="1" hangingPunct="1"/>
            <a:r>
              <a:rPr lang="zh-CN" altLang="en-US" sz="3200" b="1" dirty="0">
                <a:solidFill>
                  <a:schemeClr val="tx1"/>
                </a:solidFill>
                <a:ea typeface="微软雅黑" charset="-122"/>
                <a:cs typeface="Lantinghei SC Demibold" panose="02000000000000000000" charset="-122"/>
              </a:rPr>
              <a:t>nasal ['nezl] adj.鼻的；鼻音的 </a:t>
            </a:r>
            <a:endParaRPr lang="zh-CN" altLang="en-US" sz="3200" b="1" dirty="0">
              <a:solidFill>
                <a:schemeClr val="tx1"/>
              </a:solidFill>
              <a:ea typeface="微软雅黑" charset="-122"/>
              <a:cs typeface="Lantinghei SC Demibold" panose="02000000000000000000" charset="-122"/>
            </a:endParaRPr>
          </a:p>
          <a:p>
            <a:pPr indent="0" algn="l" eaLnBrk="1" hangingPunct="1"/>
            <a:r>
              <a:rPr lang="zh-CN" altLang="en-US" sz="3200" b="1" dirty="0">
                <a:solidFill>
                  <a:schemeClr val="tx1"/>
                </a:solidFill>
                <a:ea typeface="微软雅黑" charset="-122"/>
                <a:cs typeface="Lantinghei SC Demibold" panose="02000000000000000000" charset="-122"/>
              </a:rPr>
              <a:t>trunk [trʌŋk] n.象鼻；树干 </a:t>
            </a:r>
            <a:endParaRPr lang="zh-CN" altLang="en-US" sz="3200" b="1" dirty="0">
              <a:solidFill>
                <a:schemeClr val="tx1"/>
              </a:solidFill>
              <a:ea typeface="微软雅黑" charset="-122"/>
              <a:cs typeface="Lantinghei SC Demibold" panose="02000000000000000000" charset="-122"/>
            </a:endParaRPr>
          </a:p>
          <a:p>
            <a:pPr indent="0" algn="l" eaLnBrk="1" hangingPunct="1"/>
            <a:r>
              <a:rPr lang="zh-CN" altLang="en-US" sz="3200" b="1" dirty="0">
                <a:solidFill>
                  <a:schemeClr val="tx1"/>
                </a:solidFill>
                <a:ea typeface="微软雅黑" charset="-122"/>
                <a:cs typeface="Lantinghei SC Demibold" panose="02000000000000000000" charset="-122"/>
              </a:rPr>
              <a:t>pouch [paʊtʃ] n.囊状部 </a:t>
            </a:r>
            <a:endParaRPr lang="zh-CN" altLang="en-US" sz="3200" b="1" dirty="0">
              <a:solidFill>
                <a:schemeClr val="tx1"/>
              </a:solidFill>
              <a:ea typeface="微软雅黑" charset="-122"/>
              <a:cs typeface="Lantinghei SC Demibold" panose="02000000000000000000" charset="-122"/>
            </a:endParaRPr>
          </a:p>
          <a:p>
            <a:pPr indent="0" algn="l" eaLnBrk="1" hangingPunct="1"/>
            <a:r>
              <a:rPr lang="zh-CN" altLang="en-US" sz="3200" b="1" dirty="0">
                <a:solidFill>
                  <a:schemeClr val="tx1"/>
                </a:solidFill>
                <a:ea typeface="微软雅黑" charset="-122"/>
                <a:cs typeface="Lantinghei SC Demibold" panose="02000000000000000000" charset="-122"/>
              </a:rPr>
              <a:t>projection [ prə'dʒekʃ(ə)n] n.突出物；突起 </a:t>
            </a:r>
            <a:endParaRPr lang="zh-CN" altLang="en-US" sz="3200" b="1" dirty="0">
              <a:solidFill>
                <a:schemeClr val="tx1"/>
              </a:solidFill>
              <a:ea typeface="微软雅黑" charset="-122"/>
              <a:cs typeface="Lantinghei SC Demibold" panose="02000000000000000000" charset="-122"/>
            </a:endParaRPr>
          </a:p>
          <a:p>
            <a:pPr indent="0" algn="l" eaLnBrk="1" hangingPunct="1"/>
            <a:r>
              <a:rPr lang="zh-CN" altLang="en-US" sz="3200" b="1" dirty="0">
                <a:solidFill>
                  <a:schemeClr val="tx1"/>
                </a:solidFill>
                <a:ea typeface="微软雅黑" charset="-122"/>
                <a:cs typeface="Lantinghei SC Demibold" panose="02000000000000000000" charset="-122"/>
              </a:rPr>
              <a:t>rear [rɪə] n.后面，后部 </a:t>
            </a:r>
            <a:endParaRPr lang="zh-CN" altLang="en-US" sz="3200" b="1" dirty="0">
              <a:solidFill>
                <a:schemeClr val="tx1"/>
              </a:solidFill>
              <a:ea typeface="微软雅黑" charset="-122"/>
              <a:cs typeface="Lantinghei SC Demibold" panose="02000000000000000000" charset="-122"/>
            </a:endParaRPr>
          </a:p>
          <a:p>
            <a:pPr indent="0" algn="l" eaLnBrk="1" hangingPunct="1"/>
            <a:r>
              <a:rPr lang="zh-CN" altLang="en-US" sz="3200" b="1" dirty="0">
                <a:solidFill>
                  <a:schemeClr val="tx1"/>
                </a:solidFill>
                <a:ea typeface="微软雅黑" charset="-122"/>
                <a:cs typeface="Lantinghei SC Demibold" panose="02000000000000000000" charset="-122"/>
              </a:rPr>
              <a:t>sac [sæk] n.囊 </a:t>
            </a:r>
            <a:endParaRPr lang="zh-CN" altLang="en-US" sz="3200" b="1" dirty="0">
              <a:solidFill>
                <a:schemeClr val="tx1"/>
              </a:solidFill>
              <a:ea typeface="微软雅黑" charset="-122"/>
              <a:cs typeface="Lantinghei SC Demibold" panose="02000000000000000000" charset="-122"/>
            </a:endParaRPr>
          </a:p>
          <a:p>
            <a:pPr indent="0" algn="l" eaLnBrk="1" hangingPunct="1"/>
            <a:r>
              <a:rPr lang="zh-CN" altLang="en-US" sz="3200" b="1" dirty="0">
                <a:solidFill>
                  <a:schemeClr val="tx1"/>
                </a:solidFill>
                <a:ea typeface="微软雅黑" charset="-122"/>
                <a:cs typeface="Lantinghei SC Demibold" panose="02000000000000000000" charset="-122"/>
              </a:rPr>
              <a:t>skull [skʌl] n.头骨  </a:t>
            </a:r>
            <a:endParaRPr lang="zh-CN" altLang="en-US" sz="3200" b="1" dirty="0">
              <a:solidFill>
                <a:schemeClr val="tx1"/>
              </a:solidFill>
              <a:ea typeface="微软雅黑" charset="-122"/>
              <a:cs typeface="Lantinghei SC Demibold" panose="02000000000000000000" charset="-122"/>
            </a:endParaRPr>
          </a:p>
          <a:p>
            <a:pPr indent="0" algn="l" eaLnBrk="1" hangingPunct="1"/>
            <a:r>
              <a:rPr lang="zh-CN" altLang="en-US" sz="3200" b="1" dirty="0">
                <a:solidFill>
                  <a:schemeClr val="tx1"/>
                </a:solidFill>
                <a:ea typeface="微软雅黑" charset="-122"/>
                <a:cs typeface="Lantinghei SC Demibold" panose="02000000000000000000" charset="-122"/>
              </a:rPr>
              <a:t>skeletal ['skɛlətl] adj.骨骼的 </a:t>
            </a:r>
            <a:endParaRPr lang="zh-CN" altLang="en-US" sz="3200" b="1" dirty="0">
              <a:solidFill>
                <a:schemeClr val="tx1"/>
              </a:solidFill>
              <a:ea typeface="微软雅黑" charset="-122"/>
              <a:cs typeface="Lantinghei SC Demibold" panose="02000000000000000000" charset="-122"/>
            </a:endParaRPr>
          </a:p>
          <a:p>
            <a:pPr indent="0" algn="l" eaLnBrk="1" hangingPunct="1"/>
            <a:r>
              <a:rPr lang="zh-CN" altLang="en-US" sz="3200" b="1" dirty="0">
                <a:solidFill>
                  <a:schemeClr val="tx1"/>
                </a:solidFill>
                <a:ea typeface="微软雅黑" charset="-122"/>
                <a:cs typeface="Lantinghei SC Demibold" panose="02000000000000000000" charset="-122"/>
              </a:rPr>
              <a:t>skeleton ['skɛlɪtn] n.骨架，骨骼 </a:t>
            </a:r>
            <a:endParaRPr lang="zh-CN" altLang="en-US" sz="3200" b="1" dirty="0">
              <a:solidFill>
                <a:schemeClr val="tx1"/>
              </a:solidFill>
              <a:ea typeface="微软雅黑" charset="-122"/>
              <a:cs typeface="Lantinghei SC Demibold" panose="02000000000000000000" charset="-122"/>
            </a:endParaRPr>
          </a:p>
          <a:p>
            <a:pPr indent="0" algn="l" eaLnBrk="1" hangingPunct="1"/>
            <a:r>
              <a:rPr lang="zh-CN" altLang="en-US" sz="3200" b="1" dirty="0">
                <a:solidFill>
                  <a:schemeClr val="tx1"/>
                </a:solidFill>
                <a:ea typeface="微软雅黑" charset="-122"/>
                <a:cs typeface="Lantinghei SC Demibold" panose="02000000000000000000" charset="-122"/>
              </a:rPr>
              <a:t>tissue [ˈtɪʃu:] n.（身体）组织；薄纸巾 </a:t>
            </a:r>
            <a:endParaRPr lang="zh-CN" altLang="en-US" sz="3200" b="1" dirty="0">
              <a:solidFill>
                <a:schemeClr val="tx1"/>
              </a:solidFill>
              <a:ea typeface="微软雅黑" charset="-122"/>
              <a:cs typeface="Lantinghei SC Demibold" panose="02000000000000000000" charset="-122"/>
            </a:endParaRPr>
          </a:p>
          <a:p>
            <a:pPr indent="0" algn="l" eaLnBrk="1" hangingPunct="1"/>
            <a:r>
              <a:rPr lang="zh-CN" altLang="en-US" sz="3200" b="1" dirty="0">
                <a:solidFill>
                  <a:schemeClr val="tx1"/>
                </a:solidFill>
                <a:ea typeface="微软雅黑" charset="-122"/>
                <a:cs typeface="Lantinghei SC Demibold" panose="02000000000000000000" charset="-122"/>
              </a:rPr>
              <a:t>venom ['vɛnəm] n.(某些蛇、蝎子等分泌的)毒液 </a:t>
            </a:r>
            <a:endParaRPr lang="zh-CN" altLang="en-US" sz="3200" b="1"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528955" y="68898"/>
            <a:ext cx="12226290" cy="969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4800" b="1" dirty="0">
                <a:solidFill>
                  <a:schemeClr val="tx1"/>
                </a:solidFill>
                <a:ea typeface="微软雅黑" charset="-122"/>
                <a:cs typeface="Lantinghei SC Demibold" panose="02000000000000000000" charset="-122"/>
                <a:sym typeface="+mn-ea"/>
              </a:rPr>
              <a:t>动物学</a:t>
            </a:r>
            <a:r>
              <a:rPr lang="zh-CN" altLang="en-US" sz="4800" b="1" dirty="0">
                <a:solidFill>
                  <a:schemeClr val="tx1"/>
                </a:solidFill>
                <a:ea typeface="微软雅黑" charset="-122"/>
                <a:cs typeface="Lantinghei SC Demibold" panose="02000000000000000000" charset="-122"/>
              </a:rPr>
              <a:t>场景词汇</a:t>
            </a:r>
            <a:endParaRPr lang="zh-CN" altLang="en-US" sz="4800" b="1" dirty="0">
              <a:solidFill>
                <a:schemeClr val="tx1"/>
              </a:solidFill>
              <a:ea typeface="微软雅黑" charset="-122"/>
              <a:cs typeface="Lantinghei SC Demibold" panose="02000000000000000000" charset="-122"/>
            </a:endParaRPr>
          </a:p>
          <a:p>
            <a:pPr indent="0" algn="l" eaLnBrk="1" hangingPunct="1"/>
            <a:endParaRPr lang="zh-CN" altLang="en-US" sz="44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circulatory system ['sɝkjələtɔri] ['sɪstəm] [解剖] 循环系统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feather ['fɛðɚ] n.羽毛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fur [fɝ] n.毛皮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liver ['lɪvɚ] n.肝脏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lung [lʌŋ] n.肺；呼吸器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organ ['ɔrɡən] n.器官；机构；风琴；管风琴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cell [sɛl] n.细胞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cellular ['sɛljəlɚ] adj.细胞的，多孔的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cellulose ['sɛljulos] n.纤维素；细胞膜质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embryo ['ɛmbrɪo] n.胚胎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anatomy [ə'nætəmi] n.解剖；解剖学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eardrum ['ɪrdrʌm] n.耳膜；鼓膜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muscle ['mʌsl] n.肌肉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membrane ['mɛmbren] n.膜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vessel ['vɛsl] n.血管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gland [glænd] n.腺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tentacle ['tɛntəkl] n.触手；触角；触须</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jaw [dʒɔ] n.颌；下巴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limb [lɪm] n.肢，臂  </a:t>
            </a:r>
            <a:endParaRPr lang="zh-CN" altLang="en-US" sz="2800" b="1"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570230" y="411798"/>
            <a:ext cx="12226290" cy="901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4800" b="1" dirty="0">
                <a:solidFill>
                  <a:schemeClr val="tx1"/>
                </a:solidFill>
                <a:ea typeface="微软雅黑" charset="-122"/>
                <a:cs typeface="Lantinghei SC Demibold" panose="02000000000000000000" charset="-122"/>
                <a:sym typeface="+mn-ea"/>
              </a:rPr>
              <a:t>动物学</a:t>
            </a:r>
            <a:r>
              <a:rPr lang="zh-CN" altLang="en-US" sz="4800" b="1" dirty="0">
                <a:solidFill>
                  <a:schemeClr val="tx1"/>
                </a:solidFill>
                <a:ea typeface="微软雅黑" charset="-122"/>
                <a:cs typeface="Lantinghei SC Demibold" panose="02000000000000000000" charset="-122"/>
              </a:rPr>
              <a:t>场景词汇</a:t>
            </a:r>
            <a:endParaRPr lang="zh-CN" altLang="en-US" sz="4800" b="1" dirty="0">
              <a:solidFill>
                <a:schemeClr val="tx1"/>
              </a:solidFill>
              <a:ea typeface="微软雅黑" charset="-122"/>
              <a:cs typeface="Lantinghei SC Demibold" panose="02000000000000000000" charset="-122"/>
            </a:endParaRPr>
          </a:p>
          <a:p>
            <a:pPr indent="0" algn="l" eaLnBrk="1" hangingPunct="1"/>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torso ['tɔrso] n.躯干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tendon ['tɛndən] n.腱</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beak [biːk] n.(猛禽, 甲鱼等的)嘴,鸟嘴状物体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chromatophore ['kromətə,fɔr] n.色素体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rhizome ['raɪzom] n.根茎；[植] 地下茎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streak [strik] n.（与周围有所不同的）条纹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stem [stɛm] n.干；茎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nectar ['nɛktɚ] n.[植] 花蜜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pollen ['pɑlən] n.[植] 花粉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filament ['fɪləmənt] n.[植](雄蕊的)花丝；丝状体；藻丝；菌丝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bulb [bʌlb] n.(洋葱、百合等的)球茎，球根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petal ['pɛtl] n.花瓣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bud [bʌd] n.蓓蕾，花骨朵；幼芽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shoot [ʃut] n.抽枝，发芽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crown [kraʊn] n.树冠，树顶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canopy ['kænəpi] n.树冠；伞盖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branch [bræntʃ] n.树枝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twig [twɪɡ] n.嫩枝，末梢 </a:t>
            </a:r>
            <a:endParaRPr lang="zh-CN" altLang="en-US" sz="2800" b="1"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570230" y="-19050"/>
            <a:ext cx="12226290" cy="9878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4800" b="1" dirty="0">
                <a:solidFill>
                  <a:schemeClr val="tx1"/>
                </a:solidFill>
                <a:ea typeface="微软雅黑" charset="-122"/>
                <a:cs typeface="Lantinghei SC Demibold" panose="02000000000000000000" charset="-122"/>
                <a:sym typeface="+mn-ea"/>
              </a:rPr>
              <a:t>动物学</a:t>
            </a:r>
            <a:r>
              <a:rPr lang="zh-CN" altLang="en-US" sz="4800" b="1" dirty="0">
                <a:solidFill>
                  <a:schemeClr val="tx1"/>
                </a:solidFill>
                <a:ea typeface="微软雅黑" charset="-122"/>
                <a:cs typeface="Lantinghei SC Demibold" panose="02000000000000000000" charset="-122"/>
              </a:rPr>
              <a:t>场景词汇</a:t>
            </a:r>
            <a:endParaRPr lang="zh-CN" altLang="en-US" sz="4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carnivore ['kɑrnɪvɔr] n.肉食动物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omnivore ['ɑmnɪvɔr] n.杂食动物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herbivore [ˈhə:bəˌvɔr] n.食草动物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scavenger ['skævɪndʒɚ] n.食腐动物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invertebrate [ɪn'vɝtɪbret] n.无脊椎动物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vertebrate [ˈvə:təbrɪt] n.脊椎动物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primate [ˈpraimit] n.灵长类动物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mammal [ˈmæməl] n.哺乳动物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mega fauna ['mɛgə] [fɔ:nə] 大型动物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colubrid ['kɒljʊbrɪd] n.无毒蛇类 adj.无毒蛇的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aquatic [ə'kwætɪk] adj.水生的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reptile ['rɛptaɪl] n.爬行动物, 爬虫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amphibian [æm'fɪbɪən] n.两栖动物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rodent ['rodnt] n.啮齿动物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herd [hɚd] n.兽群，牧群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flock [flɑ:k] n.兽群；鸟群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swarm [swɔrm] n.蜂群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flora [ˈflɔ:rə] n.植物群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fauna [ˈfɔ:nə] n.动物群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insect ['ɪnsekt] n.昆虫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pest [pɛst] n.害虫</a:t>
            </a:r>
            <a:endParaRPr lang="zh-CN" altLang="en-US" sz="2800" b="1"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553720" y="1108393"/>
            <a:ext cx="11336020" cy="6831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5400" b="1" dirty="0">
                <a:solidFill>
                  <a:schemeClr val="tx1"/>
                </a:solidFill>
                <a:ea typeface="微软雅黑" charset="-122"/>
                <a:cs typeface="Lantinghei SC Demibold" panose="02000000000000000000" charset="-122"/>
              </a:rPr>
              <a:t>动物</a:t>
            </a:r>
            <a:r>
              <a:rPr lang="en-US" altLang="zh-CN" sz="5400" b="1" dirty="0">
                <a:solidFill>
                  <a:schemeClr val="tx1"/>
                </a:solidFill>
                <a:ea typeface="微软雅黑" charset="-122"/>
                <a:cs typeface="Lantinghei SC Demibold" panose="02000000000000000000" charset="-122"/>
              </a:rPr>
              <a:t>学精讲精练：</a:t>
            </a:r>
            <a:endParaRPr lang="en-US" altLang="zh-CN" sz="5400" b="1" dirty="0">
              <a:solidFill>
                <a:schemeClr val="tx1"/>
              </a:solidFill>
              <a:ea typeface="微软雅黑" charset="-122"/>
              <a:cs typeface="Lantinghei SC Demibold" panose="02000000000000000000" charset="-122"/>
            </a:endParaRPr>
          </a:p>
          <a:p>
            <a:pPr indent="0" algn="l" eaLnBrk="1" hangingPunct="1"/>
            <a:r>
              <a:rPr lang="en-US" altLang="zh-CN" sz="4800" b="1" dirty="0">
                <a:solidFill>
                  <a:schemeClr val="tx1"/>
                </a:solidFill>
                <a:ea typeface="微软雅黑" charset="-122"/>
                <a:cs typeface="Lantinghei SC Demibold" panose="02000000000000000000" charset="-122"/>
              </a:rPr>
              <a:t>TPO20-lecture4 snowshoe</a:t>
            </a:r>
            <a:endParaRPr lang="en-US" altLang="zh-CN" sz="4800" b="1" dirty="0">
              <a:solidFill>
                <a:schemeClr val="tx1"/>
              </a:solidFill>
              <a:ea typeface="微软雅黑" charset="-122"/>
              <a:cs typeface="Lantinghei SC Demibold" panose="02000000000000000000" charset="-122"/>
            </a:endParaRPr>
          </a:p>
          <a:p>
            <a:pPr indent="0" algn="l" eaLnBrk="1" hangingPunct="1"/>
            <a:endParaRPr lang="en-US" altLang="zh-CN" sz="4800" b="1" dirty="0">
              <a:solidFill>
                <a:schemeClr val="tx1"/>
              </a:solidFill>
              <a:ea typeface="微软雅黑" charset="-122"/>
              <a:cs typeface="Lantinghei SC Demibold" panose="02000000000000000000" charset="-122"/>
            </a:endParaRPr>
          </a:p>
          <a:p>
            <a:pPr indent="0" algn="l" eaLnBrk="1" hangingPunct="1"/>
            <a:r>
              <a:rPr lang="en-US" altLang="zh-CN" sz="4800" dirty="0">
                <a:solidFill>
                  <a:schemeClr val="tx1"/>
                </a:solidFill>
                <a:ea typeface="微软雅黑" charset="-122"/>
                <a:cs typeface="Lantinghei SC Demibold" panose="02000000000000000000" charset="-122"/>
              </a:rPr>
              <a:t>Maine</a:t>
            </a:r>
            <a:endParaRPr lang="en-US" altLang="zh-CN" sz="4800" dirty="0">
              <a:solidFill>
                <a:schemeClr val="tx1"/>
              </a:solidFill>
              <a:ea typeface="微软雅黑" charset="-122"/>
              <a:cs typeface="Lantinghei SC Demibold" panose="02000000000000000000" charset="-122"/>
            </a:endParaRPr>
          </a:p>
          <a:p>
            <a:pPr indent="0" algn="l" eaLnBrk="1" hangingPunct="1"/>
            <a:r>
              <a:rPr lang="en-US" altLang="zh-CN" sz="4800" dirty="0">
                <a:solidFill>
                  <a:schemeClr val="tx1"/>
                </a:solidFill>
                <a:ea typeface="微软雅黑" charset="-122"/>
                <a:cs typeface="Lantinghei SC Demibold" panose="02000000000000000000" charset="-122"/>
              </a:rPr>
              <a:t>camouflage</a:t>
            </a:r>
            <a:endParaRPr lang="en-US" altLang="zh-CN" sz="4800" dirty="0">
              <a:solidFill>
                <a:schemeClr val="tx1"/>
              </a:solidFill>
              <a:ea typeface="微软雅黑" charset="-122"/>
              <a:cs typeface="Lantinghei SC Demibold" panose="02000000000000000000" charset="-122"/>
            </a:endParaRPr>
          </a:p>
          <a:p>
            <a:pPr indent="0" algn="l" eaLnBrk="1" hangingPunct="1"/>
            <a:r>
              <a:rPr lang="en-US" altLang="zh-CN" sz="4800" dirty="0">
                <a:solidFill>
                  <a:schemeClr val="tx1"/>
                </a:solidFill>
                <a:ea typeface="微软雅黑" charset="-122"/>
                <a:cs typeface="Lantinghei SC Demibold" panose="02000000000000000000" charset="-122"/>
              </a:rPr>
              <a:t>furry</a:t>
            </a:r>
            <a:endParaRPr lang="en-US" altLang="zh-CN" sz="4800" dirty="0">
              <a:solidFill>
                <a:schemeClr val="tx1"/>
              </a:solidFill>
              <a:ea typeface="微软雅黑" charset="-122"/>
              <a:cs typeface="Lantinghei SC Demibold" panose="02000000000000000000" charset="-122"/>
            </a:endParaRPr>
          </a:p>
          <a:p>
            <a:pPr indent="0" algn="l" eaLnBrk="1" hangingPunct="1"/>
            <a:r>
              <a:rPr lang="en-US" altLang="zh-CN" sz="4800" dirty="0">
                <a:solidFill>
                  <a:schemeClr val="tx1"/>
                </a:solidFill>
                <a:ea typeface="微软雅黑" charset="-122"/>
                <a:cs typeface="Lantinghei SC Demibold" panose="02000000000000000000" charset="-122"/>
              </a:rPr>
              <a:t>hind feet</a:t>
            </a:r>
            <a:endParaRPr lang="en-US" altLang="zh-CN" sz="4800" dirty="0">
              <a:solidFill>
                <a:schemeClr val="tx1"/>
              </a:solidFill>
              <a:ea typeface="微软雅黑" charset="-122"/>
              <a:cs typeface="Lantinghei SC Demibold" panose="02000000000000000000" charset="-122"/>
            </a:endParaRPr>
          </a:p>
          <a:p>
            <a:pPr indent="0" algn="l" eaLnBrk="1" hangingPunct="1"/>
            <a:r>
              <a:rPr lang="en-US" altLang="zh-CN" sz="4800" dirty="0">
                <a:solidFill>
                  <a:schemeClr val="tx1"/>
                </a:solidFill>
                <a:ea typeface="微软雅黑" charset="-122"/>
                <a:cs typeface="Lantinghei SC Demibold" panose="02000000000000000000" charset="-122"/>
              </a:rPr>
              <a:t>adaptation</a:t>
            </a:r>
            <a:endParaRPr lang="en-US" altLang="zh-CN" sz="4800" dirty="0">
              <a:solidFill>
                <a:schemeClr val="tx1"/>
              </a:solidFill>
              <a:ea typeface="微软雅黑" charset="-122"/>
              <a:cs typeface="Lantinghei SC Demibold" panose="02000000000000000000" charset="-122"/>
            </a:endParaRPr>
          </a:p>
          <a:p>
            <a:pPr indent="0" algn="l" eaLnBrk="1" hangingPunct="1"/>
            <a:endParaRPr lang="en-US" altLang="zh-CN" sz="48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89255" y="33655"/>
            <a:ext cx="12226290" cy="2430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TPO20-lecture4</a:t>
            </a:r>
            <a:endParaRPr lang="en-US" altLang="zh-CN" sz="5400" b="1" dirty="0">
              <a:solidFill>
                <a:schemeClr val="tx1"/>
              </a:solidFill>
              <a:ea typeface="微软雅黑" charset="-122"/>
              <a:cs typeface="Lantinghei SC Demibold" panose="02000000000000000000" charset="-122"/>
            </a:endParaRPr>
          </a:p>
          <a:p>
            <a:pPr indent="0" algn="l" eaLnBrk="1" hangingPunct="1"/>
            <a:r>
              <a:rPr lang="zh-CN" altLang="en-US" sz="4400" b="1" dirty="0">
                <a:solidFill>
                  <a:schemeClr val="tx1"/>
                </a:solidFill>
                <a:ea typeface="微软雅黑" charset="-122"/>
                <a:cs typeface="Lantinghei SC Demibold" panose="02000000000000000000" charset="-122"/>
              </a:rPr>
              <a:t>笔记</a:t>
            </a:r>
            <a:endParaRPr lang="en-US" altLang="zh-CN" sz="5400" b="1" dirty="0">
              <a:solidFill>
                <a:schemeClr val="tx1"/>
              </a:solidFill>
              <a:ea typeface="微软雅黑" charset="-122"/>
              <a:cs typeface="Lantinghei SC Demibold" panose="02000000000000000000" charset="-122"/>
            </a:endParaRPr>
          </a:p>
          <a:p>
            <a:pPr indent="0" algn="l" eaLnBrk="1" hangingPunct="1"/>
            <a:endParaRPr lang="en-US" altLang="zh-CN" sz="5400" b="1" dirty="0">
              <a:solidFill>
                <a:schemeClr val="tx1"/>
              </a:solidFill>
              <a:ea typeface="微软雅黑" charset="-122"/>
              <a:cs typeface="Lantinghei SC Demibold" panose="02000000000000000000" charset="-122"/>
            </a:endParaRPr>
          </a:p>
        </p:txBody>
      </p:sp>
      <p:pic>
        <p:nvPicPr>
          <p:cNvPr id="2" name="图片 1" descr="0B73A19F990F55E67B2E42F90A75B77A"/>
          <p:cNvPicPr>
            <a:picLocks noChangeAspect="1"/>
          </p:cNvPicPr>
          <p:nvPr/>
        </p:nvPicPr>
        <p:blipFill>
          <a:blip r:embed="rId1"/>
          <a:stretch>
            <a:fillRect/>
          </a:stretch>
        </p:blipFill>
        <p:spPr>
          <a:xfrm>
            <a:off x="2345690" y="864870"/>
            <a:ext cx="8841105" cy="8780145"/>
          </a:xfrm>
          <a:prstGeom prst="rect">
            <a:avLst/>
          </a:prstGeom>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312420"/>
            <a:ext cx="12805410" cy="769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TPO20-lecture4</a:t>
            </a:r>
            <a:endParaRPr lang="en-US" altLang="zh-CN" sz="5400" b="1"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What is the lecture mainly about?</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 Typical features of the snowshoe hare that do not result from adaptation</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 Various strategies used by snowshoe hares to find food during the winter</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 Characteristics that snowshoe hares have developed in response to their environment</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 Interactions between snowshoe hares and human populations in the state of Maine</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1236028"/>
            <a:ext cx="12805410" cy="5846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TPO20-lecture4</a:t>
            </a:r>
            <a:endParaRPr lang="en-US" altLang="zh-CN" sz="5400" b="1"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According to the professor, what causes the snowshoe hare’s fur to begin turning white?</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 A decrease in the hours that the Sun is up each day</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 A sudden drop in temperature</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 The increasing amount of snow on the ground</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 The changing nature of the food supply</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0945" y="1779270"/>
            <a:ext cx="11132820" cy="6195695"/>
          </a:xfrm>
        </p:spPr>
        <p:txBody>
          <a:bodyPr>
            <a:normAutofit/>
          </a:bodyPr>
          <a:lstStyle/>
          <a:p>
            <a:r>
              <a:rPr lang="zh-CN" altLang="en-US" sz="4800" b="1" dirty="0">
                <a:solidFill>
                  <a:sysClr val="windowText" lastClr="000000">
                    <a:lumMod val="75000"/>
                    <a:lumOff val="25000"/>
                  </a:sysClr>
                </a:solidFill>
                <a:latin typeface="Arial" panose="020B0604020202090204" pitchFamily="34" charset="0"/>
                <a:ea typeface="微软雅黑" charset="-122"/>
                <a:sym typeface="+mn-ea"/>
              </a:rPr>
              <a:t>第五节课回顾：</a:t>
            </a:r>
            <a:br>
              <a:rPr lang="zh-CN" altLang="en-US" sz="4800" b="1" dirty="0">
                <a:solidFill>
                  <a:sysClr val="windowText" lastClr="000000">
                    <a:lumMod val="75000"/>
                    <a:lumOff val="25000"/>
                  </a:sysClr>
                </a:solidFill>
                <a:latin typeface="Arial" panose="020B0604020202090204" pitchFamily="34" charset="0"/>
                <a:ea typeface="微软雅黑" charset="-122"/>
                <a:sym typeface="+mn-ea"/>
              </a:rPr>
            </a:br>
            <a:br>
              <a:rPr lang="zh-CN" altLang="en-US" sz="4000" b="1" dirty="0">
                <a:solidFill>
                  <a:sysClr val="windowText" lastClr="000000">
                    <a:lumMod val="75000"/>
                    <a:lumOff val="25000"/>
                  </a:sysClr>
                </a:solidFill>
                <a:latin typeface="Arial" panose="020B0604020202090204" pitchFamily="34" charset="0"/>
                <a:ea typeface="微软雅黑" charset="-122"/>
                <a:sym typeface="+mn-ea"/>
              </a:rPr>
            </a:br>
            <a:r>
              <a:rPr lang="zh-CN" altLang="en-US" sz="4000" b="1" dirty="0">
                <a:solidFill>
                  <a:sysClr val="windowText" lastClr="000000">
                    <a:lumMod val="75000"/>
                    <a:lumOff val="25000"/>
                  </a:sysClr>
                </a:solidFill>
                <a:latin typeface="Arial" panose="020B0604020202090204" pitchFamily="34" charset="0"/>
                <a:ea typeface="微软雅黑" charset="-122"/>
              </a:rPr>
              <a:t>十大考点——例子+强调；</a:t>
            </a:r>
            <a:br>
              <a:rPr lang="zh-CN" altLang="en-US" sz="4000" b="1" dirty="0">
                <a:solidFill>
                  <a:sysClr val="windowText" lastClr="000000">
                    <a:lumMod val="75000"/>
                    <a:lumOff val="25000"/>
                  </a:sysClr>
                </a:solidFill>
                <a:latin typeface="Arial" panose="020B0604020202090204" pitchFamily="34" charset="0"/>
                <a:ea typeface="微软雅黑" charset="-122"/>
              </a:rPr>
            </a:br>
            <a:r>
              <a:rPr lang="zh-CN" altLang="en-US" sz="4000" b="1" dirty="0">
                <a:solidFill>
                  <a:sysClr val="windowText" lastClr="000000">
                    <a:lumMod val="75000"/>
                    <a:lumOff val="25000"/>
                  </a:sysClr>
                </a:solidFill>
                <a:latin typeface="Arial" panose="020B0604020202090204" pitchFamily="34" charset="0"/>
                <a:ea typeface="微软雅黑" charset="-122"/>
              </a:rPr>
              <a:t>自然科学词汇串讲</a:t>
            </a:r>
            <a:br>
              <a:rPr lang="zh-CN" altLang="en-US" sz="4000" b="1" dirty="0">
                <a:solidFill>
                  <a:sysClr val="windowText" lastClr="000000">
                    <a:lumMod val="75000"/>
                    <a:lumOff val="25000"/>
                  </a:sysClr>
                </a:solidFill>
                <a:latin typeface="Arial" panose="020B0604020202090204" pitchFamily="34" charset="0"/>
                <a:ea typeface="微软雅黑" charset="-122"/>
              </a:rPr>
            </a:br>
            <a:r>
              <a:rPr lang="zh-CN" altLang="en-US" sz="4000" b="1" dirty="0">
                <a:solidFill>
                  <a:sysClr val="windowText" lastClr="000000">
                    <a:lumMod val="75000"/>
                    <a:lumOff val="25000"/>
                  </a:sysClr>
                </a:solidFill>
                <a:latin typeface="Arial" panose="020B0604020202090204" pitchFamily="34" charset="0"/>
                <a:ea typeface="微软雅黑" charset="-122"/>
              </a:rPr>
              <a:t>天文学+地理学文章及菁讲精练</a:t>
            </a:r>
            <a:br>
              <a:rPr lang="zh-CN" altLang="en-US" sz="4000" b="1" dirty="0">
                <a:solidFill>
                  <a:sysClr val="windowText" lastClr="000000">
                    <a:lumMod val="75000"/>
                    <a:lumOff val="25000"/>
                  </a:sysClr>
                </a:solidFill>
                <a:latin typeface="Arial" panose="020B0604020202090204" pitchFamily="34" charset="0"/>
                <a:ea typeface="微软雅黑" charset="-122"/>
              </a:rPr>
            </a:br>
            <a:endParaRPr lang="zh-CN" altLang="en-US" sz="4000" dirty="0">
              <a:solidFill>
                <a:sysClr val="windowText" lastClr="000000">
                  <a:lumMod val="75000"/>
                  <a:lumOff val="25000"/>
                </a:sysClr>
              </a:solidFill>
              <a:latin typeface="Arial" panose="020B0604020202090204" pitchFamily="34" charset="0"/>
              <a:ea typeface="微软雅黑" charset="-122"/>
              <a:sym typeface="+mn-ea"/>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4763"/>
            <a:ext cx="12805410" cy="830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TPO20-lecture4</a:t>
            </a:r>
            <a:endParaRPr lang="en-US" altLang="zh-CN" sz="5400" b="1"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Why might an early snowfall be a particularly dangerous time for the snowshoe hare?</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 Its feet would not yet have grown to resemble snowshoes.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 Its babies would not yet be able to keep themselves warm.</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 Its chances of being seen by a predator are much higher.</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 It might not be able to locate where it stored its food supply.</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312420"/>
            <a:ext cx="12805410" cy="769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TPO20-lecture4</a:t>
            </a:r>
            <a:endParaRPr lang="en-US" altLang="zh-CN" sz="5400" b="1"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The professor implies that the snowshoe hare has an advantage over other animals because of its unusual feet. What is that advantage?</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It can reach food in higher locations better than its competitors.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It can stay warm in cold weather longer than its competitors.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It can outrun its predators in deep snow.</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It can dig under the snow to hide from its predators.</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928053"/>
            <a:ext cx="12805410" cy="646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TPO20-lecture4</a:t>
            </a:r>
            <a:endParaRPr lang="en-US" altLang="zh-CN" sz="5400" b="1"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The professor explains that the snowshoe hare’s food supply is available year-round. What does the availability of food allow the snowshoe hare to do?</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 Store body fat for the cold months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 Remain lightweight through the winter</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 Give birth during the winter</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 Grow fur quickly during the first year after birth</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928053"/>
            <a:ext cx="12805410" cy="6462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TPO20-lecture4</a:t>
            </a:r>
            <a:endParaRPr lang="en-US" altLang="zh-CN" sz="5400" b="1"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Why does the student say this: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 He wants to support the professor’s point with an example.</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 He is grateful the professor has answered his question.</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 The professor’s explanation contradicts his own experience.</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 The professor may not believe he is telling the truth.</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89255" y="589915"/>
            <a:ext cx="12226290" cy="907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4800" b="1" dirty="0">
                <a:solidFill>
                  <a:schemeClr val="tx1"/>
                </a:solidFill>
                <a:ea typeface="微软雅黑" charset="-122"/>
                <a:cs typeface="Lantinghei SC Demibold" panose="02000000000000000000" charset="-122"/>
              </a:rPr>
              <a:t>生物学词汇 </a:t>
            </a:r>
            <a:r>
              <a:rPr lang="en-US" altLang="zh-CN" sz="4800" b="1" dirty="0">
                <a:solidFill>
                  <a:schemeClr val="tx1"/>
                </a:solidFill>
                <a:ea typeface="微软雅黑" charset="-122"/>
                <a:cs typeface="Lantinghei SC Demibold" panose="02000000000000000000" charset="-122"/>
              </a:rPr>
              <a:t>biology</a:t>
            </a:r>
            <a:endParaRPr lang="en-US" altLang="zh-CN" sz="4800" b="1" dirty="0">
              <a:solidFill>
                <a:schemeClr val="tx1"/>
              </a:solidFill>
              <a:ea typeface="微软雅黑" charset="-122"/>
              <a:cs typeface="Lantinghei SC Demibold" panose="02000000000000000000" charset="-122"/>
            </a:endParaRPr>
          </a:p>
          <a:p>
            <a:pPr indent="0" algn="l" eaLnBrk="1" hangingPunct="1"/>
            <a:endParaRPr lang="zh-CN" altLang="en-US" sz="32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biological community - 生物群落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organism ['ɔ:ɡənizəm] n.有机体；生物体；微生物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species [ˈspi:ʃi:z] n.物种；种类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genus ['dʒinəs] n.类，种；[生物] 属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microscopic [,maɪkrə'skɑpɪk] adj.微观的；用显微镜可见的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microscopic plant [ˌmaɪkrəˈskɔpɪk plɑ:nt] 微生植物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microbe ['maɪkrob] n.细菌，微生物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microorganism [ˌmaɪkrəʊˈɔːɡəˌnɪzəm] n.微生物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bacteria [bæk'tɪrɪə] n.细菌</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108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extremophile [ik'stri:məfail] n. (能在极端恶劣环境下生存良好的)极端微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生物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fungus (pl. fungi) ['fʌŋɡəs] n.真菌；菌类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diversity [dɪˈvəsɪti] n.多样性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biodiversity [ˌbaɪəʊdaɪˈvɜ:səti] n.生物多样性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pedodiversity [pedədaɪˈvɜ:səti] n.土壤多样性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diversification [daɪˌvɜ:sɪfɪ'keʃn] n.变化，多样化</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niche [nɪtʃ] n.壁龛；生态龛  </a:t>
            </a:r>
            <a:endParaRPr lang="zh-CN" altLang="en-US" sz="2800" b="1"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89255" y="218440"/>
            <a:ext cx="12226290" cy="9448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4800" b="1" dirty="0">
                <a:solidFill>
                  <a:schemeClr val="tx1"/>
                </a:solidFill>
                <a:ea typeface="微软雅黑" charset="-122"/>
                <a:cs typeface="Lantinghei SC Demibold" panose="02000000000000000000" charset="-122"/>
              </a:rPr>
              <a:t>生物学词汇 </a:t>
            </a:r>
            <a:r>
              <a:rPr lang="en-US" altLang="zh-CN" sz="4800" b="1" dirty="0">
                <a:solidFill>
                  <a:schemeClr val="tx1"/>
                </a:solidFill>
                <a:ea typeface="微软雅黑" charset="-122"/>
                <a:cs typeface="Lantinghei SC Demibold" panose="02000000000000000000" charset="-122"/>
              </a:rPr>
              <a:t>biology</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medium [ˈmiːdɪəm] n.媒介物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devastate ['devəstet] v.破坏，毁灭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distribute [dɪˈstrɪbju:t] v.分配，散布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dwindle [ˈdwɪndl] vi.减少，变小，缩小；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outbreak [ˈaʊtbrek] n.（战争，怒气等）爆发；突然发生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perish ['pɛrɪʃ] vi.死亡；毁灭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extinction [ɪk'stɪŋkʃən] n.灭绝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fertilizer ['fɝtəlaɪzɚ] n.肥料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fertile ['fɝtl] adj.富饶的，肥沃的；能生育的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decay [dɪ'ke] v.腐烂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decomposition [ˌdi:kɒmpə'zɪʃn] n.分解；腐烂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rot [rɒt] n 腐烂，腐朽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excrete [ɪk'skrit] vt.排泄；分泌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thrive [θraɪv] vi.繁荣，兴旺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photosynthesis [ˌfəutəuˈsinθəsis] n.光合作用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photoreceptor ['fotorɪsɛptɚ] n.感光器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respiration [,rɛspə'reʃən] n.呼吸；呼吸作用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adsorption [æd'sɔrpʃən] n.吸附（作用）</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osmosis [ɒz'məʊsɪs] n. [物] 渗透；[物] 渗透性；渗透作用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osmotic [ɑs'motɪk] adj.渗透性的，渗透的  </a:t>
            </a:r>
            <a:endParaRPr lang="zh-CN" altLang="en-US" sz="2800" b="1"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89255" y="1295718"/>
            <a:ext cx="12226290" cy="7293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4800" b="1" dirty="0">
                <a:solidFill>
                  <a:schemeClr val="tx1"/>
                </a:solidFill>
                <a:ea typeface="微软雅黑" charset="-122"/>
                <a:cs typeface="Lantinghei SC Demibold" panose="02000000000000000000" charset="-122"/>
              </a:rPr>
              <a:t>生物学词汇 </a:t>
            </a:r>
            <a:r>
              <a:rPr lang="en-US" altLang="zh-CN" sz="4800" b="1" dirty="0">
                <a:solidFill>
                  <a:schemeClr val="tx1"/>
                </a:solidFill>
                <a:ea typeface="微软雅黑" charset="-122"/>
                <a:cs typeface="Lantinghei SC Demibold" panose="02000000000000000000" charset="-122"/>
              </a:rPr>
              <a:t>biology</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resilient [rɪ'zɪlɪənt] adj.弹回的，有弹力的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resistant [rɪ'zɪstənt] adj.抵抗的; 反抗的; 耐久的; 坚固的, 稳定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的, 抗性的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relic [ˈrɛlɪk] n.遗物，遗迹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explode [ɪk'splod] v.爆发；激增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conservation [,kɑnsɚ'veʃən] n.保存，保持；保护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overhunt ['ovɚ 'hʌnt] v.过度捕猎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mineralize ['mɪnrəl,aɪz] v.使矿物化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migration route [maɪ'ɡreʃən] [rut] 迁移路线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threatened species ['θrɛtnd] ['spiʃiz] 濒危物种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interdependent species [,ɪntɚdɪ'pɛndənt] - 相互依存的物种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symbiosis [,sɪmbaɪ'osɪs] n.共生关系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invasive species [ɪn'vesɪv] - 入侵物种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habitat ['hæbɪtæt] n.栖息地 </a:t>
            </a:r>
            <a:endParaRPr lang="zh-CN" altLang="en-US" sz="2800" b="1" dirty="0">
              <a:solidFill>
                <a:schemeClr val="tx1"/>
              </a:solidFill>
              <a:ea typeface="微软雅黑" charset="-122"/>
              <a:cs typeface="Lantinghei SC Demibold" panose="02000000000000000000" charset="-122"/>
            </a:endParaRPr>
          </a:p>
          <a:p>
            <a:pPr indent="0" algn="l" eaLnBrk="1" hangingPunct="1"/>
            <a:r>
              <a:rPr lang="zh-CN" altLang="en-US" sz="2800" b="1" dirty="0">
                <a:solidFill>
                  <a:schemeClr val="tx1"/>
                </a:solidFill>
                <a:ea typeface="微软雅黑" charset="-122"/>
                <a:cs typeface="Lantinghei SC Demibold" panose="02000000000000000000" charset="-122"/>
              </a:rPr>
              <a:t>meadow ['mɛdo] n.草甸, 草地, 牧场</a:t>
            </a:r>
            <a:endParaRPr lang="zh-CN" altLang="en-US" sz="2800" b="1"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06780" y="60325"/>
            <a:ext cx="10818495" cy="9632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4400" b="1" dirty="0">
                <a:solidFill>
                  <a:schemeClr val="tx1"/>
                </a:solidFill>
                <a:ea typeface="微软雅黑" charset="-122"/>
                <a:cs typeface="Lantinghei SC Demibold" panose="02000000000000000000" charset="-122"/>
              </a:rPr>
              <a:t>练习：</a:t>
            </a:r>
            <a:endParaRPr lang="zh-CN" altLang="en-US" sz="4400" b="1" dirty="0">
              <a:solidFill>
                <a:schemeClr val="tx1"/>
              </a:solidFill>
              <a:ea typeface="微软雅黑" charset="-122"/>
              <a:cs typeface="Lantinghei SC Demibold" panose="02000000000000000000" charset="-122"/>
            </a:endParaRPr>
          </a:p>
          <a:p>
            <a:pPr indent="0" algn="l" eaLnBrk="1" hangingPunct="1"/>
            <a:r>
              <a:rPr lang="en-US" altLang="zh-CN" sz="4800" b="1" dirty="0">
                <a:solidFill>
                  <a:schemeClr val="tx1"/>
                </a:solidFill>
                <a:ea typeface="微软雅黑" charset="-122"/>
                <a:cs typeface="Lantinghei SC Demibold" panose="02000000000000000000" charset="-122"/>
              </a:rPr>
              <a:t>TPO15-lecture4 生物群落的新发现</a:t>
            </a:r>
            <a:endParaRPr lang="en-US" altLang="zh-CN" sz="4800" b="1" dirty="0">
              <a:solidFill>
                <a:schemeClr val="tx1"/>
              </a:solidFill>
              <a:ea typeface="微软雅黑" charset="-122"/>
              <a:cs typeface="Lantinghei SC Demibold" panose="02000000000000000000" charset="-122"/>
            </a:endParaRPr>
          </a:p>
          <a:p>
            <a:pPr indent="0" algn="l" eaLnBrk="1" hangingPunct="1"/>
            <a:r>
              <a:rPr lang="en-US" altLang="zh-CN" sz="4800" b="1" dirty="0">
                <a:solidFill>
                  <a:schemeClr val="tx1"/>
                </a:solidFill>
                <a:ea typeface="微软雅黑" charset="-122"/>
                <a:cs typeface="Lantinghei SC Demibold" panose="02000000000000000000" charset="-122"/>
              </a:rPr>
              <a:t>photosynthesis</a:t>
            </a:r>
            <a:endParaRPr lang="en-US" altLang="zh-CN" sz="4800" b="1" dirty="0">
              <a:solidFill>
                <a:schemeClr val="tx1"/>
              </a:solidFill>
              <a:ea typeface="微软雅黑" charset="-122"/>
              <a:cs typeface="Lantinghei SC Demibold" panose="02000000000000000000" charset="-122"/>
            </a:endParaRPr>
          </a:p>
          <a:p>
            <a:pPr indent="0" algn="l" eaLnBrk="1" hangingPunct="1"/>
            <a:r>
              <a:rPr lang="en-US" altLang="zh-CN" sz="4800" b="1" dirty="0">
                <a:solidFill>
                  <a:schemeClr val="tx1"/>
                </a:solidFill>
                <a:ea typeface="微软雅黑" charset="-122"/>
                <a:cs typeface="Lantinghei SC Demibold" panose="02000000000000000000" charset="-122"/>
              </a:rPr>
              <a:t>bacteria</a:t>
            </a:r>
            <a:endParaRPr lang="en-US" altLang="zh-CN" sz="4800" b="1" dirty="0">
              <a:solidFill>
                <a:schemeClr val="tx1"/>
              </a:solidFill>
              <a:ea typeface="微软雅黑" charset="-122"/>
              <a:cs typeface="Lantinghei SC Demibold" panose="02000000000000000000" charset="-122"/>
            </a:endParaRPr>
          </a:p>
          <a:p>
            <a:pPr indent="0" algn="l" eaLnBrk="1" hangingPunct="1"/>
            <a:r>
              <a:rPr lang="en-US" altLang="zh-CN" sz="4800" b="1" dirty="0">
                <a:solidFill>
                  <a:schemeClr val="tx1"/>
                </a:solidFill>
                <a:ea typeface="微软雅黑" charset="-122"/>
                <a:cs typeface="Lantinghei SC Demibold" panose="02000000000000000000" charset="-122"/>
              </a:rPr>
              <a:t>microorganism</a:t>
            </a:r>
            <a:endParaRPr lang="en-US" altLang="zh-CN" sz="4800" b="1" dirty="0">
              <a:solidFill>
                <a:schemeClr val="tx1"/>
              </a:solidFill>
              <a:ea typeface="微软雅黑" charset="-122"/>
              <a:cs typeface="Lantinghei SC Demibold" panose="02000000000000000000" charset="-122"/>
            </a:endParaRPr>
          </a:p>
          <a:p>
            <a:pPr indent="0" algn="l" eaLnBrk="1" hangingPunct="1"/>
            <a:r>
              <a:rPr lang="en-US" altLang="zh-CN" sz="4800" b="1" dirty="0">
                <a:solidFill>
                  <a:schemeClr val="tx1"/>
                </a:solidFill>
                <a:ea typeface="微软雅黑" charset="-122"/>
                <a:cs typeface="Lantinghei SC Demibold" panose="02000000000000000000" charset="-122"/>
              </a:rPr>
              <a:t>hydrothermal</a:t>
            </a:r>
            <a:endParaRPr lang="en-US" altLang="zh-CN" sz="4800" b="1" dirty="0">
              <a:solidFill>
                <a:schemeClr val="tx1"/>
              </a:solidFill>
              <a:ea typeface="微软雅黑" charset="-122"/>
              <a:cs typeface="Lantinghei SC Demibold" panose="02000000000000000000" charset="-122"/>
            </a:endParaRPr>
          </a:p>
          <a:p>
            <a:pPr indent="0" algn="l" eaLnBrk="1" hangingPunct="1"/>
            <a:r>
              <a:rPr lang="en-US" altLang="zh-CN" sz="4800" b="1" dirty="0">
                <a:solidFill>
                  <a:schemeClr val="tx1"/>
                </a:solidFill>
                <a:ea typeface="微软雅黑" charset="-122"/>
                <a:cs typeface="Lantinghei SC Demibold" panose="02000000000000000000" charset="-122"/>
              </a:rPr>
              <a:t>chemosynthetic </a:t>
            </a:r>
            <a:r>
              <a:rPr lang="zh-CN" altLang="en-US" sz="4800" b="1" dirty="0">
                <a:solidFill>
                  <a:schemeClr val="tx1"/>
                </a:solidFill>
                <a:ea typeface="微软雅黑" charset="-122"/>
                <a:cs typeface="Lantinghei SC Demibold" panose="02000000000000000000" charset="-122"/>
              </a:rPr>
              <a:t>化能合成的</a:t>
            </a:r>
            <a:endParaRPr lang="en-US" altLang="zh-CN" sz="4800" b="1" dirty="0">
              <a:solidFill>
                <a:schemeClr val="tx1"/>
              </a:solidFill>
              <a:ea typeface="微软雅黑" charset="-122"/>
              <a:cs typeface="Lantinghei SC Demibold" panose="02000000000000000000" charset="-122"/>
            </a:endParaRPr>
          </a:p>
          <a:p>
            <a:pPr indent="0" algn="l" eaLnBrk="1" hangingPunct="1"/>
            <a:r>
              <a:rPr lang="en-US" altLang="zh-CN" sz="4800" b="1" dirty="0">
                <a:solidFill>
                  <a:schemeClr val="tx1"/>
                </a:solidFill>
                <a:ea typeface="微软雅黑" charset="-122"/>
                <a:cs typeface="Lantinghei SC Demibold" panose="02000000000000000000" charset="-122"/>
                <a:sym typeface="+mn-ea"/>
              </a:rPr>
              <a:t>vessel</a:t>
            </a:r>
            <a:endParaRPr lang="en-US" altLang="zh-CN" sz="4800" b="1" dirty="0">
              <a:solidFill>
                <a:schemeClr val="tx1"/>
              </a:solidFill>
              <a:ea typeface="微软雅黑" charset="-122"/>
              <a:cs typeface="Lantinghei SC Demibold" panose="02000000000000000000" charset="-122"/>
              <a:sym typeface="+mn-ea"/>
            </a:endParaRPr>
          </a:p>
          <a:p>
            <a:pPr indent="0" algn="l" eaLnBrk="1" hangingPunct="1"/>
            <a:r>
              <a:rPr lang="en-US" sz="4000" b="1" dirty="0">
                <a:solidFill>
                  <a:schemeClr val="tx1"/>
                </a:solidFill>
                <a:ea typeface="微软雅黑" charset="-122"/>
                <a:cs typeface="Lantinghei SC Demibold" panose="02000000000000000000" charset="-122"/>
              </a:rPr>
              <a:t>carbon dioxide</a:t>
            </a:r>
            <a:endParaRPr lang="en-US" sz="4000" b="1" dirty="0">
              <a:solidFill>
                <a:schemeClr val="tx1"/>
              </a:solidFill>
              <a:ea typeface="微软雅黑" charset="-122"/>
              <a:cs typeface="Lantinghei SC Demibold" panose="02000000000000000000" charset="-122"/>
            </a:endParaRPr>
          </a:p>
          <a:p>
            <a:pPr indent="0" algn="l" eaLnBrk="1" hangingPunct="1"/>
            <a:r>
              <a:rPr lang="en-US" sz="4000" b="1" dirty="0">
                <a:solidFill>
                  <a:schemeClr val="tx1"/>
                </a:solidFill>
                <a:ea typeface="微软雅黑" charset="-122"/>
                <a:cs typeface="Lantinghei SC Demibold" panose="02000000000000000000" charset="-122"/>
              </a:rPr>
              <a:t>hydrogen sulfide</a:t>
            </a:r>
            <a:endParaRPr lang="en-US" sz="4000" b="1" dirty="0">
              <a:solidFill>
                <a:schemeClr val="tx1"/>
              </a:solidFill>
              <a:ea typeface="微软雅黑" charset="-122"/>
              <a:cs typeface="Lantinghei SC Demibold" panose="02000000000000000000" charset="-122"/>
            </a:endParaRPr>
          </a:p>
          <a:p>
            <a:pPr indent="0" algn="l" eaLnBrk="1" hangingPunct="1"/>
            <a:r>
              <a:rPr lang="en-US" sz="4000" b="1" dirty="0">
                <a:solidFill>
                  <a:schemeClr val="tx1"/>
                </a:solidFill>
                <a:ea typeface="微软雅黑" charset="-122"/>
                <a:cs typeface="Lantinghei SC Demibold" panose="02000000000000000000" charset="-122"/>
              </a:rPr>
              <a:t>digestive</a:t>
            </a:r>
            <a:endParaRPr lang="en-US" sz="4000" b="1" dirty="0">
              <a:solidFill>
                <a:schemeClr val="tx1"/>
              </a:solidFill>
              <a:ea typeface="微软雅黑" charset="-122"/>
              <a:cs typeface="Lantinghei SC Demibold" panose="02000000000000000000" charset="-122"/>
            </a:endParaRPr>
          </a:p>
          <a:p>
            <a:pPr indent="0" algn="l" eaLnBrk="1" hangingPunct="1"/>
            <a:r>
              <a:rPr lang="en-US" sz="4000" b="1" dirty="0">
                <a:solidFill>
                  <a:schemeClr val="tx1"/>
                </a:solidFill>
                <a:ea typeface="微软雅黑" charset="-122"/>
                <a:cs typeface="Lantinghei SC Demibold" panose="02000000000000000000" charset="-122"/>
              </a:rPr>
              <a:t>tube worm</a:t>
            </a:r>
            <a:endParaRPr lang="en-US" sz="4000" b="1" dirty="0">
              <a:solidFill>
                <a:schemeClr val="tx1"/>
              </a:solidFill>
              <a:ea typeface="微软雅黑" charset="-122"/>
              <a:cs typeface="Lantinghei SC Demibold" panose="02000000000000000000" charset="-122"/>
            </a:endParaRPr>
          </a:p>
          <a:p>
            <a:pPr indent="0" algn="l" eaLnBrk="1" hangingPunct="1"/>
            <a:r>
              <a:rPr lang="en-US" sz="4000" b="1" dirty="0">
                <a:solidFill>
                  <a:schemeClr val="tx1"/>
                </a:solidFill>
                <a:ea typeface="微软雅黑" charset="-122"/>
                <a:cs typeface="Lantinghei SC Demibold" panose="02000000000000000000" charset="-122"/>
              </a:rPr>
              <a:t>chemosynthesis</a:t>
            </a:r>
            <a:endParaRPr lang="en-US" sz="4000" b="1" dirty="0">
              <a:solidFill>
                <a:schemeClr val="tx1"/>
              </a:solidFill>
              <a:ea typeface="微软雅黑" charset="-122"/>
              <a:cs typeface="Lantinghei SC Demibold" panose="02000000000000000000" charset="-122"/>
            </a:endParaRPr>
          </a:p>
          <a:p>
            <a:pPr indent="0" algn="l" eaLnBrk="1" hangingPunct="1"/>
            <a:r>
              <a:rPr lang="en-US" sz="4000" b="1" dirty="0">
                <a:solidFill>
                  <a:schemeClr val="tx1"/>
                </a:solidFill>
                <a:ea typeface="微软雅黑" charset="-122"/>
                <a:cs typeface="Lantinghei SC Demibold" panose="02000000000000000000" charset="-122"/>
              </a:rPr>
              <a:t>chemical reaction</a:t>
            </a:r>
            <a:endParaRPr lang="en-US" sz="4000" b="1"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89255" y="132080"/>
            <a:ext cx="12226290"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TPO15-lecture4</a:t>
            </a:r>
            <a:endParaRPr lang="en-US" altLang="zh-CN" sz="5400" b="1" dirty="0">
              <a:solidFill>
                <a:schemeClr val="tx1"/>
              </a:solidFill>
              <a:ea typeface="微软雅黑" charset="-122"/>
              <a:cs typeface="Lantinghei SC Demibold" panose="02000000000000000000" charset="-122"/>
            </a:endParaRPr>
          </a:p>
          <a:p>
            <a:pPr indent="0" algn="l" eaLnBrk="1" hangingPunct="1"/>
            <a:r>
              <a:rPr lang="zh-CN" altLang="en-US" sz="4400" b="1" dirty="0">
                <a:solidFill>
                  <a:schemeClr val="tx1"/>
                </a:solidFill>
                <a:ea typeface="微软雅黑" charset="-122"/>
                <a:cs typeface="Lantinghei SC Demibold" panose="02000000000000000000" charset="-122"/>
              </a:rPr>
              <a:t>笔记</a:t>
            </a:r>
            <a:endParaRPr lang="zh-CN" altLang="en-US" sz="4400" b="1" dirty="0">
              <a:solidFill>
                <a:schemeClr val="tx1"/>
              </a:solidFill>
              <a:ea typeface="微软雅黑" charset="-122"/>
              <a:cs typeface="Lantinghei SC Demibold" panose="02000000000000000000" charset="-122"/>
            </a:endParaRPr>
          </a:p>
          <a:p>
            <a:pPr indent="0" algn="l" eaLnBrk="1" hangingPunct="1"/>
            <a:endParaRPr lang="en-US" altLang="zh-CN" sz="4800" dirty="0">
              <a:solidFill>
                <a:schemeClr val="tx1"/>
              </a:solidFill>
              <a:ea typeface="微软雅黑" charset="-122"/>
              <a:cs typeface="Lantinghei SC Demibold" panose="02000000000000000000" charset="-122"/>
            </a:endParaRPr>
          </a:p>
          <a:p>
            <a:pPr indent="0" algn="l" eaLnBrk="1" hangingPunct="1"/>
            <a:endParaRPr lang="en-US" altLang="zh-CN" sz="4800" dirty="0">
              <a:solidFill>
                <a:schemeClr val="tx1"/>
              </a:solidFill>
              <a:ea typeface="微软雅黑" charset="-122"/>
              <a:cs typeface="Lantinghei SC Demibold" panose="02000000000000000000" charset="-122"/>
            </a:endParaRPr>
          </a:p>
        </p:txBody>
      </p:sp>
      <p:pic>
        <p:nvPicPr>
          <p:cNvPr id="2" name="图片 1" descr="0D07392364AB7901A9BC7C1C2742BEB1"/>
          <p:cNvPicPr>
            <a:picLocks noChangeAspect="1"/>
          </p:cNvPicPr>
          <p:nvPr/>
        </p:nvPicPr>
        <p:blipFill>
          <a:blip r:embed="rId1"/>
          <a:stretch>
            <a:fillRect/>
          </a:stretch>
        </p:blipFill>
        <p:spPr>
          <a:xfrm>
            <a:off x="2219325" y="903605"/>
            <a:ext cx="8662035" cy="8705215"/>
          </a:xfrm>
          <a:prstGeom prst="rect">
            <a:avLst/>
          </a:prstGeom>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51435"/>
            <a:ext cx="12805410" cy="769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TPO15-lecture 4</a:t>
            </a:r>
            <a:endParaRPr lang="en-US" altLang="zh-CN" sz="5400" b="1"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Why does the professor discuss the exploration of hydrothermal vents?</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 To show how the exploration helped researchers to determine the composition of ocean water.</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 To show how the exploration challenged an assumption about biological communities.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 To compare two competing theories concerning chemosynthesis.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 To compare the life cycle of underwater plants to the life cycle of underwater animals.</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任意多边形: 形状 7"/>
          <p:cNvSpPr/>
          <p:nvPr>
            <p:custDataLst>
              <p:tags r:id="rId1"/>
            </p:custDataLst>
          </p:nvPr>
        </p:nvSpPr>
        <p:spPr>
          <a:xfrm>
            <a:off x="406400" y="1447800"/>
            <a:ext cx="8077200" cy="6858000"/>
          </a:xfrm>
          <a:custGeom>
            <a:avLst/>
            <a:gdLst>
              <a:gd name="connsiteX0" fmla="*/ 1736336 w 7714968"/>
              <a:gd name="connsiteY0" fmla="*/ 0 h 6858000"/>
              <a:gd name="connsiteX1" fmla="*/ 5645816 w 7714968"/>
              <a:gd name="connsiteY1" fmla="*/ 0 h 6858000"/>
              <a:gd name="connsiteX2" fmla="*/ 5839302 w 7714968"/>
              <a:gd name="connsiteY2" fmla="*/ 113594 h 6858000"/>
              <a:gd name="connsiteX3" fmla="*/ 7714968 w 7714968"/>
              <a:gd name="connsiteY3" fmla="*/ 3516874 h 6858000"/>
              <a:gd name="connsiteX4" fmla="*/ 5940720 w 7714968"/>
              <a:gd name="connsiteY4" fmla="*/ 6853836 h 6858000"/>
              <a:gd name="connsiteX5" fmla="*/ 5934226 w 7714968"/>
              <a:gd name="connsiteY5" fmla="*/ 6858000 h 6858000"/>
              <a:gd name="connsiteX6" fmla="*/ 1447412 w 7714968"/>
              <a:gd name="connsiteY6" fmla="*/ 6858000 h 6858000"/>
              <a:gd name="connsiteX7" fmla="*/ 1440740 w 7714968"/>
              <a:gd name="connsiteY7" fmla="*/ 6853836 h 6858000"/>
              <a:gd name="connsiteX8" fmla="*/ 106742 w 7714968"/>
              <a:gd name="connsiteY8" fmla="*/ 5348915 h 6858000"/>
              <a:gd name="connsiteX9" fmla="*/ 0 w 7714968"/>
              <a:gd name="connsiteY9" fmla="*/ 5120268 h 6858000"/>
              <a:gd name="connsiteX10" fmla="*/ 0 w 7714968"/>
              <a:gd name="connsiteY10" fmla="*/ 1910728 h 6858000"/>
              <a:gd name="connsiteX11" fmla="*/ 2094 w 7714968"/>
              <a:gd name="connsiteY11" fmla="*/ 1905464 h 6858000"/>
              <a:gd name="connsiteX12" fmla="*/ 1486117 w 7714968"/>
              <a:gd name="connsiteY12" fmla="*/ 1497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14968" h="6858000">
                <a:moveTo>
                  <a:pt x="1736336" y="0"/>
                </a:moveTo>
                <a:lnTo>
                  <a:pt x="5645816" y="0"/>
                </a:lnTo>
                <a:lnTo>
                  <a:pt x="5839302" y="113594"/>
                </a:lnTo>
                <a:cubicBezTo>
                  <a:pt x="6966500" y="826715"/>
                  <a:pt x="7714968" y="2084387"/>
                  <a:pt x="7714968" y="3516874"/>
                </a:cubicBezTo>
                <a:cubicBezTo>
                  <a:pt x="7714968" y="4905952"/>
                  <a:pt x="7011174" y="6130651"/>
                  <a:pt x="5940720" y="6853836"/>
                </a:cubicBezTo>
                <a:lnTo>
                  <a:pt x="5934226" y="6858000"/>
                </a:lnTo>
                <a:lnTo>
                  <a:pt x="1447412" y="6858000"/>
                </a:lnTo>
                <a:lnTo>
                  <a:pt x="1440740" y="6853836"/>
                </a:lnTo>
                <a:cubicBezTo>
                  <a:pt x="878752" y="6474164"/>
                  <a:pt x="417824" y="5956262"/>
                  <a:pt x="106742" y="5348915"/>
                </a:cubicBezTo>
                <a:lnTo>
                  <a:pt x="0" y="5120268"/>
                </a:lnTo>
                <a:lnTo>
                  <a:pt x="0" y="1910728"/>
                </a:lnTo>
                <a:lnTo>
                  <a:pt x="2094" y="1905464"/>
                </a:lnTo>
                <a:cubicBezTo>
                  <a:pt x="316870" y="1185936"/>
                  <a:pt x="836008" y="576218"/>
                  <a:pt x="1486117" y="149702"/>
                </a:cubicBezTo>
                <a:close/>
              </a:path>
            </a:pathLst>
          </a:custGeom>
          <a:solidFill>
            <a:srgbClr val="3984D7">
              <a:lumMod val="40000"/>
              <a:lumOff val="60000"/>
              <a:alpha val="22000"/>
            </a:srgbClr>
          </a:solidFill>
          <a:ln w="12700" cap="flat" cmpd="sng" algn="ctr">
            <a:noFill/>
            <a:prstDash val="solid"/>
            <a:miter lim="800000"/>
          </a:ln>
          <a:effectLst/>
        </p:spPr>
        <p:txBody>
          <a:bodyPr rtlCol="0" anchor="ctr"/>
          <a:p>
            <a:pPr algn="ctr"/>
            <a:endParaRPr lang="zh-CN" altLang="en-US"/>
          </a:p>
        </p:txBody>
      </p:sp>
      <p:sp>
        <p:nvSpPr>
          <p:cNvPr id="9" name="任意多边形: 形状 8"/>
          <p:cNvSpPr/>
          <p:nvPr>
            <p:custDataLst>
              <p:tags r:id="rId2"/>
            </p:custDataLst>
          </p:nvPr>
        </p:nvSpPr>
        <p:spPr>
          <a:xfrm>
            <a:off x="611941" y="1447800"/>
            <a:ext cx="7313692" cy="6858000"/>
          </a:xfrm>
          <a:custGeom>
            <a:avLst/>
            <a:gdLst>
              <a:gd name="connsiteX0" fmla="*/ 2390577 w 7313692"/>
              <a:gd name="connsiteY0" fmla="*/ 0 h 6858000"/>
              <a:gd name="connsiteX1" fmla="*/ 4923117 w 7313692"/>
              <a:gd name="connsiteY1" fmla="*/ 0 h 6858000"/>
              <a:gd name="connsiteX2" fmla="*/ 5141490 w 7313692"/>
              <a:gd name="connsiteY2" fmla="*/ 86476 h 6858000"/>
              <a:gd name="connsiteX3" fmla="*/ 7313692 w 7313692"/>
              <a:gd name="connsiteY3" fmla="*/ 3429383 h 6858000"/>
              <a:gd name="connsiteX4" fmla="*/ 5141490 w 7313692"/>
              <a:gd name="connsiteY4" fmla="*/ 6772292 h 6858000"/>
              <a:gd name="connsiteX5" fmla="*/ 4925055 w 7313692"/>
              <a:gd name="connsiteY5" fmla="*/ 6858000 h 6858000"/>
              <a:gd name="connsiteX6" fmla="*/ 2388638 w 7313692"/>
              <a:gd name="connsiteY6" fmla="*/ 6858000 h 6858000"/>
              <a:gd name="connsiteX7" fmla="*/ 2172202 w 7313692"/>
              <a:gd name="connsiteY7" fmla="*/ 6772292 h 6858000"/>
              <a:gd name="connsiteX8" fmla="*/ 0 w 7313692"/>
              <a:gd name="connsiteY8" fmla="*/ 3429383 h 6858000"/>
              <a:gd name="connsiteX9" fmla="*/ 2172202 w 7313692"/>
              <a:gd name="connsiteY9" fmla="*/ 864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13692" h="6858000">
                <a:moveTo>
                  <a:pt x="2390577" y="0"/>
                </a:moveTo>
                <a:lnTo>
                  <a:pt x="4923117" y="0"/>
                </a:lnTo>
                <a:lnTo>
                  <a:pt x="5141490" y="86476"/>
                </a:lnTo>
                <a:cubicBezTo>
                  <a:pt x="6421307" y="655715"/>
                  <a:pt x="7313692" y="1938335"/>
                  <a:pt x="7313692" y="3429383"/>
                </a:cubicBezTo>
                <a:cubicBezTo>
                  <a:pt x="7313692" y="4920432"/>
                  <a:pt x="6421308" y="6203052"/>
                  <a:pt x="5141490" y="6772292"/>
                </a:cubicBezTo>
                <a:lnTo>
                  <a:pt x="4925055" y="6858000"/>
                </a:lnTo>
                <a:lnTo>
                  <a:pt x="2388638" y="6858000"/>
                </a:lnTo>
                <a:lnTo>
                  <a:pt x="2172202" y="6772292"/>
                </a:lnTo>
                <a:cubicBezTo>
                  <a:pt x="892385" y="6203052"/>
                  <a:pt x="0" y="4920432"/>
                  <a:pt x="0" y="3429383"/>
                </a:cubicBezTo>
                <a:cubicBezTo>
                  <a:pt x="0" y="1938335"/>
                  <a:pt x="892385" y="655715"/>
                  <a:pt x="2172202" y="86476"/>
                </a:cubicBezTo>
                <a:close/>
              </a:path>
            </a:pathLst>
          </a:custGeom>
          <a:solidFill>
            <a:srgbClr val="3984D7">
              <a:lumMod val="40000"/>
              <a:lumOff val="60000"/>
            </a:srgbClr>
          </a:solidFill>
          <a:ln w="12700" cap="flat" cmpd="sng" algn="ctr">
            <a:noFill/>
            <a:prstDash val="solid"/>
            <a:miter lim="800000"/>
          </a:ln>
          <a:effectLst/>
        </p:spPr>
        <p:txBody>
          <a:bodyPr rtlCol="0" anchor="ctr"/>
          <a:p>
            <a:pPr algn="ctr"/>
            <a:endParaRPr lang="zh-CN" altLang="en-US"/>
          </a:p>
        </p:txBody>
      </p:sp>
      <p:sp>
        <p:nvSpPr>
          <p:cNvPr id="7" name="任意多边形: 形状 9"/>
          <p:cNvSpPr/>
          <p:nvPr>
            <p:custDataLst>
              <p:tags r:id="rId3"/>
            </p:custDataLst>
          </p:nvPr>
        </p:nvSpPr>
        <p:spPr>
          <a:xfrm>
            <a:off x="9289965" y="6869336"/>
            <a:ext cx="3308435" cy="1436465"/>
          </a:xfrm>
          <a:custGeom>
            <a:avLst/>
            <a:gdLst>
              <a:gd name="connsiteX0" fmla="*/ 2072311 w 3308435"/>
              <a:gd name="connsiteY0" fmla="*/ 0 h 1436465"/>
              <a:gd name="connsiteX1" fmla="*/ 3175387 w 3308435"/>
              <a:gd name="connsiteY1" fmla="*/ 293607 h 1436465"/>
              <a:gd name="connsiteX2" fmla="*/ 3308435 w 3308435"/>
              <a:gd name="connsiteY2" fmla="*/ 376655 h 1436465"/>
              <a:gd name="connsiteX3" fmla="*/ 3308435 w 3308435"/>
              <a:gd name="connsiteY3" fmla="*/ 1436465 h 1436465"/>
              <a:gd name="connsiteX4" fmla="*/ 0 w 3308435"/>
              <a:gd name="connsiteY4" fmla="*/ 1436465 h 1436465"/>
              <a:gd name="connsiteX5" fmla="*/ 30369 w 3308435"/>
              <a:gd name="connsiteY5" fmla="*/ 1353490 h 1436465"/>
              <a:gd name="connsiteX6" fmla="*/ 2072311 w 3308435"/>
              <a:gd name="connsiteY6" fmla="*/ 0 h 143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8435" h="1436465">
                <a:moveTo>
                  <a:pt x="2072311" y="0"/>
                </a:moveTo>
                <a:cubicBezTo>
                  <a:pt x="2473908" y="0"/>
                  <a:pt x="2850555" y="106824"/>
                  <a:pt x="3175387" y="293607"/>
                </a:cubicBezTo>
                <a:lnTo>
                  <a:pt x="3308435" y="376655"/>
                </a:lnTo>
                <a:lnTo>
                  <a:pt x="3308435" y="1436465"/>
                </a:lnTo>
                <a:lnTo>
                  <a:pt x="0" y="1436465"/>
                </a:lnTo>
                <a:lnTo>
                  <a:pt x="30369" y="1353490"/>
                </a:lnTo>
                <a:cubicBezTo>
                  <a:pt x="366790" y="558101"/>
                  <a:pt x="1154375" y="0"/>
                  <a:pt x="2072311" y="0"/>
                </a:cubicBezTo>
                <a:close/>
              </a:path>
            </a:pathLst>
          </a:custGeom>
          <a:solidFill>
            <a:srgbClr val="3984D7">
              <a:lumMod val="60000"/>
              <a:lumOff val="40000"/>
              <a:alpha val="53000"/>
            </a:srgbClr>
          </a:solidFill>
          <a:ln w="12700" cap="flat" cmpd="sng" algn="ctr">
            <a:noFill/>
            <a:prstDash val="solid"/>
            <a:miter lim="800000"/>
          </a:ln>
          <a:effectLst/>
        </p:spPr>
        <p:txBody>
          <a:bodyPr rtlCol="0" anchor="ctr"/>
          <a:p>
            <a:pPr algn="ctr"/>
            <a:endParaRPr lang="zh-CN" altLang="en-US"/>
          </a:p>
        </p:txBody>
      </p:sp>
      <p:sp>
        <p:nvSpPr>
          <p:cNvPr id="11" name="椭圆 10"/>
          <p:cNvSpPr/>
          <p:nvPr>
            <p:custDataLst>
              <p:tags r:id="rId4"/>
            </p:custDataLst>
          </p:nvPr>
        </p:nvSpPr>
        <p:spPr>
          <a:xfrm>
            <a:off x="1073150" y="1724025"/>
            <a:ext cx="6391275" cy="6305550"/>
          </a:xfrm>
          <a:prstGeom prst="ellipse">
            <a:avLst/>
          </a:prstGeom>
          <a:solidFill>
            <a:sysClr val="window" lastClr="FFFFFF"/>
          </a:solidFill>
          <a:ln w="12700" cap="flat" cmpd="sng" algn="ctr">
            <a:solidFill>
              <a:sysClr val="window" lastClr="FFFFFF">
                <a:lumMod val="95000"/>
              </a:sysClr>
            </a:solidFill>
            <a:prstDash val="solid"/>
            <a:miter lim="800000"/>
          </a:ln>
          <a:effectLst/>
        </p:spPr>
        <p:txBody>
          <a:bodyPr rtlCol="0" anchor="ctr"/>
          <a:p>
            <a:pPr algn="ctr"/>
            <a:endParaRPr lang="zh-CN" altLang="en-US" dirty="0"/>
          </a:p>
        </p:txBody>
      </p:sp>
      <p:sp>
        <p:nvSpPr>
          <p:cNvPr id="15" name="文本框 14"/>
          <p:cNvSpPr txBox="1"/>
          <p:nvPr>
            <p:custDataLst>
              <p:tags r:id="rId5"/>
            </p:custDataLst>
          </p:nvPr>
        </p:nvSpPr>
        <p:spPr>
          <a:xfrm>
            <a:off x="919480" y="2925445"/>
            <a:ext cx="11501120" cy="3100705"/>
          </a:xfrm>
          <a:prstGeom prst="rect">
            <a:avLst/>
          </a:prstGeom>
          <a:noFill/>
        </p:spPr>
        <p:txBody>
          <a:bodyPr wrap="square" lIns="90170" tIns="46990" rIns="90170" bIns="46990" rtlCol="0">
            <a:noAutofit/>
          </a:bodyPr>
          <a:lstStyle>
            <a:defPPr>
              <a:defRPr lang="zh-CN"/>
            </a:defPPr>
            <a:lvl1pPr fontAlgn="auto">
              <a:lnSpc>
                <a:spcPct val="130000"/>
              </a:lnSpc>
              <a:spcAft>
                <a:spcPts val="1000"/>
              </a:spcAft>
              <a:defRPr sz="1600" spc="150"/>
            </a:lvl1pPr>
          </a:lstStyle>
          <a:p>
            <a:pPr marL="358775" lvl="0" indent="-358775" algn="l" fontAlgn="ctr">
              <a:lnSpc>
                <a:spcPct val="130000"/>
              </a:lnSpc>
              <a:spcBef>
                <a:spcPts val="1000"/>
              </a:spcBef>
              <a:spcAft>
                <a:spcPts val="0"/>
              </a:spcAft>
              <a:buSzPct val="100000"/>
              <a:buFont typeface="WPS-Bullets" pitchFamily="2" charset="0"/>
              <a:buChar char=""/>
            </a:pPr>
            <a:r>
              <a:rPr lang="zh-CN" altLang="en-US" sz="3600" b="1" dirty="0">
                <a:solidFill>
                  <a:sysClr val="windowText" lastClr="000000">
                    <a:lumMod val="75000"/>
                    <a:lumOff val="25000"/>
                  </a:sysClr>
                </a:solidFill>
                <a:latin typeface="Arial" panose="020B0604020202090204" pitchFamily="34" charset="0"/>
                <a:ea typeface="微软雅黑" charset="-122"/>
              </a:rPr>
              <a:t>十大考点——对比+分类；</a:t>
            </a:r>
            <a:endParaRPr lang="zh-CN" altLang="en-US" sz="3600" b="1" dirty="0">
              <a:solidFill>
                <a:sysClr val="windowText" lastClr="000000">
                  <a:lumMod val="75000"/>
                  <a:lumOff val="25000"/>
                </a:sysClr>
              </a:solidFill>
              <a:latin typeface="Arial" panose="020B0604020202090204" pitchFamily="34" charset="0"/>
              <a:ea typeface="微软雅黑" charset="-122"/>
            </a:endParaRPr>
          </a:p>
          <a:p>
            <a:pPr marL="358775" lvl="0" indent="-358775" algn="l" fontAlgn="ctr">
              <a:lnSpc>
                <a:spcPct val="130000"/>
              </a:lnSpc>
              <a:spcBef>
                <a:spcPts val="1000"/>
              </a:spcBef>
              <a:spcAft>
                <a:spcPts val="0"/>
              </a:spcAft>
              <a:buSzPct val="100000"/>
              <a:buFont typeface="WPS-Bullets" pitchFamily="2" charset="0"/>
              <a:buChar char=""/>
            </a:pPr>
            <a:r>
              <a:rPr lang="zh-CN" altLang="en-US" sz="3600" b="1" dirty="0">
                <a:solidFill>
                  <a:sysClr val="windowText" lastClr="000000">
                    <a:lumMod val="75000"/>
                    <a:lumOff val="25000"/>
                  </a:sysClr>
                </a:solidFill>
                <a:latin typeface="Arial" panose="020B0604020202090204" pitchFamily="34" charset="0"/>
                <a:ea typeface="微软雅黑" charset="-122"/>
              </a:rPr>
              <a:t>生命科学词汇串讲</a:t>
            </a:r>
            <a:endParaRPr lang="zh-CN" altLang="en-US" sz="3600" b="1" dirty="0">
              <a:solidFill>
                <a:sysClr val="windowText" lastClr="000000">
                  <a:lumMod val="75000"/>
                  <a:lumOff val="25000"/>
                </a:sysClr>
              </a:solidFill>
              <a:latin typeface="Arial" panose="020B0604020202090204" pitchFamily="34" charset="0"/>
              <a:ea typeface="微软雅黑" charset="-122"/>
            </a:endParaRPr>
          </a:p>
          <a:p>
            <a:pPr marL="358775" lvl="0" indent="-358775" algn="l" fontAlgn="ctr">
              <a:lnSpc>
                <a:spcPct val="130000"/>
              </a:lnSpc>
              <a:spcBef>
                <a:spcPts val="1000"/>
              </a:spcBef>
              <a:spcAft>
                <a:spcPts val="0"/>
              </a:spcAft>
              <a:buSzPct val="100000"/>
              <a:buFont typeface="WPS-Bullets" pitchFamily="2" charset="0"/>
              <a:buChar char=""/>
            </a:pPr>
            <a:r>
              <a:rPr lang="zh-CN" altLang="en-US" sz="3600" b="1" dirty="0">
                <a:solidFill>
                  <a:sysClr val="windowText" lastClr="000000">
                    <a:lumMod val="75000"/>
                    <a:lumOff val="25000"/>
                  </a:sysClr>
                </a:solidFill>
                <a:latin typeface="Arial" panose="020B0604020202090204" pitchFamily="34" charset="0"/>
                <a:ea typeface="微软雅黑" charset="-122"/>
              </a:rPr>
              <a:t>生态学+动物学菁讲精练</a:t>
            </a:r>
            <a:endParaRPr lang="zh-CN" altLang="en-US" sz="3600" b="1" dirty="0">
              <a:solidFill>
                <a:sysClr val="windowText" lastClr="000000">
                  <a:lumMod val="75000"/>
                  <a:lumOff val="25000"/>
                </a:sysClr>
              </a:solidFill>
              <a:latin typeface="Arial" panose="020B0604020202090204" pitchFamily="34" charset="0"/>
              <a:ea typeface="微软雅黑" charset="-122"/>
            </a:endParaRPr>
          </a:p>
        </p:txBody>
      </p:sp>
    </p:spTree>
    <p:custDataLst>
      <p:tags r:id="rId6"/>
    </p:custData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51435"/>
            <a:ext cx="12805410" cy="769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TPO15-lecture 4</a:t>
            </a:r>
            <a:endParaRPr lang="en-US" altLang="zh-CN" sz="5400" b="1"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What does the professor imply about the researchers’ reaction to the biological community discovered on the ocean floor?</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 They were surprised at the large variety of organisms living near hydrothermal vents.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 They were surprised to find any bacteria living without sunlight.</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 They were disappointed at not finding any animal life.</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 They could not agree on the significance of the data that they collected.</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51435"/>
            <a:ext cx="12805410" cy="769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TPO15-lecture 4</a:t>
            </a:r>
            <a:endParaRPr lang="en-US" altLang="zh-CN" sz="5400" b="1"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According to the professor, what is the role of chemosynthesis in biological communities that are found hydrothermal vents?</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 It enables organisms to convert hydrogen sulfide into food.</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 It enables organisms to convert tiny amounts of light into energy.</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 It enables organisms to withstand large amounts of carbon dioxide.</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 It enables organisms to regulate their temperature.</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51435"/>
            <a:ext cx="12805410" cy="769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TPO15-lecture 4</a:t>
            </a:r>
            <a:endParaRPr lang="en-US" altLang="zh-CN" sz="5400" b="1"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 Why does the professor mention the bacteria that live inside a tube worm?</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 To give an example of organisms that pose a threat to tube worms.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 To explain what provides the organic material that tube worms use for energy.</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 To give an example of other organisms that can withstand extreme heat.</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 To give an example of organisms that are involved in both chemosynthesis and photosynthesis.</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9695" y="359410"/>
            <a:ext cx="12805410" cy="7077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TPO15-lecture 4</a:t>
            </a:r>
            <a:endParaRPr lang="en-US" altLang="zh-CN" sz="5400" b="1"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 What does the professor imply when she says this</a:t>
            </a:r>
            <a:endParaRPr lang="en-US" altLang="zh-CN" sz="4000" dirty="0">
              <a:solidFill>
                <a:schemeClr val="tx1"/>
              </a:solidFill>
              <a:ea typeface="微软雅黑" charset="-122"/>
              <a:cs typeface="Lantinghei SC Demibold" panose="02000000000000000000" charset="-122"/>
            </a:endParaRPr>
          </a:p>
          <a:p>
            <a:pPr indent="0" algn="l" eaLnBrk="1" hangingPunct="1"/>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 She will review information from the assigned chapter.</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 She will present additional information related to the assigned chapter.</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 The quiz on the assigned chapter will be longer than other quizzes.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 The class has spent too much time on the assigned chapter.rature.</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p:nvPr>
            <p:ph type="body" idx="1"/>
          </p:nvPr>
        </p:nvSpPr>
        <p:spPr>
          <a:xfrm>
            <a:off x="424815" y="1892300"/>
            <a:ext cx="12320905" cy="5969635"/>
          </a:xfrm>
        </p:spPr>
        <p:txBody>
          <a:bodyPr/>
          <a:p>
            <a:r>
              <a:rPr lang="zh-CN" altLang="en-US" sz="4000" b="1" i="1">
                <a:solidFill>
                  <a:srgbClr val="FF0000"/>
                </a:solidFill>
                <a:latin typeface="Lantinghei SC Demibold" panose="02000000000000000000" charset="-122"/>
                <a:ea typeface="Lantinghei SC Demibold" panose="02000000000000000000" charset="-122"/>
                <a:cs typeface="Lantinghei SC Demibold" panose="02000000000000000000" charset="-122"/>
              </a:rPr>
              <a:t>课后作业：</a:t>
            </a:r>
            <a:endParaRPr lang="zh-CN" altLang="en-US" sz="4000" b="1" i="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endParaRPr lang="zh-CN" altLang="en-US" sz="4000" b="1" i="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lang="en-US" altLang="zh-CN" sz="4000" b="1">
                <a:latin typeface="Lantinghei SC Demibold" panose="02000000000000000000" charset="-122"/>
                <a:ea typeface="Lantinghei SC Demibold" panose="02000000000000000000" charset="-122"/>
                <a:cs typeface="Lantinghei SC Demibold" panose="02000000000000000000" charset="-122"/>
              </a:rPr>
              <a:t>1. </a:t>
            </a:r>
            <a:r>
              <a:rPr lang="zh-CN" altLang="en-US" sz="4000" b="1">
                <a:latin typeface="Lantinghei SC Demibold" panose="02000000000000000000" charset="-122"/>
                <a:ea typeface="Lantinghei SC Demibold" panose="02000000000000000000" charset="-122"/>
                <a:cs typeface="Lantinghei SC Demibold" panose="02000000000000000000" charset="-122"/>
              </a:rPr>
              <a:t>回顾本次课内容，完成生态学</a:t>
            </a:r>
            <a:r>
              <a:rPr lang="en-US" altLang="zh-CN" sz="4000" b="1">
                <a:latin typeface="Lantinghei SC Demibold" panose="02000000000000000000" charset="-122"/>
                <a:ea typeface="Lantinghei SC Demibold" panose="02000000000000000000" charset="-122"/>
                <a:cs typeface="Lantinghei SC Demibold" panose="02000000000000000000" charset="-122"/>
              </a:rPr>
              <a:t>+</a:t>
            </a:r>
            <a:r>
              <a:rPr lang="zh-CN" altLang="en-US" sz="4000" b="1">
                <a:latin typeface="Lantinghei SC Demibold" panose="02000000000000000000" charset="-122"/>
                <a:ea typeface="Lantinghei SC Demibold" panose="02000000000000000000" charset="-122"/>
                <a:cs typeface="Lantinghei SC Demibold" panose="02000000000000000000" charset="-122"/>
              </a:rPr>
              <a:t>动物学单词记忆内容</a:t>
            </a:r>
            <a:endParaRPr lang="zh-CN" altLang="en-US" sz="4000" b="1">
              <a:latin typeface="Lantinghei SC Demibold" panose="02000000000000000000" charset="-122"/>
              <a:ea typeface="Lantinghei SC Demibold" panose="02000000000000000000" charset="-122"/>
              <a:cs typeface="Lantinghei SC Demibold" panose="02000000000000000000" charset="-122"/>
            </a:endParaRPr>
          </a:p>
          <a:p>
            <a:r>
              <a:rPr lang="en-US" altLang="zh-CN" sz="4000" b="1">
                <a:latin typeface="Lantinghei SC Demibold" panose="02000000000000000000" charset="-122"/>
                <a:ea typeface="Lantinghei SC Demibold" panose="02000000000000000000" charset="-122"/>
                <a:cs typeface="Lantinghei SC Demibold" panose="02000000000000000000" charset="-122"/>
              </a:rPr>
              <a:t>2. </a:t>
            </a:r>
            <a:r>
              <a:rPr lang="zh-CN" altLang="en-US" sz="4000" b="1">
                <a:latin typeface="Lantinghei SC Demibold" panose="02000000000000000000" charset="-122"/>
                <a:ea typeface="Lantinghei SC Demibold" panose="02000000000000000000" charset="-122"/>
                <a:cs typeface="Lantinghei SC Demibold" panose="02000000000000000000" charset="-122"/>
              </a:rPr>
              <a:t>完成</a:t>
            </a:r>
            <a:r>
              <a:rPr lang="en-US" altLang="zh-CN" sz="4000" b="1" u="sng">
                <a:latin typeface="Lantinghei SC Demibold" panose="02000000000000000000" charset="-122"/>
                <a:ea typeface="Lantinghei SC Demibold" panose="02000000000000000000" charset="-122"/>
                <a:cs typeface="Lantinghei SC Demibold" panose="02000000000000000000" charset="-122"/>
              </a:rPr>
              <a:t>TPO13-2</a:t>
            </a:r>
            <a:r>
              <a:rPr lang="zh-CN" altLang="en-US" sz="4000" b="1" u="sng">
                <a:latin typeface="Lantinghei SC Demibold" panose="02000000000000000000" charset="-122"/>
                <a:ea typeface="Lantinghei SC Demibold" panose="02000000000000000000" charset="-122"/>
                <a:cs typeface="Lantinghei SC Demibold" panose="02000000000000000000" charset="-122"/>
              </a:rPr>
              <a:t>；</a:t>
            </a:r>
            <a:r>
              <a:rPr lang="en-US" altLang="zh-CN" sz="4000" b="1" u="sng">
                <a:latin typeface="Lantinghei SC Demibold" panose="02000000000000000000" charset="-122"/>
                <a:ea typeface="Lantinghei SC Demibold" panose="02000000000000000000" charset="-122"/>
                <a:cs typeface="Lantinghei SC Demibold" panose="02000000000000000000" charset="-122"/>
              </a:rPr>
              <a:t>10-2</a:t>
            </a:r>
            <a:r>
              <a:rPr lang="zh-CN" altLang="en-US" sz="4000" b="1" u="sng">
                <a:latin typeface="Lantinghei SC Demibold" panose="02000000000000000000" charset="-122"/>
                <a:ea typeface="Lantinghei SC Demibold" panose="02000000000000000000" charset="-122"/>
                <a:cs typeface="Lantinghei SC Demibold" panose="02000000000000000000" charset="-122"/>
              </a:rPr>
              <a:t>；</a:t>
            </a:r>
            <a:r>
              <a:rPr lang="en-US" altLang="zh-CN" sz="4000" b="1" u="sng">
                <a:latin typeface="Lantinghei SC Demibold" panose="02000000000000000000" charset="-122"/>
                <a:ea typeface="Lantinghei SC Demibold" panose="02000000000000000000" charset="-122"/>
                <a:cs typeface="Lantinghei SC Demibold" panose="02000000000000000000" charset="-122"/>
              </a:rPr>
              <a:t>29-1</a:t>
            </a:r>
            <a:r>
              <a:rPr lang="zh-CN" altLang="en-US" sz="4000" b="1" u="sng">
                <a:latin typeface="Lantinghei SC Demibold" panose="02000000000000000000" charset="-122"/>
                <a:ea typeface="Lantinghei SC Demibold" panose="02000000000000000000" charset="-122"/>
                <a:cs typeface="Lantinghei SC Demibold" panose="02000000000000000000" charset="-122"/>
              </a:rPr>
              <a:t>；</a:t>
            </a:r>
            <a:endParaRPr lang="zh-CN" altLang="en-US" sz="4000" b="1">
              <a:latin typeface="Lantinghei SC Demibold" panose="02000000000000000000" charset="-122"/>
              <a:ea typeface="Lantinghei SC Demibold" panose="02000000000000000000" charset="-122"/>
              <a:cs typeface="Lantinghei SC Demibold" panose="02000000000000000000" charset="-122"/>
            </a:endParaRPr>
          </a:p>
          <a:p>
            <a:r>
              <a:rPr lang="en-US" altLang="zh-CN" sz="4000" b="1">
                <a:latin typeface="Lantinghei SC Demibold" panose="02000000000000000000" charset="-122"/>
                <a:ea typeface="Lantinghei SC Demibold" panose="02000000000000000000" charset="-122"/>
                <a:cs typeface="Lantinghei SC Demibold" panose="02000000000000000000" charset="-122"/>
              </a:rPr>
              <a:t>					49</a:t>
            </a:r>
            <a:r>
              <a:rPr lang="en-US" altLang="zh-CN" sz="4000" b="1" u="sng">
                <a:latin typeface="Lantinghei SC Demibold" panose="02000000000000000000" charset="-122"/>
                <a:ea typeface="Lantinghei SC Demibold" panose="02000000000000000000" charset="-122"/>
                <a:cs typeface="Lantinghei SC Demibold" panose="02000000000000000000" charset="-122"/>
              </a:rPr>
              <a:t>-3</a:t>
            </a:r>
            <a:r>
              <a:rPr lang="zh-CN" altLang="en-US" sz="4000" b="1" u="sng">
                <a:latin typeface="Lantinghei SC Demibold" panose="02000000000000000000" charset="-122"/>
                <a:ea typeface="Lantinghei SC Demibold" panose="02000000000000000000" charset="-122"/>
                <a:cs typeface="Lantinghei SC Demibold" panose="02000000000000000000" charset="-122"/>
              </a:rPr>
              <a:t>；</a:t>
            </a:r>
            <a:r>
              <a:rPr lang="en-US" altLang="zh-CN" sz="4000" b="1" u="sng">
                <a:latin typeface="Lantinghei SC Demibold" panose="02000000000000000000" charset="-122"/>
                <a:ea typeface="Lantinghei SC Demibold" panose="02000000000000000000" charset="-122"/>
                <a:cs typeface="Lantinghei SC Demibold" panose="02000000000000000000" charset="-122"/>
              </a:rPr>
              <a:t>46-1</a:t>
            </a:r>
            <a:r>
              <a:rPr lang="zh-CN" altLang="en-US" sz="4000" b="1" u="sng">
                <a:latin typeface="Lantinghei SC Demibold" panose="02000000000000000000" charset="-122"/>
                <a:ea typeface="Lantinghei SC Demibold" panose="02000000000000000000" charset="-122"/>
                <a:cs typeface="Lantinghei SC Demibold" panose="02000000000000000000" charset="-122"/>
              </a:rPr>
              <a:t>；</a:t>
            </a:r>
            <a:r>
              <a:rPr lang="en-US" altLang="zh-CN" sz="4000" b="1" u="sng">
                <a:latin typeface="Lantinghei SC Demibold" panose="02000000000000000000" charset="-122"/>
                <a:ea typeface="Lantinghei SC Demibold" panose="02000000000000000000" charset="-122"/>
                <a:cs typeface="Lantinghei SC Demibold" panose="02000000000000000000" charset="-122"/>
              </a:rPr>
              <a:t>27-3</a:t>
            </a:r>
            <a:r>
              <a:rPr lang="zh-CN" altLang="en-US" sz="4000" b="1">
                <a:latin typeface="Lantinghei SC Demibold" panose="02000000000000000000" charset="-122"/>
                <a:ea typeface="Lantinghei SC Demibold" panose="02000000000000000000" charset="-122"/>
                <a:cs typeface="Lantinghei SC Demibold" panose="02000000000000000000" charset="-122"/>
              </a:rPr>
              <a:t>的所有</a:t>
            </a:r>
            <a:r>
              <a:rPr lang="en-US" altLang="zh-CN" sz="4000" b="1">
                <a:latin typeface="Lantinghei SC Demibold" panose="02000000000000000000" charset="-122"/>
                <a:ea typeface="Lantinghei SC Demibold" panose="02000000000000000000" charset="-122"/>
                <a:cs typeface="Lantinghei SC Demibold" panose="02000000000000000000" charset="-122"/>
              </a:rPr>
              <a:t>lecture</a:t>
            </a:r>
            <a:r>
              <a:rPr lang="zh-CN" altLang="en-US" sz="4000" b="1">
                <a:latin typeface="Lantinghei SC Demibold" panose="02000000000000000000" charset="-122"/>
                <a:ea typeface="Lantinghei SC Demibold" panose="02000000000000000000" charset="-122"/>
                <a:cs typeface="Lantinghei SC Demibold" panose="02000000000000000000" charset="-122"/>
              </a:rPr>
              <a:t>题目</a:t>
            </a:r>
            <a:endParaRPr lang="zh-CN" altLang="en-US" sz="4000" b="1">
              <a:latin typeface="Lantinghei SC Demibold" panose="02000000000000000000" charset="-122"/>
              <a:ea typeface="Lantinghei SC Demibold" panose="02000000000000000000" charset="-122"/>
              <a:cs typeface="Lantinghei SC Demibold" panose="02000000000000000000" charset="-122"/>
            </a:endParaRPr>
          </a:p>
          <a:p>
            <a:r>
              <a:rPr lang="en-US" altLang="zh-CN" sz="4000" b="1">
                <a:latin typeface="Lantinghei SC Demibold" panose="02000000000000000000" charset="-122"/>
                <a:ea typeface="Lantinghei SC Demibold" panose="02000000000000000000" charset="-122"/>
                <a:cs typeface="Lantinghei SC Demibold" panose="02000000000000000000" charset="-122"/>
              </a:rPr>
              <a:t>3. </a:t>
            </a:r>
            <a:r>
              <a:rPr lang="zh-CN" altLang="en-US" sz="4000" b="1">
                <a:latin typeface="Lantinghei SC Demibold" panose="02000000000000000000" charset="-122"/>
                <a:ea typeface="Lantinghei SC Demibold" panose="02000000000000000000" charset="-122"/>
                <a:cs typeface="Lantinghei SC Demibold" panose="02000000000000000000" charset="-122"/>
              </a:rPr>
              <a:t>预习第七次课中植物学</a:t>
            </a:r>
            <a:r>
              <a:rPr lang="en-US" altLang="zh-CN" sz="4000" b="1">
                <a:latin typeface="Lantinghei SC Demibold" panose="02000000000000000000" charset="-122"/>
                <a:ea typeface="Lantinghei SC Demibold" panose="02000000000000000000" charset="-122"/>
                <a:cs typeface="Lantinghei SC Demibold" panose="02000000000000000000" charset="-122"/>
              </a:rPr>
              <a:t>+</a:t>
            </a:r>
            <a:r>
              <a:rPr lang="zh-CN" altLang="en-US" sz="4000" b="1">
                <a:latin typeface="Lantinghei SC Demibold" panose="02000000000000000000" charset="-122"/>
                <a:ea typeface="Lantinghei SC Demibold" panose="02000000000000000000" charset="-122"/>
                <a:cs typeface="Lantinghei SC Demibold" panose="02000000000000000000" charset="-122"/>
              </a:rPr>
              <a:t>环境科学词汇</a:t>
            </a:r>
            <a:endParaRPr lang="zh-CN" altLang="en-US" sz="4000" b="1">
              <a:latin typeface="Lantinghei SC Demibold" panose="02000000000000000000" charset="-122"/>
              <a:ea typeface="Lantinghei SC Demibold" panose="02000000000000000000" charset="-122"/>
              <a:cs typeface="Lantinghei SC Demibold" panose="02000000000000000000" charset="-122"/>
            </a:endParaRPr>
          </a:p>
          <a:p>
            <a:endParaRPr lang="zh-CN" altLang="en-US" sz="4000" b="1">
              <a:latin typeface="Lantinghei SC Demibold" panose="02000000000000000000" charset="-122"/>
              <a:ea typeface="Lantinghei SC Demibold" panose="02000000000000000000" charset="-122"/>
              <a:cs typeface="Lantinghei SC Demibold" panose="02000000000000000000" charset="-122"/>
            </a:endParaRPr>
          </a:p>
          <a:p>
            <a:r>
              <a:rPr lang="zh-CN" altLang="en-US" sz="4000" b="1">
                <a:latin typeface="Lantinghei SC Demibold" panose="02000000000000000000" charset="-122"/>
                <a:ea typeface="Lantinghei SC Demibold" panose="02000000000000000000" charset="-122"/>
                <a:cs typeface="Lantinghei SC Demibold" panose="02000000000000000000" charset="-122"/>
              </a:rPr>
              <a:t>题目群里打卡</a:t>
            </a:r>
            <a:endParaRPr lang="zh-CN" altLang="en-US" sz="4000" b="1">
              <a:latin typeface="Lantinghei SC Demibold" panose="02000000000000000000" charset="-122"/>
              <a:ea typeface="Lantinghei SC Demibold" panose="02000000000000000000" charset="-122"/>
              <a:cs typeface="Lantinghei SC Demibold" panose="02000000000000000000" charset="-122"/>
            </a:endParaRPr>
          </a:p>
        </p:txBody>
      </p:sp>
    </p:spTree>
    <p:custDataLst>
      <p:tags r:id="rId1"/>
    </p:custData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p:nvPr>
            <p:ph type="body" idx="1"/>
          </p:nvPr>
        </p:nvSpPr>
        <p:spPr>
          <a:xfrm>
            <a:off x="559778" y="150071"/>
            <a:ext cx="11120704" cy="5969398"/>
          </a:xfrm>
        </p:spPr>
        <p:txBody>
          <a:bodyPr/>
          <a:p>
            <a:r>
              <a:rPr lang="zh-CN" altLang="en-US" sz="4000" b="1" i="1">
                <a:solidFill>
                  <a:srgbClr val="FF0000"/>
                </a:solidFill>
                <a:latin typeface="Lantinghei SC Demibold" panose="02000000000000000000" charset="-122"/>
                <a:ea typeface="Lantinghei SC Demibold" panose="02000000000000000000" charset="-122"/>
                <a:cs typeface="Lantinghei SC Demibold" panose="02000000000000000000" charset="-122"/>
              </a:rPr>
              <a:t>【✨课程福利✨】</a:t>
            </a:r>
            <a:endParaRPr lang="zh-CN" altLang="en-US" sz="4000" b="1" i="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endParaRPr lang="zh-CN" altLang="en-US" sz="4000" b="1" i="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lang="zh-CN" altLang="en-US"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1. 微博打卡：#考虫托福系统班#+天数+收获+图片+@考虫托福 @相应科目的老师 </a:t>
            </a:r>
            <a:r>
              <a:rPr lang="en-US" altLang="zh-CN"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a:t>
            </a:r>
            <a:r>
              <a:rPr lang="zh-CN" altLang="en-US" sz="3600" b="1" i="1">
                <a:solidFill>
                  <a:srgbClr val="0070C0"/>
                </a:solidFill>
                <a:latin typeface="Lantinghei SC Demibold" panose="02000000000000000000" charset="-122"/>
                <a:ea typeface="Lantinghei SC Demibold" panose="02000000000000000000" charset="-122"/>
                <a:cs typeface="Lantinghei SC Demibold" panose="02000000000000000000" charset="-122"/>
              </a:rPr>
              <a:t>酵母菁</a:t>
            </a:r>
            <a:endParaRPr lang="zh-CN" altLang="en-US" sz="3600" b="1" i="1">
              <a:solidFill>
                <a:srgbClr val="0070C0"/>
              </a:solidFill>
              <a:latin typeface="Lantinghei SC Demibold" panose="02000000000000000000" charset="-122"/>
              <a:ea typeface="Lantinghei SC Demibold" panose="02000000000000000000" charset="-122"/>
              <a:cs typeface="Lantinghei SC Demibold" panose="02000000000000000000" charset="-122"/>
            </a:endParaRPr>
          </a:p>
          <a:p>
            <a:r>
              <a:rPr lang="zh-CN" altLang="en-US"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（1）每周一抽取2个上周连续打卡的虫子送抱枕</a:t>
            </a:r>
            <a:endParaRPr lang="zh-CN" altLang="en-US"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a:p>
            <a:endParaRPr lang="zh-CN" altLang="en-US"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a:p>
            <a:r>
              <a:rPr lang="zh-CN" altLang="en-US"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rPr>
              <a:t>2. 听课评论，听课后点击右上角【评论】按钮，说说虫子们对课程的想法和感受，课程结束后抽2个考虫T恤喔！</a:t>
            </a:r>
            <a:endParaRPr lang="zh-CN" altLang="en-US" sz="3600" b="1">
              <a:solidFill>
                <a:schemeClr val="tx1">
                  <a:lumMod val="85000"/>
                  <a:lumOff val="15000"/>
                </a:schemeClr>
              </a:solidFill>
              <a:latin typeface="Lantinghei SC Demibold" panose="02000000000000000000" charset="-122"/>
              <a:ea typeface="Lantinghei SC Demibold" panose="02000000000000000000" charset="-122"/>
              <a:cs typeface="Lantinghei SC Demibold" panose="02000000000000000000" charset="-122"/>
            </a:endParaRPr>
          </a:p>
        </p:txBody>
      </p:sp>
      <p:pic>
        <p:nvPicPr>
          <p:cNvPr id="3" name="图片 2" descr="A23FB1FF4E39D3D827C7AA3927FC49AA"/>
          <p:cNvPicPr>
            <a:picLocks noChangeAspect="1"/>
          </p:cNvPicPr>
          <p:nvPr/>
        </p:nvPicPr>
        <p:blipFill>
          <a:blip r:embed="rId1"/>
          <a:stretch>
            <a:fillRect/>
          </a:stretch>
        </p:blipFill>
        <p:spPr>
          <a:xfrm>
            <a:off x="7338060" y="5102225"/>
            <a:ext cx="5579745" cy="4380865"/>
          </a:xfrm>
          <a:prstGeom prst="rect">
            <a:avLst/>
          </a:prstGeom>
        </p:spPr>
      </p:pic>
    </p:spTree>
    <p:custDataLst>
      <p:tags r:id="rId2"/>
    </p:custData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06780" y="244793"/>
            <a:ext cx="10818495" cy="9263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4400" b="1" dirty="0">
                <a:solidFill>
                  <a:schemeClr val="tx1"/>
                </a:solidFill>
                <a:ea typeface="微软雅黑" charset="-122"/>
                <a:cs typeface="Lantinghei SC Demibold" panose="02000000000000000000" charset="-122"/>
              </a:rPr>
              <a:t>练习：</a:t>
            </a:r>
            <a:endParaRPr lang="zh-CN" altLang="en-US" sz="4400" b="1" dirty="0">
              <a:solidFill>
                <a:schemeClr val="tx1"/>
              </a:solidFill>
              <a:ea typeface="微软雅黑" charset="-122"/>
              <a:cs typeface="Lantinghei SC Demibold" panose="02000000000000000000" charset="-122"/>
            </a:endParaRPr>
          </a:p>
          <a:p>
            <a:pPr indent="0" algn="l" eaLnBrk="1" hangingPunct="1"/>
            <a:r>
              <a:rPr lang="en-US" altLang="zh-CN" sz="4800" b="1" dirty="0">
                <a:solidFill>
                  <a:schemeClr val="tx1"/>
                </a:solidFill>
                <a:ea typeface="微软雅黑" charset="-122"/>
                <a:cs typeface="Lantinghei SC Demibold" panose="02000000000000000000" charset="-122"/>
              </a:rPr>
              <a:t>TPO50-lecture1</a:t>
            </a:r>
            <a:endParaRPr lang="en-US" altLang="zh-CN" sz="6000" b="1" dirty="0">
              <a:solidFill>
                <a:schemeClr val="tx1"/>
              </a:solidFill>
              <a:ea typeface="微软雅黑" charset="-122"/>
              <a:cs typeface="Lantinghei SC Demibold" panose="02000000000000000000" charset="-122"/>
            </a:endParaRPr>
          </a:p>
          <a:p>
            <a:pPr indent="0" algn="l" eaLnBrk="1" hangingPunct="1"/>
            <a:r>
              <a:rPr lang="en-US" altLang="zh-CN" sz="2800" dirty="0">
                <a:solidFill>
                  <a:schemeClr val="tx1"/>
                </a:solidFill>
                <a:ea typeface="微软雅黑" charset="-122"/>
                <a:cs typeface="Lantinghei SC Demibold" panose="02000000000000000000" charset="-122"/>
                <a:sym typeface="+mn-ea"/>
              </a:rPr>
              <a:t>trade and commerce</a:t>
            </a:r>
            <a:endParaRPr lang="en-US" altLang="zh-CN" sz="2800" dirty="0">
              <a:solidFill>
                <a:schemeClr val="tx1"/>
              </a:solidFill>
              <a:ea typeface="微软雅黑" charset="-122"/>
              <a:cs typeface="Lantinghei SC Demibold" panose="02000000000000000000" charset="-122"/>
              <a:sym typeface="+mn-ea"/>
            </a:endParaRPr>
          </a:p>
          <a:p>
            <a:pPr indent="0" algn="l" eaLnBrk="1" hangingPunct="1"/>
            <a:r>
              <a:rPr lang="en-US" altLang="zh-CN" sz="2800" b="1" dirty="0">
                <a:solidFill>
                  <a:schemeClr val="tx1"/>
                </a:solidFill>
                <a:ea typeface="微软雅黑" charset="-122"/>
                <a:cs typeface="Lantinghei SC Demibold" panose="02000000000000000000" charset="-122"/>
              </a:rPr>
              <a:t>Bronze Age</a:t>
            </a:r>
            <a:endParaRPr lang="en-US" altLang="zh-CN" sz="2800" b="1" dirty="0">
              <a:solidFill>
                <a:schemeClr val="tx1"/>
              </a:solidFill>
              <a:ea typeface="微软雅黑" charset="-122"/>
              <a:cs typeface="Lantinghei SC Demibold" panose="02000000000000000000" charset="-122"/>
            </a:endParaRPr>
          </a:p>
          <a:p>
            <a:pPr indent="0" algn="l" eaLnBrk="1" hangingPunct="1"/>
            <a:r>
              <a:rPr lang="en-US" sz="2800" b="1" dirty="0">
                <a:solidFill>
                  <a:schemeClr val="tx1"/>
                </a:solidFill>
                <a:ea typeface="微软雅黑" charset="-122"/>
                <a:cs typeface="Lantinghei SC Demibold" panose="02000000000000000000" charset="-122"/>
              </a:rPr>
              <a:t>archeological excavation</a:t>
            </a:r>
            <a:endParaRPr lang="en-US" sz="2800" b="1" dirty="0">
              <a:solidFill>
                <a:schemeClr val="tx1"/>
              </a:solidFill>
              <a:ea typeface="微软雅黑" charset="-122"/>
              <a:cs typeface="Lantinghei SC Demibold" panose="02000000000000000000" charset="-122"/>
            </a:endParaRPr>
          </a:p>
          <a:p>
            <a:pPr indent="0" algn="l" eaLnBrk="1" hangingPunct="1"/>
            <a:r>
              <a:rPr lang="en-US" sz="2800" b="1" dirty="0">
                <a:solidFill>
                  <a:schemeClr val="tx1"/>
                </a:solidFill>
                <a:ea typeface="微软雅黑" charset="-122"/>
                <a:cs typeface="Lantinghei SC Demibold" panose="02000000000000000000" charset="-122"/>
              </a:rPr>
              <a:t>production stage</a:t>
            </a:r>
            <a:endParaRPr lang="en-US" sz="2800" b="1" dirty="0">
              <a:solidFill>
                <a:schemeClr val="tx1"/>
              </a:solidFill>
              <a:ea typeface="微软雅黑" charset="-122"/>
              <a:cs typeface="Lantinghei SC Demibold" panose="02000000000000000000" charset="-122"/>
            </a:endParaRPr>
          </a:p>
          <a:p>
            <a:pPr indent="0" algn="l" eaLnBrk="1" hangingPunct="1"/>
            <a:r>
              <a:rPr lang="en-US" sz="2800" b="1" dirty="0">
                <a:solidFill>
                  <a:schemeClr val="tx1"/>
                </a:solidFill>
                <a:ea typeface="微软雅黑" charset="-122"/>
                <a:cs typeface="Lantinghei SC Demibold" panose="02000000000000000000" charset="-122"/>
              </a:rPr>
              <a:t>transparent mineral</a:t>
            </a:r>
            <a:endParaRPr lang="en-US" sz="2800" b="1" dirty="0">
              <a:solidFill>
                <a:schemeClr val="tx1"/>
              </a:solidFill>
              <a:ea typeface="微软雅黑" charset="-122"/>
              <a:cs typeface="Lantinghei SC Demibold" panose="02000000000000000000" charset="-122"/>
            </a:endParaRPr>
          </a:p>
          <a:p>
            <a:pPr indent="0" algn="l" eaLnBrk="1" hangingPunct="1"/>
            <a:r>
              <a:rPr lang="en-US" sz="2800" b="1" dirty="0">
                <a:solidFill>
                  <a:schemeClr val="tx1"/>
                </a:solidFill>
                <a:ea typeface="微软雅黑" charset="-122"/>
                <a:cs typeface="Lantinghei SC Demibold" panose="02000000000000000000" charset="-122"/>
              </a:rPr>
              <a:t>vessels</a:t>
            </a:r>
            <a:endParaRPr lang="en-US" sz="2800" b="1" dirty="0">
              <a:solidFill>
                <a:schemeClr val="tx1"/>
              </a:solidFill>
              <a:ea typeface="微软雅黑" charset="-122"/>
              <a:cs typeface="Lantinghei SC Demibold" panose="02000000000000000000" charset="-122"/>
            </a:endParaRPr>
          </a:p>
          <a:p>
            <a:pPr indent="0" algn="l" eaLnBrk="1" hangingPunct="1"/>
            <a:r>
              <a:rPr lang="en-US" sz="2800" b="1" dirty="0">
                <a:solidFill>
                  <a:schemeClr val="tx1"/>
                </a:solidFill>
                <a:ea typeface="微软雅黑" charset="-122"/>
                <a:cs typeface="Lantinghei SC Demibold" panose="02000000000000000000" charset="-122"/>
              </a:rPr>
              <a:t>jar</a:t>
            </a:r>
            <a:endParaRPr lang="en-US" sz="2800" b="1" dirty="0">
              <a:solidFill>
                <a:schemeClr val="tx1"/>
              </a:solidFill>
              <a:ea typeface="微软雅黑" charset="-122"/>
              <a:cs typeface="Lantinghei SC Demibold" panose="02000000000000000000" charset="-122"/>
            </a:endParaRPr>
          </a:p>
          <a:p>
            <a:pPr indent="0" algn="l" eaLnBrk="1" hangingPunct="1"/>
            <a:r>
              <a:rPr lang="en-US" sz="2800" b="1" dirty="0">
                <a:solidFill>
                  <a:schemeClr val="tx1"/>
                </a:solidFill>
                <a:ea typeface="微软雅黑" charset="-122"/>
                <a:cs typeface="Lantinghei SC Demibold" panose="02000000000000000000" charset="-122"/>
              </a:rPr>
              <a:t>clay</a:t>
            </a:r>
            <a:endParaRPr lang="en-US" sz="2800" b="1" dirty="0">
              <a:solidFill>
                <a:schemeClr val="tx1"/>
              </a:solidFill>
              <a:ea typeface="微软雅黑" charset="-122"/>
              <a:cs typeface="Lantinghei SC Demibold" panose="02000000000000000000" charset="-122"/>
            </a:endParaRPr>
          </a:p>
          <a:p>
            <a:pPr indent="0" algn="l" eaLnBrk="1" hangingPunct="1"/>
            <a:r>
              <a:rPr lang="en-US" sz="2800" b="1" dirty="0">
                <a:solidFill>
                  <a:schemeClr val="tx1"/>
                </a:solidFill>
                <a:ea typeface="微软雅黑" charset="-122"/>
                <a:cs typeface="Lantinghei SC Demibold" panose="02000000000000000000" charset="-122"/>
              </a:rPr>
              <a:t>metallic dye</a:t>
            </a:r>
            <a:endParaRPr lang="en-US" sz="2800" b="1" dirty="0">
              <a:solidFill>
                <a:schemeClr val="tx1"/>
              </a:solidFill>
              <a:ea typeface="微软雅黑" charset="-122"/>
              <a:cs typeface="Lantinghei SC Demibold" panose="02000000000000000000" charset="-122"/>
            </a:endParaRPr>
          </a:p>
          <a:p>
            <a:pPr indent="0" algn="l" eaLnBrk="1" hangingPunct="1"/>
            <a:r>
              <a:rPr lang="en-US" sz="2800" b="1" dirty="0">
                <a:solidFill>
                  <a:schemeClr val="tx1"/>
                </a:solidFill>
                <a:ea typeface="微软雅黑" charset="-122"/>
                <a:cs typeface="Lantinghei SC Demibold" panose="02000000000000000000" charset="-122"/>
              </a:rPr>
              <a:t>Mesopotamia</a:t>
            </a:r>
            <a:endParaRPr lang="en-US" sz="2800" b="1" dirty="0">
              <a:solidFill>
                <a:schemeClr val="tx1"/>
              </a:solidFill>
              <a:ea typeface="微软雅黑" charset="-122"/>
              <a:cs typeface="Lantinghei SC Demibold" panose="02000000000000000000" charset="-122"/>
            </a:endParaRPr>
          </a:p>
          <a:p>
            <a:pPr indent="0" algn="l" eaLnBrk="1" hangingPunct="1"/>
            <a:r>
              <a:rPr lang="en-US" sz="2800" b="1" dirty="0">
                <a:solidFill>
                  <a:schemeClr val="tx1"/>
                </a:solidFill>
                <a:ea typeface="微软雅黑" charset="-122"/>
                <a:cs typeface="Lantinghei SC Demibold" panose="02000000000000000000" charset="-122"/>
              </a:rPr>
              <a:t>precious stones</a:t>
            </a:r>
            <a:endParaRPr lang="en-US" sz="2800" b="1" dirty="0">
              <a:solidFill>
                <a:schemeClr val="tx1"/>
              </a:solidFill>
              <a:ea typeface="微软雅黑" charset="-122"/>
              <a:cs typeface="Lantinghei SC Demibold" panose="02000000000000000000" charset="-122"/>
            </a:endParaRPr>
          </a:p>
          <a:p>
            <a:pPr indent="0" algn="l" eaLnBrk="1" hangingPunct="1"/>
            <a:r>
              <a:rPr lang="en-US" sz="2800" b="1" dirty="0">
                <a:solidFill>
                  <a:schemeClr val="tx1"/>
                </a:solidFill>
                <a:ea typeface="微软雅黑" charset="-122"/>
                <a:cs typeface="Lantinghei SC Demibold" panose="02000000000000000000" charset="-122"/>
              </a:rPr>
              <a:t>emeralds and pearls</a:t>
            </a:r>
            <a:endParaRPr lang="en-US" sz="2800" b="1" dirty="0">
              <a:solidFill>
                <a:schemeClr val="tx1"/>
              </a:solidFill>
              <a:ea typeface="微软雅黑" charset="-122"/>
              <a:cs typeface="Lantinghei SC Demibold" panose="02000000000000000000" charset="-122"/>
            </a:endParaRPr>
          </a:p>
          <a:p>
            <a:pPr indent="0" algn="l" eaLnBrk="1" hangingPunct="1"/>
            <a:r>
              <a:rPr lang="en-US" sz="2800" b="1" dirty="0">
                <a:solidFill>
                  <a:schemeClr val="tx1"/>
                </a:solidFill>
                <a:ea typeface="微软雅黑" charset="-122"/>
                <a:cs typeface="Lantinghei SC Demibold" panose="02000000000000000000" charset="-122"/>
              </a:rPr>
              <a:t>bead</a:t>
            </a:r>
            <a:endParaRPr lang="en-US" sz="2800" b="1" dirty="0">
              <a:solidFill>
                <a:schemeClr val="tx1"/>
              </a:solidFill>
              <a:ea typeface="微软雅黑" charset="-122"/>
              <a:cs typeface="Lantinghei SC Demibold" panose="02000000000000000000" charset="-122"/>
            </a:endParaRPr>
          </a:p>
          <a:p>
            <a:pPr indent="0" algn="l" eaLnBrk="1" hangingPunct="1"/>
            <a:r>
              <a:rPr lang="en-US" sz="2800" b="1" dirty="0">
                <a:solidFill>
                  <a:schemeClr val="tx1"/>
                </a:solidFill>
                <a:ea typeface="微软雅黑" charset="-122"/>
                <a:cs typeface="Lantinghei SC Demibold" panose="02000000000000000000" charset="-122"/>
              </a:rPr>
              <a:t>sophisticated process</a:t>
            </a:r>
            <a:endParaRPr lang="en-US" sz="2800" b="1" dirty="0">
              <a:solidFill>
                <a:schemeClr val="tx1"/>
              </a:solidFill>
              <a:ea typeface="微软雅黑" charset="-122"/>
              <a:cs typeface="Lantinghei SC Demibold" panose="02000000000000000000" charset="-122"/>
            </a:endParaRPr>
          </a:p>
          <a:p>
            <a:pPr indent="0" algn="l" eaLnBrk="1" hangingPunct="1"/>
            <a:r>
              <a:rPr lang="en-US" sz="2800" b="1" dirty="0">
                <a:solidFill>
                  <a:schemeClr val="tx1"/>
                </a:solidFill>
                <a:ea typeface="微软雅黑" charset="-122"/>
                <a:cs typeface="Lantinghei SC Demibold" panose="02000000000000000000" charset="-122"/>
              </a:rPr>
              <a:t>perfume</a:t>
            </a:r>
            <a:endParaRPr lang="en-US" sz="2800" b="1" dirty="0">
              <a:solidFill>
                <a:schemeClr val="tx1"/>
              </a:solidFill>
              <a:ea typeface="微软雅黑" charset="-122"/>
              <a:cs typeface="Lantinghei SC Demibold" panose="02000000000000000000" charset="-122"/>
            </a:endParaRPr>
          </a:p>
          <a:p>
            <a:pPr indent="0" algn="l" eaLnBrk="1" hangingPunct="1"/>
            <a:r>
              <a:rPr lang="en-US" sz="2800" b="1" dirty="0">
                <a:solidFill>
                  <a:schemeClr val="tx1"/>
                </a:solidFill>
                <a:ea typeface="微软雅黑" charset="-122"/>
                <a:cs typeface="Lantinghei SC Demibold" panose="02000000000000000000" charset="-122"/>
              </a:rPr>
              <a:t>royal family</a:t>
            </a:r>
            <a:endParaRPr lang="en-US" sz="2800" b="1" dirty="0">
              <a:solidFill>
                <a:schemeClr val="tx1"/>
              </a:solidFill>
              <a:ea typeface="微软雅黑" charset="-122"/>
              <a:cs typeface="Lantinghei SC Demibold" panose="02000000000000000000" charset="-122"/>
            </a:endParaRPr>
          </a:p>
          <a:p>
            <a:pPr indent="0" algn="l" eaLnBrk="1" hangingPunct="1"/>
            <a:r>
              <a:rPr lang="en-US" sz="2800" b="1" dirty="0">
                <a:solidFill>
                  <a:schemeClr val="tx1"/>
                </a:solidFill>
                <a:ea typeface="微软雅黑" charset="-122"/>
                <a:cs typeface="Lantinghei SC Demibold" panose="02000000000000000000" charset="-122"/>
              </a:rPr>
              <a:t>mutual trade</a:t>
            </a:r>
            <a:endParaRPr lang="en-US" sz="2800" b="1" dirty="0">
              <a:solidFill>
                <a:schemeClr val="tx1"/>
              </a:solidFill>
              <a:ea typeface="微软雅黑" charset="-122"/>
              <a:cs typeface="Lantinghei SC Demibold" panose="02000000000000000000" charset="-122"/>
            </a:endParaRPr>
          </a:p>
          <a:p>
            <a:pPr indent="0" algn="l" eaLnBrk="1" hangingPunct="1"/>
            <a:r>
              <a:rPr lang="en-US" sz="2800" b="1" dirty="0">
                <a:solidFill>
                  <a:schemeClr val="tx1"/>
                </a:solidFill>
                <a:ea typeface="微软雅黑" charset="-122"/>
                <a:cs typeface="Lantinghei SC Demibold" panose="02000000000000000000" charset="-122"/>
              </a:rPr>
              <a:t>disk</a:t>
            </a:r>
            <a:endParaRPr lang="en-US" sz="2800" b="1"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89255" y="358140"/>
            <a:ext cx="12226290"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TPO50-lecture1</a:t>
            </a:r>
            <a:endParaRPr lang="en-US" altLang="zh-CN" sz="5400" b="1" dirty="0">
              <a:solidFill>
                <a:schemeClr val="tx1"/>
              </a:solidFill>
              <a:ea typeface="微软雅黑" charset="-122"/>
              <a:cs typeface="Lantinghei SC Demibold" panose="02000000000000000000" charset="-122"/>
            </a:endParaRPr>
          </a:p>
          <a:p>
            <a:pPr indent="0" algn="l" eaLnBrk="1" hangingPunct="1"/>
            <a:r>
              <a:rPr lang="zh-CN" altLang="en-US" sz="4400" b="1" dirty="0">
                <a:solidFill>
                  <a:schemeClr val="tx1"/>
                </a:solidFill>
                <a:ea typeface="微软雅黑" charset="-122"/>
                <a:cs typeface="Lantinghei SC Demibold" panose="02000000000000000000" charset="-122"/>
              </a:rPr>
              <a:t>笔记</a:t>
            </a:r>
            <a:endParaRPr lang="zh-CN" altLang="en-US" sz="4400" b="1" dirty="0">
              <a:solidFill>
                <a:schemeClr val="tx1"/>
              </a:solidFill>
              <a:ea typeface="微软雅黑" charset="-122"/>
              <a:cs typeface="Lantinghei SC Demibold" panose="02000000000000000000" charset="-122"/>
            </a:endParaRPr>
          </a:p>
          <a:p>
            <a:pPr indent="0" algn="l" eaLnBrk="1" hangingPunct="1"/>
            <a:endParaRPr lang="en-US" altLang="zh-CN" sz="4800" dirty="0">
              <a:solidFill>
                <a:schemeClr val="tx1"/>
              </a:solidFill>
              <a:ea typeface="微软雅黑" charset="-122"/>
              <a:cs typeface="Lantinghei SC Demibold" panose="02000000000000000000" charset="-122"/>
            </a:endParaRPr>
          </a:p>
          <a:p>
            <a:pPr indent="0" algn="l" eaLnBrk="1" hangingPunct="1"/>
            <a:endParaRPr lang="en-US" altLang="zh-CN" sz="4800" dirty="0">
              <a:solidFill>
                <a:schemeClr val="tx1"/>
              </a:solidFill>
              <a:ea typeface="微软雅黑" charset="-122"/>
              <a:cs typeface="Lantinghei SC Demibold" panose="02000000000000000000" charset="-122"/>
            </a:endParaRPr>
          </a:p>
        </p:txBody>
      </p:sp>
      <p:pic>
        <p:nvPicPr>
          <p:cNvPr id="2" name="图片 1" descr="51EE04586A334FEF898284BAD0D1B563"/>
          <p:cNvPicPr>
            <a:picLocks noChangeAspect="1"/>
          </p:cNvPicPr>
          <p:nvPr/>
        </p:nvPicPr>
        <p:blipFill>
          <a:blip r:embed="rId1"/>
          <a:stretch>
            <a:fillRect/>
          </a:stretch>
        </p:blipFill>
        <p:spPr>
          <a:xfrm rot="16200000">
            <a:off x="2504440" y="1228725"/>
            <a:ext cx="8422005" cy="8014335"/>
          </a:xfrm>
          <a:prstGeom prst="rect">
            <a:avLst/>
          </a:prstGeom>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89255" y="200025"/>
            <a:ext cx="12226290" cy="2399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5400" b="1" dirty="0">
                <a:solidFill>
                  <a:schemeClr val="tx1"/>
                </a:solidFill>
                <a:ea typeface="微软雅黑" charset="-122"/>
                <a:cs typeface="Lantinghei SC Demibold" panose="02000000000000000000" charset="-122"/>
              </a:rPr>
              <a:t>TPO50-lecture1</a:t>
            </a:r>
            <a:endParaRPr lang="en-US" altLang="zh-CN" sz="5400" b="1" dirty="0">
              <a:solidFill>
                <a:schemeClr val="tx1"/>
              </a:solidFill>
              <a:ea typeface="微软雅黑" charset="-122"/>
              <a:cs typeface="Lantinghei SC Demibold" panose="02000000000000000000" charset="-122"/>
            </a:endParaRPr>
          </a:p>
          <a:p>
            <a:pPr indent="0" algn="l" eaLnBrk="1" hangingPunct="1"/>
            <a:endParaRPr lang="en-US" altLang="zh-CN" sz="4800" dirty="0">
              <a:solidFill>
                <a:schemeClr val="tx1"/>
              </a:solidFill>
              <a:ea typeface="微软雅黑" charset="-122"/>
              <a:cs typeface="Lantinghei SC Demibold" panose="02000000000000000000" charset="-122"/>
            </a:endParaRPr>
          </a:p>
          <a:p>
            <a:pPr indent="0" algn="l" eaLnBrk="1" hangingPunct="1"/>
            <a:endParaRPr lang="en-US" altLang="zh-CN" sz="4800" dirty="0">
              <a:solidFill>
                <a:schemeClr val="tx1"/>
              </a:solidFill>
              <a:ea typeface="微软雅黑" charset="-122"/>
              <a:cs typeface="Lantinghei SC Demibold" panose="02000000000000000000" charset="-122"/>
            </a:endParaRPr>
          </a:p>
        </p:txBody>
      </p:sp>
      <p:pic>
        <p:nvPicPr>
          <p:cNvPr id="3" name="图片 2" descr="271F54890DE5ED4B57BE62979ACED74E"/>
          <p:cNvPicPr>
            <a:picLocks noChangeAspect="1"/>
          </p:cNvPicPr>
          <p:nvPr/>
        </p:nvPicPr>
        <p:blipFill>
          <a:blip r:embed="rId1"/>
          <a:stretch>
            <a:fillRect/>
          </a:stretch>
        </p:blipFill>
        <p:spPr>
          <a:xfrm rot="16200000">
            <a:off x="3550920" y="-151765"/>
            <a:ext cx="5487035" cy="10057765"/>
          </a:xfrm>
          <a:prstGeom prst="rect">
            <a:avLst/>
          </a:prstGeom>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4664075" y="168275"/>
            <a:ext cx="2812415" cy="1000760"/>
          </a:xfrm>
        </p:spPr>
        <p:txBody>
          <a:bodyPr>
            <a:normAutofit fontScale="90000" lnSpcReduction="20000"/>
          </a:bodyPr>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综合练习：</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TPO</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21</a:t>
            </a:r>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L1</a:t>
            </a:r>
            <a:endParaRPr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endParaRPr lang="en-US" sz="3600" b="1">
              <a:latin typeface="Lantinghei SC Demibold" panose="02000000000000000000" charset="-122"/>
              <a:ea typeface="Lantinghei SC Demibold" panose="02000000000000000000" charset="-122"/>
              <a:cs typeface="Lantinghei SC Demibold" panose="02000000000000000000" charset="-122"/>
            </a:endParaRPr>
          </a:p>
        </p:txBody>
      </p:sp>
      <p:pic>
        <p:nvPicPr>
          <p:cNvPr id="2" name="图片 1" descr="BAF4CB3535E901086D049E4830A47ABF"/>
          <p:cNvPicPr>
            <a:picLocks noChangeAspect="1"/>
          </p:cNvPicPr>
          <p:nvPr/>
        </p:nvPicPr>
        <p:blipFill>
          <a:blip r:embed="rId1"/>
          <a:stretch>
            <a:fillRect/>
          </a:stretch>
        </p:blipFill>
        <p:spPr>
          <a:xfrm>
            <a:off x="1473200" y="1417955"/>
            <a:ext cx="10058400" cy="7834630"/>
          </a:xfrm>
          <a:prstGeom prst="rect">
            <a:avLst/>
          </a:prstGeom>
        </p:spPr>
      </p:pic>
    </p:spTree>
    <p:custDataLst>
      <p:tags r:id="rId2"/>
    </p:custData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89255" y="163513"/>
            <a:ext cx="12226290" cy="821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4800" b="1" dirty="0">
                <a:solidFill>
                  <a:schemeClr val="tx1"/>
                </a:solidFill>
                <a:ea typeface="微软雅黑" charset="-122"/>
                <a:cs typeface="Lantinghei SC Demibold" panose="02000000000000000000" charset="-122"/>
              </a:rPr>
              <a:t>考点五：记对比</a:t>
            </a:r>
            <a:endParaRPr lang="zh-CN" altLang="en-US" sz="4800" b="1" dirty="0">
              <a:solidFill>
                <a:schemeClr val="tx1"/>
              </a:solidFill>
              <a:ea typeface="微软雅黑" charset="-122"/>
              <a:cs typeface="Lantinghei SC Demibold" panose="02000000000000000000" charset="-122"/>
            </a:endParaRPr>
          </a:p>
          <a:p>
            <a:pPr indent="0" algn="l" eaLnBrk="1" hangingPunct="1"/>
            <a:endParaRPr lang="zh-CN" altLang="en-US" sz="4000" b="1" dirty="0">
              <a:solidFill>
                <a:schemeClr val="tx1"/>
              </a:solidFill>
              <a:ea typeface="微软雅黑" charset="-122"/>
              <a:cs typeface="Lantinghei SC Demibold" panose="02000000000000000000" charset="-122"/>
            </a:endParaRPr>
          </a:p>
          <a:p>
            <a:pPr indent="0" algn="l" eaLnBrk="1" hangingPunct="1"/>
            <a:r>
              <a:rPr lang="zh-CN" altLang="en-US" sz="4000" b="1" dirty="0">
                <a:solidFill>
                  <a:schemeClr val="tx1"/>
                </a:solidFill>
                <a:ea typeface="微软雅黑" charset="-122"/>
                <a:cs typeface="Lantinghei SC Demibold" panose="02000000000000000000" charset="-122"/>
              </a:rPr>
              <a:t>老师说：we should not confuse A and B. </a:t>
            </a:r>
            <a:endParaRPr lang="zh-CN" altLang="en-US" sz="4000" b="1" dirty="0">
              <a:solidFill>
                <a:schemeClr val="tx1"/>
              </a:solidFill>
              <a:ea typeface="微软雅黑" charset="-122"/>
              <a:cs typeface="Lantinghei SC Demibold" panose="02000000000000000000" charset="-122"/>
            </a:endParaRPr>
          </a:p>
          <a:p>
            <a:pPr indent="0" algn="l" eaLnBrk="1" hangingPunct="1"/>
            <a:r>
              <a:rPr lang="zh-CN" altLang="en-US" sz="4000" b="1" dirty="0">
                <a:solidFill>
                  <a:schemeClr val="tx1"/>
                </a:solidFill>
                <a:ea typeface="微软雅黑" charset="-122"/>
                <a:cs typeface="Lantinghei SC Demibold" panose="02000000000000000000" charset="-122"/>
              </a:rPr>
              <a:t>	         我们不能混淆A和B</a:t>
            </a:r>
            <a:endParaRPr lang="zh-CN" altLang="en-US" sz="4000" b="1" dirty="0">
              <a:solidFill>
                <a:schemeClr val="tx1"/>
              </a:solidFill>
              <a:ea typeface="微软雅黑" charset="-122"/>
              <a:cs typeface="Lantinghei SC Demibold" panose="02000000000000000000" charset="-122"/>
            </a:endParaRPr>
          </a:p>
          <a:p>
            <a:pPr indent="0" algn="l" eaLnBrk="1" hangingPunct="1"/>
            <a:endParaRPr lang="zh-CN" altLang="en-US" sz="4000" b="1" dirty="0">
              <a:solidFill>
                <a:schemeClr val="tx1"/>
              </a:solidFill>
              <a:ea typeface="微软雅黑" charset="-122"/>
              <a:cs typeface="Lantinghei SC Demibold" panose="02000000000000000000" charset="-122"/>
            </a:endParaRPr>
          </a:p>
          <a:p>
            <a:pPr indent="0" algn="l" eaLnBrk="1" hangingPunct="1"/>
            <a:r>
              <a:rPr lang="zh-CN" altLang="en-US" sz="4000" b="1" dirty="0">
                <a:solidFill>
                  <a:schemeClr val="tx1"/>
                </a:solidFill>
                <a:ea typeface="微软雅黑" charset="-122"/>
                <a:cs typeface="Lantinghei SC Demibold" panose="02000000000000000000" charset="-122"/>
              </a:rPr>
              <a:t>Let’s make a clear distinction between A and B:</a:t>
            </a:r>
            <a:endParaRPr lang="zh-CN" altLang="en-US" sz="4000" b="1" dirty="0">
              <a:solidFill>
                <a:schemeClr val="tx1"/>
              </a:solidFill>
              <a:ea typeface="微软雅黑" charset="-122"/>
              <a:cs typeface="Lantinghei SC Demibold" panose="02000000000000000000" charset="-122"/>
            </a:endParaRPr>
          </a:p>
          <a:p>
            <a:pPr indent="0" algn="l" eaLnBrk="1" hangingPunct="1"/>
            <a:r>
              <a:rPr lang="zh-CN" altLang="en-US" sz="4000" b="1" dirty="0">
                <a:solidFill>
                  <a:schemeClr val="tx1"/>
                </a:solidFill>
                <a:ea typeface="微软雅黑" charset="-122"/>
                <a:cs typeface="Lantinghei SC Demibold" panose="02000000000000000000" charset="-122"/>
              </a:rPr>
              <a:t>笔记迅速横着排开，有细节——出题点</a:t>
            </a:r>
            <a:endParaRPr lang="zh-CN" altLang="en-US" sz="4000" b="1" dirty="0">
              <a:solidFill>
                <a:schemeClr val="tx1"/>
              </a:solidFill>
              <a:ea typeface="微软雅黑" charset="-122"/>
              <a:cs typeface="Lantinghei SC Demibold" panose="02000000000000000000" charset="-122"/>
            </a:endParaRPr>
          </a:p>
          <a:p>
            <a:pPr indent="0" algn="l" eaLnBrk="1" hangingPunct="1"/>
            <a:endParaRPr lang="zh-CN" altLang="en-US" sz="4000" b="1" dirty="0">
              <a:solidFill>
                <a:schemeClr val="tx1"/>
              </a:solidFill>
              <a:ea typeface="微软雅黑" charset="-122"/>
              <a:cs typeface="Lantinghei SC Demibold" panose="02000000000000000000" charset="-122"/>
            </a:endParaRPr>
          </a:p>
          <a:p>
            <a:pPr indent="0" algn="l" eaLnBrk="1" hangingPunct="1"/>
            <a:r>
              <a:rPr lang="zh-CN" altLang="en-US" sz="4000" b="1" dirty="0">
                <a:solidFill>
                  <a:schemeClr val="tx1"/>
                </a:solidFill>
                <a:ea typeface="微软雅黑" charset="-122"/>
                <a:cs typeface="Lantinghei SC Demibold" panose="02000000000000000000" charset="-122"/>
              </a:rPr>
              <a:t>提示词：</a:t>
            </a:r>
            <a:endParaRPr lang="zh-CN" altLang="en-US" sz="4000" b="1" dirty="0">
              <a:solidFill>
                <a:schemeClr val="tx1"/>
              </a:solidFill>
              <a:ea typeface="微软雅黑" charset="-122"/>
              <a:cs typeface="Lantinghei SC Demibold" panose="02000000000000000000" charset="-122"/>
            </a:endParaRPr>
          </a:p>
          <a:p>
            <a:pPr indent="0" algn="l" eaLnBrk="1" hangingPunct="1"/>
            <a:r>
              <a:rPr lang="zh-CN" altLang="en-US" sz="4000" b="1" dirty="0">
                <a:solidFill>
                  <a:schemeClr val="tx1"/>
                </a:solidFill>
                <a:ea typeface="微软雅黑" charset="-122"/>
                <a:cs typeface="Lantinghei SC Demibold" panose="02000000000000000000" charset="-122"/>
              </a:rPr>
              <a:t>compare…to, contrast, unlike, similar to, in comparison with/to, in contrast to, differently, differ, alike, resemble, on the other hand, on the contrary, instead, likewise, in the same way…</a:t>
            </a:r>
            <a:endParaRPr lang="zh-CN" altLang="en-US" sz="4000" b="1"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770255" y="82550"/>
            <a:ext cx="2812415" cy="1000760"/>
          </a:xfrm>
        </p:spPr>
        <p:txBody>
          <a:bodyPr>
            <a:normAutofit fontScale="90000" lnSpcReduction="20000"/>
          </a:bodyPr>
          <a:p>
            <a:r>
              <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综合练习：</a:t>
            </a:r>
            <a:endParaRPr lang="zh-CN"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TPO</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21</a:t>
            </a:r>
            <a:r>
              <a:rPr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a:t>
            </a:r>
            <a:r>
              <a:rPr lang="en-US" sz="3600" b="1">
                <a:solidFill>
                  <a:srgbClr val="FF0000"/>
                </a:solidFill>
                <a:latin typeface="Lantinghei SC Demibold" panose="02000000000000000000" charset="-122"/>
                <a:ea typeface="Lantinghei SC Demibold" panose="02000000000000000000" charset="-122"/>
                <a:cs typeface="Lantinghei SC Demibold" panose="02000000000000000000" charset="-122"/>
              </a:rPr>
              <a:t>L1</a:t>
            </a:r>
            <a:endParaRPr sz="3600" b="1">
              <a:solidFill>
                <a:srgbClr val="FF0000"/>
              </a:solidFill>
              <a:latin typeface="Lantinghei SC Demibold" panose="02000000000000000000" charset="-122"/>
              <a:ea typeface="Lantinghei SC Demibold" panose="02000000000000000000" charset="-122"/>
              <a:cs typeface="Lantinghei SC Demibold" panose="02000000000000000000" charset="-122"/>
            </a:endParaRPr>
          </a:p>
          <a:p>
            <a:endParaRPr lang="en-US" sz="3600" b="1">
              <a:latin typeface="Lantinghei SC Demibold" panose="02000000000000000000" charset="-122"/>
              <a:ea typeface="Lantinghei SC Demibold" panose="02000000000000000000" charset="-122"/>
              <a:cs typeface="Lantinghei SC Demibold" panose="02000000000000000000" charset="-122"/>
            </a:endParaRPr>
          </a:p>
        </p:txBody>
      </p:sp>
      <p:pic>
        <p:nvPicPr>
          <p:cNvPr id="3" name="图片 2" descr="9CAAED7C498D558A335652E6BE07333B"/>
          <p:cNvPicPr>
            <a:picLocks noChangeAspect="1"/>
          </p:cNvPicPr>
          <p:nvPr/>
        </p:nvPicPr>
        <p:blipFill>
          <a:blip r:embed="rId1"/>
          <a:stretch>
            <a:fillRect/>
          </a:stretch>
        </p:blipFill>
        <p:spPr>
          <a:xfrm>
            <a:off x="3169285" y="145415"/>
            <a:ext cx="9022715" cy="9639935"/>
          </a:xfrm>
          <a:prstGeom prst="rect">
            <a:avLst/>
          </a:prstGeom>
        </p:spPr>
      </p:pic>
    </p:spTree>
    <p:custDataLst>
      <p:tags r:id="rId2"/>
    </p:custData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912678" y="3516058"/>
            <a:ext cx="3301365" cy="2214880"/>
          </a:xfrm>
          <a:prstGeom prst="rect">
            <a:avLst/>
          </a:prstGeom>
          <a:noFill/>
        </p:spPr>
        <p:txBody>
          <a:bodyPr wrap="none" rtlCol="0">
            <a:spAutoFit/>
          </a:bodyPr>
          <a:p>
            <a:r>
              <a:rPr kumimoji="1" lang="en-US" altLang="zh-CN" sz="13800" dirty="0">
                <a:solidFill>
                  <a:srgbClr val="FF0000"/>
                </a:solidFill>
                <a:latin typeface="Helvetica" charset="0"/>
                <a:cs typeface="Helvetica" charset="0"/>
              </a:rPr>
              <a:t>E</a:t>
            </a:r>
            <a:r>
              <a:rPr kumimoji="1" lang="en-US" altLang="zh-CN" sz="13800" dirty="0" smtClean="0">
                <a:solidFill>
                  <a:srgbClr val="FF0000"/>
                </a:solidFill>
                <a:latin typeface="Helvetica" charset="0"/>
                <a:cs typeface="Helvetica" charset="0"/>
              </a:rPr>
              <a:t>nd</a:t>
            </a:r>
            <a:endParaRPr kumimoji="1" lang="en-US" altLang="zh-CN" sz="13800" dirty="0" smtClean="0">
              <a:solidFill>
                <a:srgbClr val="FF0000"/>
              </a:solidFill>
              <a:latin typeface="Helvetica" charset="0"/>
              <a:cs typeface="Helvetica"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865120" y="1132523"/>
            <a:ext cx="8127365" cy="720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5400" b="1" dirty="0">
                <a:solidFill>
                  <a:schemeClr val="tx1"/>
                </a:solidFill>
                <a:ea typeface="微软雅黑" charset="-122"/>
                <a:cs typeface="Lantinghei SC Demibold" panose="02000000000000000000" charset="-122"/>
              </a:rPr>
              <a:t>对比题练习</a:t>
            </a:r>
            <a:r>
              <a:rPr lang="en-US" altLang="zh-CN" sz="5400" b="1" dirty="0">
                <a:solidFill>
                  <a:schemeClr val="tx1"/>
                </a:solidFill>
                <a:ea typeface="微软雅黑" charset="-122"/>
                <a:cs typeface="Lantinghei SC Demibold" panose="02000000000000000000" charset="-122"/>
              </a:rPr>
              <a:t>1</a:t>
            </a:r>
            <a:endParaRPr lang="zh-CN" altLang="en-US" sz="5400" b="1" dirty="0">
              <a:solidFill>
                <a:schemeClr val="tx1"/>
              </a:solidFill>
              <a:ea typeface="微软雅黑" charset="-122"/>
              <a:cs typeface="Lantinghei SC Demibold" panose="02000000000000000000" charset="-122"/>
            </a:endParaRPr>
          </a:p>
          <a:p>
            <a:pPr indent="0" algn="l" eaLnBrk="1" hangingPunct="1"/>
            <a:endParaRPr lang="zh-CN" altLang="en-US" sz="4800" b="1" dirty="0">
              <a:solidFill>
                <a:srgbClr val="FF0000"/>
              </a:solidFill>
              <a:ea typeface="微软雅黑" charset="-122"/>
              <a:cs typeface="Lantinghei SC Demibold" panose="02000000000000000000" charset="-122"/>
            </a:endParaRPr>
          </a:p>
          <a:p>
            <a:pPr indent="0" algn="l" eaLnBrk="1" hangingPunct="1"/>
            <a:r>
              <a:rPr lang="en-US" altLang="zh-CN" sz="4800" b="1" dirty="0">
                <a:solidFill>
                  <a:srgbClr val="FF0000"/>
                </a:solidFill>
                <a:ea typeface="微软雅黑" charset="-122"/>
                <a:cs typeface="Lantinghei SC Demibold" panose="02000000000000000000" charset="-122"/>
              </a:rPr>
              <a:t>TPO17-L4 octopus  26'-1'16</a:t>
            </a:r>
            <a:endParaRPr lang="en-US" altLang="zh-CN" sz="4800" b="1" dirty="0">
              <a:solidFill>
                <a:srgbClr val="FF0000"/>
              </a:solidFill>
              <a:ea typeface="微软雅黑" charset="-122"/>
              <a:cs typeface="Lantinghei SC Demibold" panose="02000000000000000000" charset="-122"/>
            </a:endParaRPr>
          </a:p>
          <a:p>
            <a:pPr indent="0" algn="l" eaLnBrk="1" hangingPunct="1"/>
            <a:endParaRPr lang="en-US" altLang="zh-CN" sz="4800" b="1" dirty="0">
              <a:solidFill>
                <a:srgbClr val="FF0000"/>
              </a:solidFill>
              <a:ea typeface="微软雅黑" charset="-122"/>
              <a:cs typeface="Lantinghei SC Demibold" panose="02000000000000000000" charset="-122"/>
            </a:endParaRPr>
          </a:p>
          <a:p>
            <a:pPr indent="0" algn="l" eaLnBrk="1" hangingPunct="1"/>
            <a:r>
              <a:rPr lang="en-US" altLang="zh-CN" sz="4400" b="1" dirty="0">
                <a:solidFill>
                  <a:schemeClr val="tx1">
                    <a:lumMod val="95000"/>
                    <a:lumOff val="5000"/>
                  </a:schemeClr>
                </a:solidFill>
                <a:ea typeface="微软雅黑" charset="-122"/>
                <a:cs typeface="Lantinghei SC Demibold" panose="02000000000000000000" charset="-122"/>
              </a:rPr>
              <a:t>proteus</a:t>
            </a:r>
            <a:endParaRPr lang="en-US" altLang="zh-CN" sz="44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4400" b="1" dirty="0">
                <a:solidFill>
                  <a:schemeClr val="tx1">
                    <a:lumMod val="95000"/>
                    <a:lumOff val="5000"/>
                  </a:schemeClr>
                </a:solidFill>
                <a:ea typeface="微软雅黑" charset="-122"/>
                <a:cs typeface="Lantinghei SC Demibold" panose="02000000000000000000" charset="-122"/>
              </a:rPr>
              <a:t>mythology</a:t>
            </a:r>
            <a:endParaRPr lang="en-US" altLang="zh-CN" sz="44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4400" b="1" dirty="0">
                <a:solidFill>
                  <a:schemeClr val="tx1">
                    <a:lumMod val="95000"/>
                    <a:lumOff val="5000"/>
                  </a:schemeClr>
                </a:solidFill>
                <a:ea typeface="微软雅黑" charset="-122"/>
                <a:cs typeface="Lantinghei SC Demibold" panose="02000000000000000000" charset="-122"/>
              </a:rPr>
              <a:t>transformation</a:t>
            </a:r>
            <a:endParaRPr lang="en-US" altLang="zh-CN" sz="44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4400" b="1" dirty="0">
                <a:solidFill>
                  <a:schemeClr val="tx1">
                    <a:lumMod val="95000"/>
                    <a:lumOff val="5000"/>
                  </a:schemeClr>
                </a:solidFill>
                <a:ea typeface="微软雅黑" charset="-122"/>
                <a:cs typeface="Lantinghei SC Demibold" panose="02000000000000000000" charset="-122"/>
              </a:rPr>
              <a:t>texture</a:t>
            </a:r>
            <a:endParaRPr lang="en-US" altLang="zh-CN" sz="4800" b="1" dirty="0">
              <a:solidFill>
                <a:srgbClr val="FF0000"/>
              </a:solidFill>
              <a:ea typeface="微软雅黑" charset="-122"/>
              <a:cs typeface="Lantinghei SC Demibold" panose="02000000000000000000" charset="-122"/>
            </a:endParaRPr>
          </a:p>
          <a:p>
            <a:pPr indent="0" algn="l" eaLnBrk="1" hangingPunct="1"/>
            <a:r>
              <a:rPr lang="en-US" altLang="zh-CN" sz="4400" b="1" dirty="0">
                <a:solidFill>
                  <a:schemeClr val="tx1">
                    <a:lumMod val="95000"/>
                    <a:lumOff val="5000"/>
                  </a:schemeClr>
                </a:solidFill>
                <a:ea typeface="微软雅黑" charset="-122"/>
                <a:cs typeface="Lantinghei SC Demibold" panose="02000000000000000000" charset="-122"/>
              </a:rPr>
              <a:t>version</a:t>
            </a:r>
            <a:endParaRPr lang="en-US" altLang="zh-CN" sz="44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altLang="zh-CN" sz="4400" b="1" dirty="0">
                <a:solidFill>
                  <a:schemeClr val="tx1">
                    <a:lumMod val="95000"/>
                    <a:lumOff val="5000"/>
                  </a:schemeClr>
                </a:solidFill>
                <a:ea typeface="微软雅黑" charset="-122"/>
                <a:cs typeface="Lantinghei SC Demibold" panose="02000000000000000000" charset="-122"/>
              </a:rPr>
              <a:t>fascinating  </a:t>
            </a:r>
            <a:endParaRPr lang="en-US" altLang="zh-CN" sz="4400" b="1" dirty="0">
              <a:solidFill>
                <a:schemeClr val="tx1">
                  <a:lumMod val="95000"/>
                  <a:lumOff val="5000"/>
                </a:schemeClr>
              </a:solidFill>
              <a:ea typeface="微软雅黑" charset="-122"/>
              <a:cs typeface="Lantinghei SC Demibold" panose="02000000000000000000" charset="-122"/>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72415" y="700723"/>
            <a:ext cx="12657455" cy="547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5400" b="1" dirty="0">
                <a:solidFill>
                  <a:schemeClr val="tx1"/>
                </a:solidFill>
                <a:ea typeface="微软雅黑" charset="-122"/>
                <a:cs typeface="Lantinghei SC Demibold" panose="02000000000000000000" charset="-122"/>
              </a:rPr>
              <a:t>练习</a:t>
            </a:r>
            <a:endParaRPr lang="zh-CN" altLang="en-US" sz="5400" b="1" dirty="0">
              <a:solidFill>
                <a:schemeClr val="tx1"/>
              </a:solidFill>
              <a:ea typeface="微软雅黑" charset="-122"/>
              <a:cs typeface="Lantinghei SC Demibold" panose="02000000000000000000" charset="-122"/>
            </a:endParaRPr>
          </a:p>
          <a:p>
            <a:pPr indent="0" algn="l" eaLnBrk="1" hangingPunct="1"/>
            <a:endParaRPr lang="zh-CN" altLang="en-US" sz="4800" b="1" dirty="0">
              <a:solidFill>
                <a:srgbClr val="FF0000"/>
              </a:solidFill>
              <a:ea typeface="微软雅黑" charset="-122"/>
              <a:cs typeface="Lantinghei SC Demibold" panose="02000000000000000000" charset="-122"/>
            </a:endParaRPr>
          </a:p>
          <a:p>
            <a:pPr indent="0" algn="l" eaLnBrk="1" hangingPunct="1"/>
            <a:r>
              <a:rPr lang="en-US" altLang="zh-CN" sz="4800" b="1" dirty="0">
                <a:solidFill>
                  <a:srgbClr val="FF0000"/>
                </a:solidFill>
                <a:ea typeface="微软雅黑" charset="-122"/>
                <a:cs typeface="Lantinghei SC Demibold" panose="02000000000000000000" charset="-122"/>
              </a:rPr>
              <a:t>TPO17-L4 octopus </a:t>
            </a:r>
            <a:r>
              <a:rPr lang="zh-CN" altLang="en-US" sz="4000" b="1" dirty="0">
                <a:solidFill>
                  <a:srgbClr val="FF0000"/>
                </a:solidFill>
                <a:ea typeface="微软雅黑" charset="-122"/>
                <a:cs typeface="Lantinghei SC Demibold" panose="02000000000000000000" charset="-122"/>
              </a:rPr>
              <a:t>笔记</a:t>
            </a:r>
            <a:endParaRPr lang="en-US" altLang="zh-CN" sz="4000" b="1" dirty="0">
              <a:solidFill>
                <a:srgbClr val="FF0000"/>
              </a:solidFill>
              <a:ea typeface="微软雅黑" charset="-122"/>
              <a:cs typeface="Lantinghei SC Demibold" panose="02000000000000000000" charset="-122"/>
            </a:endParaRPr>
          </a:p>
          <a:p>
            <a:pPr indent="0" algn="l" eaLnBrk="1" hangingPunct="1"/>
            <a:r>
              <a:rPr lang="en-US" altLang="zh-CN" sz="4000" b="1" dirty="0">
                <a:solidFill>
                  <a:srgbClr val="FF0000"/>
                </a:solidFill>
                <a:ea typeface="微软雅黑" charset="-122"/>
                <a:cs typeface="Lantinghei SC Demibold" panose="02000000000000000000" charset="-122"/>
              </a:rPr>
              <a:t>      </a:t>
            </a:r>
            <a:endParaRPr lang="en-US" altLang="zh-CN" sz="4000" b="1" dirty="0">
              <a:solidFill>
                <a:srgbClr val="FF0000"/>
              </a:solidFill>
              <a:ea typeface="微软雅黑" charset="-122"/>
              <a:cs typeface="Lantinghei SC Demibold" panose="02000000000000000000" charset="-122"/>
            </a:endParaRPr>
          </a:p>
          <a:p>
            <a:pPr indent="0" algn="l" eaLnBrk="1" hangingPunct="1"/>
            <a:r>
              <a:rPr lang="en-US" altLang="zh-CN" sz="4000" b="1" dirty="0">
                <a:solidFill>
                  <a:srgbClr val="FF0000"/>
                </a:solidFill>
                <a:ea typeface="微软雅黑" charset="-122"/>
                <a:cs typeface="Lantinghei SC Demibold" panose="02000000000000000000" charset="-122"/>
              </a:rPr>
              <a:t>            proteus?   god in G  </a:t>
            </a:r>
            <a:r>
              <a:rPr lang="zh-CN" altLang="en-US" sz="4000" b="1" dirty="0">
                <a:solidFill>
                  <a:srgbClr val="FF0000"/>
                </a:solidFill>
                <a:ea typeface="微软雅黑" charset="-122"/>
                <a:cs typeface="Lantinghei SC Demibold" panose="02000000000000000000" charset="-122"/>
              </a:rPr>
              <a:t>改型： </a:t>
            </a:r>
            <a:r>
              <a:rPr lang="en-US" altLang="zh-CN" sz="4000" b="1" dirty="0">
                <a:solidFill>
                  <a:srgbClr val="FF0000"/>
                </a:solidFill>
                <a:ea typeface="微软雅黑" charset="-122"/>
                <a:cs typeface="Lantinghei SC Demibold" panose="02000000000000000000" charset="-122"/>
              </a:rPr>
              <a:t>lion+stone+tree</a:t>
            </a:r>
            <a:endParaRPr lang="en-US" altLang="zh-CN" sz="4000" b="1" dirty="0">
              <a:solidFill>
                <a:srgbClr val="FF0000"/>
              </a:solidFill>
              <a:ea typeface="微软雅黑" charset="-122"/>
              <a:cs typeface="Lantinghei SC Demibold" panose="02000000000000000000" charset="-122"/>
            </a:endParaRPr>
          </a:p>
          <a:p>
            <a:pPr indent="0" algn="l" eaLnBrk="1" hangingPunct="1"/>
            <a:r>
              <a:rPr lang="en-US" altLang="zh-CN" sz="4000" b="1" dirty="0">
                <a:solidFill>
                  <a:srgbClr val="FF0000"/>
                </a:solidFill>
                <a:ea typeface="微软雅黑" charset="-122"/>
                <a:cs typeface="Lantinghei SC Demibold" panose="02000000000000000000" charset="-122"/>
              </a:rPr>
              <a:t>								 quick</a:t>
            </a:r>
            <a:endParaRPr lang="en-US" altLang="zh-CN" sz="4000" b="1" dirty="0">
              <a:solidFill>
                <a:srgbClr val="FF0000"/>
              </a:solidFill>
              <a:ea typeface="微软雅黑" charset="-122"/>
              <a:cs typeface="Lantinghei SC Demibold" panose="02000000000000000000" charset="-122"/>
            </a:endParaRPr>
          </a:p>
          <a:p>
            <a:pPr indent="0" algn="l" eaLnBrk="1" hangingPunct="1"/>
            <a:r>
              <a:rPr lang="en-US" altLang="zh-CN" sz="4000" b="1" dirty="0">
                <a:solidFill>
                  <a:srgbClr val="FF0000"/>
                </a:solidFill>
                <a:ea typeface="微软雅黑" charset="-122"/>
                <a:cs typeface="Lantinghei SC Demibold" panose="02000000000000000000" charset="-122"/>
              </a:rPr>
              <a:t>	oct: real   </a:t>
            </a:r>
            <a:endParaRPr lang="en-US" altLang="zh-CN" sz="4000" b="1" dirty="0">
              <a:solidFill>
                <a:srgbClr val="FF0000"/>
              </a:solidFill>
              <a:ea typeface="微软雅黑" charset="-122"/>
              <a:cs typeface="Lantinghei SC Demibold" panose="02000000000000000000" charset="-122"/>
            </a:endParaRPr>
          </a:p>
          <a:p>
            <a:pPr indent="0" algn="l" eaLnBrk="1" hangingPunct="1"/>
            <a:r>
              <a:rPr lang="en-US" altLang="zh-CN" sz="4000" b="1" dirty="0">
                <a:solidFill>
                  <a:srgbClr val="FF0000"/>
                </a:solidFill>
                <a:ea typeface="微软雅黑" charset="-122"/>
                <a:cs typeface="Lantinghei SC Demibold" panose="02000000000000000000" charset="-122"/>
              </a:rPr>
              <a:t>	3: color;texture;size&amp;shape	</a:t>
            </a:r>
            <a:endParaRPr lang="en-US" altLang="zh-CN" sz="4000" b="1" dirty="0">
              <a:solidFill>
                <a:srgbClr val="FF0000"/>
              </a:solidFill>
              <a:ea typeface="微软雅黑" charset="-122"/>
              <a:cs typeface="Lantinghei SC Demibold" panose="02000000000000000000" charset="-122"/>
            </a:endParaRPr>
          </a:p>
        </p:txBody>
      </p:sp>
      <p:sp>
        <p:nvSpPr>
          <p:cNvPr id="2" name="左箭头 1"/>
          <p:cNvSpPr/>
          <p:nvPr/>
        </p:nvSpPr>
        <p:spPr>
          <a:xfrm>
            <a:off x="749935" y="3745230"/>
            <a:ext cx="1008380" cy="452755"/>
          </a:xfrm>
          <a:prstGeom prst="leftArrow">
            <a:avLst/>
          </a:prstGeom>
          <a:blipFill rotWithShape="1">
            <a:blip r:embed="rId1"/>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p>
            <a:pPr marL="0" marR="0" indent="0" algn="ctr" defTabSz="584200" rtl="0" fontAlgn="auto" latinLnBrk="0" hangingPunct="0">
              <a:lnSpc>
                <a:spcPct val="100000"/>
              </a:lnSpc>
              <a:spcBef>
                <a:spcPts val="0"/>
              </a:spcBef>
              <a:spcAft>
                <a:spcPts val="0"/>
              </a:spcAft>
              <a:buClrTx/>
              <a:buSzTx/>
              <a:buFontTx/>
              <a:buNone/>
            </a:pPr>
            <a:endParaRPr kumimoji="0" lang="zh-CN" altLang="en-US" sz="2400" b="0" i="0" u="none" strike="noStrike" cap="none" spc="0" normalizeH="0" baseline="0">
              <a:ln>
                <a:noFill/>
              </a:ln>
              <a:solidFill>
                <a:srgbClr val="FFFFFF"/>
              </a:solidFill>
              <a:effectLst/>
              <a:uFillTx/>
              <a:latin typeface="+mn-lt"/>
              <a:ea typeface="+mn-ea"/>
              <a:cs typeface="+mn-cs"/>
              <a:sym typeface="Helvetica Light"/>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89255" y="1506220"/>
            <a:ext cx="12226290" cy="649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en-US" altLang="zh-CN" sz="4800" dirty="0">
                <a:solidFill>
                  <a:schemeClr val="tx1"/>
                </a:solidFill>
                <a:ea typeface="微软雅黑" charset="-122"/>
                <a:cs typeface="Lantinghei SC Demibold" panose="02000000000000000000" charset="-122"/>
              </a:rPr>
              <a:t>TPO14-1 octopus</a:t>
            </a:r>
            <a:endParaRPr lang="en-US" altLang="zh-CN" sz="4800" dirty="0">
              <a:solidFill>
                <a:schemeClr val="tx1"/>
              </a:solidFill>
              <a:ea typeface="微软雅黑" charset="-122"/>
              <a:cs typeface="Lantinghei SC Demibold" panose="02000000000000000000" charset="-122"/>
            </a:endParaRPr>
          </a:p>
          <a:p>
            <a:pPr indent="0" algn="l" eaLnBrk="1" hangingPunct="1"/>
            <a:endParaRPr lang="zh-CN" altLang="en-US" sz="4000" dirty="0">
              <a:solidFill>
                <a:schemeClr val="tx1"/>
              </a:solidFill>
              <a:ea typeface="微软雅黑" charset="-122"/>
              <a:cs typeface="Lantinghei SC Demibold" panose="02000000000000000000" charset="-122"/>
            </a:endParaRPr>
          </a:p>
          <a:p>
            <a:pPr indent="0" algn="l" eaLnBrk="1" hangingPunct="1"/>
            <a:r>
              <a:rPr lang="en-US" altLang="zh-CN" sz="4400" dirty="0">
                <a:solidFill>
                  <a:schemeClr val="tx1"/>
                </a:solidFill>
                <a:ea typeface="微软雅黑" charset="-122"/>
                <a:cs typeface="Lantinghei SC Demibold" panose="02000000000000000000" charset="-122"/>
              </a:rPr>
              <a:t>2.Why does the professor first mention Proteus?</a:t>
            </a:r>
            <a:endParaRPr lang="en-US" altLang="zh-CN" sz="4400" dirty="0">
              <a:solidFill>
                <a:schemeClr val="tx1"/>
              </a:solidFill>
              <a:ea typeface="微软雅黑" charset="-122"/>
              <a:cs typeface="Lantinghei SC Demibold" panose="02000000000000000000" charset="-122"/>
            </a:endParaRPr>
          </a:p>
          <a:p>
            <a:pPr indent="0" algn="l" eaLnBrk="1" hangingPunct="1"/>
            <a:endParaRPr lang="en-US" altLang="zh-CN" sz="44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A. To explain how the octopus got its scientific name</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B. To introduce the octopus' exceptional abilities</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C. To point out that the octopus played an important role in Greek mythology</a:t>
            </a:r>
            <a:endParaRPr lang="en-US" altLang="zh-CN" sz="4000" dirty="0">
              <a:solidFill>
                <a:schemeClr val="tx1"/>
              </a:solidFill>
              <a:ea typeface="微软雅黑" charset="-122"/>
              <a:cs typeface="Lantinghei SC Demibold" panose="02000000000000000000" charset="-122"/>
            </a:endParaRPr>
          </a:p>
          <a:p>
            <a:pPr indent="0" algn="l" eaLnBrk="1" hangingPunct="1"/>
            <a:r>
              <a:rPr lang="en-US" altLang="zh-CN" sz="4000" dirty="0">
                <a:solidFill>
                  <a:schemeClr val="tx1"/>
                </a:solidFill>
                <a:ea typeface="微软雅黑" charset="-122"/>
                <a:cs typeface="Lantinghei SC Demibold" panose="02000000000000000000" charset="-122"/>
              </a:rPr>
              <a:t>D. To provide an example of a mythological character that was part animal and part human</a:t>
            </a:r>
            <a:endParaRPr lang="en-US" altLang="zh-CN" sz="40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89255" y="1014413"/>
            <a:ext cx="12226290" cy="760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4800" b="1" dirty="0">
                <a:solidFill>
                  <a:schemeClr val="tx1"/>
                </a:solidFill>
                <a:ea typeface="微软雅黑" charset="-122"/>
                <a:cs typeface="Lantinghei SC Demibold" panose="02000000000000000000" charset="-122"/>
              </a:rPr>
              <a:t>考点六 ：</a:t>
            </a:r>
            <a:r>
              <a:rPr lang="zh-CN" altLang="en-US" sz="4400" dirty="0">
                <a:solidFill>
                  <a:schemeClr val="tx1"/>
                </a:solidFill>
                <a:ea typeface="微软雅黑" charset="-122"/>
                <a:cs typeface="Lantinghei SC Demibold" panose="02000000000000000000" charset="-122"/>
              </a:rPr>
              <a:t>记分类</a:t>
            </a:r>
            <a:endParaRPr lang="zh-CN" altLang="en-US" sz="4400" dirty="0">
              <a:solidFill>
                <a:schemeClr val="tx1"/>
              </a:solidFill>
              <a:ea typeface="微软雅黑" charset="-122"/>
              <a:cs typeface="Lantinghei SC Demibold" panose="02000000000000000000" charset="-122"/>
            </a:endParaRPr>
          </a:p>
          <a:p>
            <a:pPr indent="0" algn="l" eaLnBrk="1" hangingPunct="1"/>
            <a:endParaRPr lang="zh-CN" altLang="en-US" sz="4400" dirty="0">
              <a:solidFill>
                <a:schemeClr val="tx1"/>
              </a:solidFill>
              <a:ea typeface="微软雅黑" charset="-122"/>
              <a:cs typeface="Lantinghei SC Demibold" panose="02000000000000000000" charset="-122"/>
            </a:endParaRPr>
          </a:p>
          <a:p>
            <a:pPr indent="0" algn="l" eaLnBrk="1" hangingPunct="1"/>
            <a:r>
              <a:rPr lang="zh-CN" altLang="en-US" sz="3600" dirty="0">
                <a:solidFill>
                  <a:schemeClr val="tx1"/>
                </a:solidFill>
                <a:ea typeface="微软雅黑" charset="-122"/>
                <a:cs typeface="Lantinghei SC Demibold" panose="02000000000000000000" charset="-122"/>
              </a:rPr>
              <a:t>讲座开始可能教授会说，</a:t>
            </a:r>
            <a:endParaRPr lang="zh-CN" altLang="en-US" sz="3600" dirty="0">
              <a:solidFill>
                <a:schemeClr val="tx1"/>
              </a:solidFill>
              <a:ea typeface="微软雅黑" charset="-122"/>
              <a:cs typeface="Lantinghei SC Demibold" panose="02000000000000000000" charset="-122"/>
            </a:endParaRPr>
          </a:p>
          <a:p>
            <a:pPr indent="0" algn="l" eaLnBrk="1" hangingPunct="1"/>
            <a:r>
              <a:rPr lang="zh-CN" altLang="en-US" sz="3600" dirty="0">
                <a:solidFill>
                  <a:schemeClr val="tx1"/>
                </a:solidFill>
                <a:ea typeface="微软雅黑" charset="-122"/>
                <a:cs typeface="Lantinghei SC Demibold" panose="02000000000000000000" charset="-122"/>
              </a:rPr>
              <a:t>EG: There are many types of vocalizations… We’ve characterized their vocalizations into three types: </a:t>
            </a:r>
            <a:endParaRPr lang="zh-CN" altLang="en-US" sz="3600" dirty="0">
              <a:solidFill>
                <a:schemeClr val="tx1"/>
              </a:solidFill>
              <a:ea typeface="微软雅黑" charset="-122"/>
              <a:cs typeface="Lantinghei SC Demibold" panose="02000000000000000000" charset="-122"/>
            </a:endParaRPr>
          </a:p>
          <a:p>
            <a:pPr indent="0" algn="l" eaLnBrk="1" hangingPunct="1"/>
            <a:r>
              <a:rPr lang="zh-CN" altLang="en-US" sz="3600" dirty="0">
                <a:solidFill>
                  <a:schemeClr val="tx1"/>
                </a:solidFill>
                <a:ea typeface="微软雅黑" charset="-122"/>
                <a:cs typeface="Lantinghei SC Demibold" panose="02000000000000000000" charset="-122"/>
              </a:rPr>
              <a:t>whistles,  cliques and burst pulses.</a:t>
            </a:r>
            <a:endParaRPr lang="zh-CN" altLang="en-US" sz="3600" dirty="0">
              <a:solidFill>
                <a:schemeClr val="tx1"/>
              </a:solidFill>
              <a:ea typeface="微软雅黑" charset="-122"/>
              <a:cs typeface="Lantinghei SC Demibold" panose="02000000000000000000" charset="-122"/>
            </a:endParaRPr>
          </a:p>
          <a:p>
            <a:pPr indent="0" algn="l" eaLnBrk="1" hangingPunct="1"/>
            <a:r>
              <a:rPr lang="zh-CN" altLang="en-US" sz="3600" dirty="0">
                <a:solidFill>
                  <a:schemeClr val="tx1"/>
                </a:solidFill>
                <a:ea typeface="微软雅黑" charset="-122"/>
                <a:cs typeface="Lantinghei SC Demibold" panose="02000000000000000000" charset="-122"/>
              </a:rPr>
              <a:t> 赶紧把这三种声音横着排开，一定会考细节的。</a:t>
            </a:r>
            <a:endParaRPr lang="zh-CN" altLang="en-US" sz="3600" dirty="0">
              <a:solidFill>
                <a:schemeClr val="tx1"/>
              </a:solidFill>
              <a:ea typeface="微软雅黑" charset="-122"/>
              <a:cs typeface="Lantinghei SC Demibold" panose="02000000000000000000" charset="-122"/>
            </a:endParaRPr>
          </a:p>
          <a:p>
            <a:pPr indent="0" algn="l" eaLnBrk="1" hangingPunct="1"/>
            <a:r>
              <a:rPr lang="zh-CN" altLang="en-US" sz="3600" dirty="0">
                <a:solidFill>
                  <a:schemeClr val="tx1"/>
                </a:solidFill>
                <a:ea typeface="微软雅黑" charset="-122"/>
                <a:cs typeface="Lantinghei SC Demibold" panose="02000000000000000000" charset="-122"/>
              </a:rPr>
              <a:t>表格题！</a:t>
            </a:r>
            <a:endParaRPr lang="zh-CN" altLang="en-US" sz="3600" dirty="0">
              <a:solidFill>
                <a:schemeClr val="tx1"/>
              </a:solidFill>
              <a:ea typeface="微软雅黑" charset="-122"/>
              <a:cs typeface="Lantinghei SC Demibold" panose="02000000000000000000" charset="-122"/>
            </a:endParaRPr>
          </a:p>
          <a:p>
            <a:pPr indent="0" algn="l" eaLnBrk="1" hangingPunct="1"/>
            <a:r>
              <a:rPr lang="zh-CN" altLang="en-US" sz="3600" dirty="0">
                <a:solidFill>
                  <a:schemeClr val="tx1"/>
                </a:solidFill>
                <a:ea typeface="微软雅黑" charset="-122"/>
                <a:cs typeface="Lantinghei SC Demibold" panose="02000000000000000000" charset="-122"/>
              </a:rPr>
              <a:t>另外还有一种情况，老师不说具体的数，说很多。例如，我们有很多收集数据的方法，描述数据，实验，观察</a:t>
            </a:r>
            <a:endParaRPr lang="zh-CN" altLang="en-US" sz="3600" dirty="0">
              <a:solidFill>
                <a:schemeClr val="tx1"/>
              </a:solidFill>
              <a:ea typeface="微软雅黑" charset="-122"/>
              <a:cs typeface="Lantinghei SC Demibold" panose="02000000000000000000" charset="-122"/>
            </a:endParaRPr>
          </a:p>
          <a:p>
            <a:pPr indent="0" algn="l" eaLnBrk="1" hangingPunct="1"/>
            <a:r>
              <a:rPr lang="zh-CN" altLang="en-US" sz="3600" dirty="0">
                <a:solidFill>
                  <a:schemeClr val="tx1"/>
                </a:solidFill>
                <a:ea typeface="微软雅黑" charset="-122"/>
                <a:cs typeface="Lantinghei SC Demibold" panose="02000000000000000000" charset="-122"/>
              </a:rPr>
              <a:t>EG: We gather data in a variety of ways: descriptive, experimental an observational. </a:t>
            </a:r>
            <a:endParaRPr lang="zh-CN" altLang="en-US" sz="3600" dirty="0">
              <a:solidFill>
                <a:schemeClr val="tx1"/>
              </a:solidFill>
              <a:ea typeface="微软雅黑" charset="-122"/>
              <a:cs typeface="Lantinghei SC Demibold" panose="02000000000000000000" charset="-122"/>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28370" y="202565"/>
            <a:ext cx="11419840" cy="781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indent="325755" eaLnBrk="0" hangingPunct="0">
              <a:tabLst>
                <a:tab pos="457200" algn="l"/>
              </a:tabLst>
              <a:defRPr sz="800">
                <a:solidFill>
                  <a:srgbClr val="A50021"/>
                </a:solidFill>
                <a:latin typeface="Arial" panose="020B0604020202090204" pitchFamily="34" charset="0"/>
              </a:defRPr>
            </a:lvl1pPr>
            <a:lvl2pPr marL="742950" indent="-285750" eaLnBrk="0" hangingPunct="0">
              <a:tabLst>
                <a:tab pos="457200" algn="l"/>
              </a:tabLst>
              <a:defRPr sz="800">
                <a:solidFill>
                  <a:srgbClr val="A50021"/>
                </a:solidFill>
                <a:latin typeface="Arial" panose="020B0604020202090204" pitchFamily="34" charset="0"/>
              </a:defRPr>
            </a:lvl2pPr>
            <a:lvl3pPr marL="1143000" indent="-228600" eaLnBrk="0" hangingPunct="0">
              <a:tabLst>
                <a:tab pos="457200" algn="l"/>
              </a:tabLst>
              <a:defRPr sz="800">
                <a:solidFill>
                  <a:srgbClr val="A50021"/>
                </a:solidFill>
                <a:latin typeface="Arial" panose="020B0604020202090204" pitchFamily="34" charset="0"/>
              </a:defRPr>
            </a:lvl3pPr>
            <a:lvl4pPr marL="1600200" indent="-228600" eaLnBrk="0" hangingPunct="0">
              <a:tabLst>
                <a:tab pos="457200" algn="l"/>
              </a:tabLst>
              <a:defRPr sz="800">
                <a:solidFill>
                  <a:srgbClr val="A50021"/>
                </a:solidFill>
                <a:latin typeface="Arial" panose="020B0604020202090204" pitchFamily="34" charset="0"/>
              </a:defRPr>
            </a:lvl4pPr>
            <a:lvl5pPr marL="2057400" indent="-228600" eaLnBrk="0" hangingPunct="0">
              <a:tabLst>
                <a:tab pos="457200" algn="l"/>
              </a:tabLst>
              <a:defRPr sz="800">
                <a:solidFill>
                  <a:srgbClr val="A50021"/>
                </a:solidFill>
                <a:latin typeface="Arial" panose="020B0604020202090204" pitchFamily="34" charset="0"/>
              </a:defRPr>
            </a:lvl5pPr>
            <a:lvl6pPr marL="25146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6pPr>
            <a:lvl7pPr marL="29718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7pPr>
            <a:lvl8pPr marL="34290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8pPr>
            <a:lvl9pPr marL="3886200" indent="-228600" eaLnBrk="0" fontAlgn="base" hangingPunct="0">
              <a:spcBef>
                <a:spcPct val="0"/>
              </a:spcBef>
              <a:spcAft>
                <a:spcPct val="0"/>
              </a:spcAft>
              <a:buFont typeface="Arial" panose="020B0604020202090204" pitchFamily="34" charset="0"/>
              <a:tabLst>
                <a:tab pos="457200" algn="l"/>
              </a:tabLst>
              <a:defRPr sz="800">
                <a:solidFill>
                  <a:srgbClr val="A50021"/>
                </a:solidFill>
                <a:latin typeface="Arial" panose="020B0604020202090204" pitchFamily="34" charset="0"/>
              </a:defRPr>
            </a:lvl9pPr>
          </a:lstStyle>
          <a:p>
            <a:pPr indent="0" algn="l" eaLnBrk="1" hangingPunct="1"/>
            <a:r>
              <a:rPr lang="zh-CN" altLang="en-US" sz="5400" b="1" dirty="0">
                <a:solidFill>
                  <a:schemeClr val="tx1"/>
                </a:solidFill>
                <a:ea typeface="微软雅黑" charset="-122"/>
                <a:cs typeface="Lantinghei SC Demibold" panose="02000000000000000000" charset="-122"/>
              </a:rPr>
              <a:t>分类练习</a:t>
            </a:r>
            <a:r>
              <a:rPr lang="en-US" altLang="zh-CN" sz="5400" b="1" dirty="0">
                <a:solidFill>
                  <a:schemeClr val="tx1"/>
                </a:solidFill>
                <a:ea typeface="微软雅黑" charset="-122"/>
                <a:cs typeface="Lantinghei SC Demibold" panose="02000000000000000000" charset="-122"/>
              </a:rPr>
              <a:t>1</a:t>
            </a:r>
            <a:endParaRPr lang="zh-CN" altLang="en-US" sz="5400" b="1" dirty="0">
              <a:solidFill>
                <a:schemeClr val="tx1"/>
              </a:solidFill>
              <a:ea typeface="微软雅黑" charset="-122"/>
              <a:cs typeface="Lantinghei SC Demibold" panose="02000000000000000000" charset="-122"/>
            </a:endParaRPr>
          </a:p>
          <a:p>
            <a:pPr indent="0" algn="l" eaLnBrk="1" hangingPunct="1"/>
            <a:r>
              <a:rPr lang="en-US" altLang="zh-CN" sz="4800" b="1" dirty="0">
                <a:solidFill>
                  <a:srgbClr val="FF0000"/>
                </a:solidFill>
                <a:ea typeface="微软雅黑" charset="-122"/>
                <a:cs typeface="Lantinghei SC Demibold" panose="02000000000000000000" charset="-122"/>
              </a:rPr>
              <a:t>TPO40-L4 1'18-1'54'    2'18-2'31</a:t>
            </a:r>
            <a:endParaRPr lang="en-US" altLang="zh-CN" sz="4800" b="1" dirty="0">
              <a:solidFill>
                <a:srgbClr val="FF0000"/>
              </a:solidFill>
              <a:ea typeface="微软雅黑" charset="-122"/>
              <a:cs typeface="Lantinghei SC Demibold" panose="02000000000000000000" charset="-122"/>
            </a:endParaRPr>
          </a:p>
          <a:p>
            <a:pPr indent="0" algn="l" eaLnBrk="1" hangingPunct="1"/>
            <a:endParaRPr lang="en-US" altLang="zh-CN" sz="4800" b="1" dirty="0">
              <a:solidFill>
                <a:srgbClr val="FF0000"/>
              </a:solidFill>
              <a:ea typeface="微软雅黑" charset="-122"/>
              <a:cs typeface="Lantinghei SC Demibold" panose="02000000000000000000" charset="-122"/>
            </a:endParaRPr>
          </a:p>
          <a:p>
            <a:pPr indent="0" algn="l" eaLnBrk="1" hangingPunct="1"/>
            <a:r>
              <a:rPr lang="en-US" sz="4400" b="1" dirty="0">
                <a:solidFill>
                  <a:schemeClr val="tx1">
                    <a:lumMod val="95000"/>
                    <a:lumOff val="5000"/>
                  </a:schemeClr>
                </a:solidFill>
                <a:ea typeface="微软雅黑" charset="-122"/>
                <a:cs typeface="Lantinghei SC Demibold" panose="02000000000000000000" charset="-122"/>
              </a:rPr>
              <a:t>tremendous</a:t>
            </a:r>
            <a:endParaRPr lang="en-US" sz="44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sz="4400" b="1" dirty="0">
                <a:solidFill>
                  <a:schemeClr val="tx1">
                    <a:lumMod val="95000"/>
                    <a:lumOff val="5000"/>
                  </a:schemeClr>
                </a:solidFill>
                <a:ea typeface="微软雅黑" charset="-122"/>
                <a:cs typeface="Lantinghei SC Demibold" panose="02000000000000000000" charset="-122"/>
              </a:rPr>
              <a:t>infrastructure</a:t>
            </a:r>
            <a:endParaRPr lang="en-US" sz="44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sz="4400" b="1" dirty="0">
                <a:solidFill>
                  <a:schemeClr val="tx1">
                    <a:lumMod val="95000"/>
                    <a:lumOff val="5000"/>
                  </a:schemeClr>
                </a:solidFill>
                <a:ea typeface="微软雅黑" charset="-122"/>
                <a:cs typeface="Lantinghei SC Demibold" panose="02000000000000000000" charset="-122"/>
              </a:rPr>
              <a:t>asset</a:t>
            </a:r>
            <a:endParaRPr lang="en-US" sz="44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sz="4400" b="1" dirty="0">
                <a:solidFill>
                  <a:schemeClr val="tx1">
                    <a:lumMod val="95000"/>
                    <a:lumOff val="5000"/>
                  </a:schemeClr>
                </a:solidFill>
                <a:ea typeface="微软雅黑" charset="-122"/>
                <a:cs typeface="Lantinghei SC Demibold" panose="02000000000000000000" charset="-122"/>
              </a:rPr>
              <a:t>lease</a:t>
            </a:r>
            <a:endParaRPr lang="en-US" sz="44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sz="4400" b="1" dirty="0">
                <a:solidFill>
                  <a:schemeClr val="tx1">
                    <a:lumMod val="95000"/>
                    <a:lumOff val="5000"/>
                  </a:schemeClr>
                </a:solidFill>
                <a:ea typeface="微软雅黑" charset="-122"/>
                <a:cs typeface="Lantinghei SC Demibold" panose="02000000000000000000" charset="-122"/>
              </a:rPr>
              <a:t>toll</a:t>
            </a:r>
            <a:endParaRPr lang="en-US" sz="44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sz="4400" b="1" dirty="0">
                <a:solidFill>
                  <a:schemeClr val="tx1">
                    <a:lumMod val="95000"/>
                    <a:lumOff val="5000"/>
                  </a:schemeClr>
                </a:solidFill>
                <a:ea typeface="微软雅黑" charset="-122"/>
                <a:cs typeface="Lantinghei SC Demibold" panose="02000000000000000000" charset="-122"/>
              </a:rPr>
              <a:t>tunnel</a:t>
            </a:r>
            <a:endParaRPr lang="en-US" sz="44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sz="4400" b="1" dirty="0">
                <a:solidFill>
                  <a:schemeClr val="tx1">
                    <a:lumMod val="95000"/>
                    <a:lumOff val="5000"/>
                  </a:schemeClr>
                </a:solidFill>
                <a:ea typeface="微软雅黑" charset="-122"/>
                <a:cs typeface="Lantinghei SC Demibold" panose="02000000000000000000" charset="-122"/>
              </a:rPr>
              <a:t>repair</a:t>
            </a:r>
            <a:endParaRPr lang="en-US" sz="4400" b="1" dirty="0">
              <a:solidFill>
                <a:schemeClr val="tx1">
                  <a:lumMod val="95000"/>
                  <a:lumOff val="5000"/>
                </a:schemeClr>
              </a:solidFill>
              <a:ea typeface="微软雅黑" charset="-122"/>
              <a:cs typeface="Lantinghei SC Demibold" panose="02000000000000000000" charset="-122"/>
            </a:endParaRPr>
          </a:p>
          <a:p>
            <a:pPr indent="0" algn="l" eaLnBrk="1" hangingPunct="1"/>
            <a:r>
              <a:rPr lang="en-US" sz="4400" b="1" dirty="0">
                <a:solidFill>
                  <a:schemeClr val="tx1">
                    <a:lumMod val="95000"/>
                    <a:lumOff val="5000"/>
                  </a:schemeClr>
                </a:solidFill>
                <a:ea typeface="微软雅黑" charset="-122"/>
                <a:cs typeface="Lantinghei SC Demibold" panose="02000000000000000000" charset="-122"/>
              </a:rPr>
              <a:t>government entity</a:t>
            </a:r>
            <a:endParaRPr lang="en-US" sz="4400" b="1" dirty="0">
              <a:solidFill>
                <a:schemeClr val="tx1">
                  <a:lumMod val="95000"/>
                  <a:lumOff val="5000"/>
                </a:schemeClr>
              </a:solidFill>
              <a:ea typeface="微软雅黑" charset="-122"/>
              <a:cs typeface="Lantinghei SC Demibold" panose="02000000000000000000" charset="-122"/>
            </a:endParaRPr>
          </a:p>
        </p:txBody>
      </p:sp>
    </p:spTree>
  </p:cSld>
  <p:clrMapOvr>
    <a:masterClrMapping/>
  </p:clrMapOvr>
  <p:transition spd="med"/>
</p:sld>
</file>

<file path=ppt/tags/tag1.xml><?xml version="1.0" encoding="utf-8"?>
<p:tagLst xmlns:p="http://schemas.openxmlformats.org/presentationml/2006/main">
  <p:tag name="KSO_WM_SLIDE_MODEL_TYPE" val="cover"/>
</p:tagLst>
</file>

<file path=ppt/tags/tag10.xml><?xml version="1.0" encoding="utf-8"?>
<p:tagLst xmlns:p="http://schemas.openxmlformats.org/presentationml/2006/main">
  <p:tag name="KSO_WM_SLIDE_MODEL_TYPE" val="numdgm"/>
</p:tagLst>
</file>

<file path=ppt/tags/tag11.xml><?xml version="1.0" encoding="utf-8"?>
<p:tagLst xmlns:p="http://schemas.openxmlformats.org/presentationml/2006/main">
  <p:tag name="KSO_WM_SLIDE_MODEL_TYPE" val="numdgm"/>
</p:tagLst>
</file>

<file path=ppt/tags/tag2.xml><?xml version="1.0" encoding="utf-8"?>
<p:tagLst xmlns:p="http://schemas.openxmlformats.org/presentationml/2006/main">
  <p:tag name="KSO_WM_UNIT_COLOR_SCHEME_SHAPE_ID" val="8"/>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1"/>
  <p:tag name="KSO_WM_UNIT_ID" val="diagram20194605_1*i*1"/>
  <p:tag name="KSO_WM_TEMPLATE_CATEGORY" val="diagram"/>
  <p:tag name="KSO_WM_TEMPLATE_INDEX" val="20194605"/>
  <p:tag name="KSO_WM_UNIT_LAYERLEVEL" val="1"/>
  <p:tag name="KSO_WM_TAG_VERSION" val="1.0"/>
  <p:tag name="KSO_WM_BEAUTIFY_FLAG" val="#wm#"/>
</p:tagLst>
</file>

<file path=ppt/tags/tag3.xml><?xml version="1.0" encoding="utf-8"?>
<p:tagLst xmlns:p="http://schemas.openxmlformats.org/presentationml/2006/main">
  <p:tag name="KSO_WM_UNIT_COLOR_SCHEME_SHAPE_ID" val="9"/>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2"/>
  <p:tag name="KSO_WM_UNIT_ID" val="diagram20194605_1*i*2"/>
  <p:tag name="KSO_WM_TEMPLATE_CATEGORY" val="diagram"/>
  <p:tag name="KSO_WM_TEMPLATE_INDEX" val="20194605"/>
  <p:tag name="KSO_WM_UNIT_LAYERLEVEL" val="1"/>
  <p:tag name="KSO_WM_TAG_VERSION" val="1.0"/>
  <p:tag name="KSO_WM_BEAUTIFY_FLAG" val="#wm#"/>
</p:tagLst>
</file>

<file path=ppt/tags/tag4.xml><?xml version="1.0" encoding="utf-8"?>
<p:tagLst xmlns:p="http://schemas.openxmlformats.org/presentationml/2006/main">
  <p:tag name="KSO_WM_UNIT_COLOR_SCHEME_SHAPE_ID" val="10"/>
  <p:tag name="KSO_WM_UNIT_COLOR_SCHEME_PARENT_PAGE" val="0_1"/>
  <p:tag name="KSO_WM_UNIT_DECOLORIZATION" val="1"/>
  <p:tag name="KSO_WM_UNIT_HIGHLIGHT" val="0"/>
  <p:tag name="KSO_WM_UNIT_COMPATIBLE" val="0"/>
  <p:tag name="KSO_WM_UNIT_DIAGRAM_ISNUMVISUAL" val="0"/>
  <p:tag name="KSO_WM_UNIT_DIAGRAM_ISREFERUNIT" val="0"/>
  <p:tag name="KSO_WM_UNIT_TYPE" val="i"/>
  <p:tag name="KSO_WM_UNIT_INDEX" val="3"/>
  <p:tag name="KSO_WM_UNIT_ID" val="diagram20194605_1*i*3"/>
  <p:tag name="KSO_WM_TEMPLATE_CATEGORY" val="diagram"/>
  <p:tag name="KSO_WM_TEMPLATE_INDEX" val="20194605"/>
  <p:tag name="KSO_WM_UNIT_LAYERLEVEL" val="1"/>
  <p:tag name="KSO_WM_TAG_VERSION" val="1.0"/>
  <p:tag name="KSO_WM_BEAUTIFY_FLAG" val="#wm#"/>
</p:tagLst>
</file>

<file path=ppt/tags/tag5.xml><?xml version="1.0" encoding="utf-8"?>
<p:tagLst xmlns:p="http://schemas.openxmlformats.org/presentationml/2006/main">
  <p:tag name="KSO_WM_UNIT_COLOR_SCHEME_SHAPE_ID" val="11"/>
  <p:tag name="KSO_WM_UNIT_COLOR_SCHEME_PARENT_PAGE" val="0_1"/>
  <p:tag name="KSO_WM_UNIT_FOIL_COLOR" val="1"/>
  <p:tag name="KSO_WM_UNIT_HIGHLIGHT" val="0"/>
  <p:tag name="KSO_WM_UNIT_COMPATIBLE" val="0"/>
  <p:tag name="KSO_WM_UNIT_DIAGRAM_ISNUMVISUAL" val="0"/>
  <p:tag name="KSO_WM_UNIT_DIAGRAM_ISREFERUNIT" val="0"/>
  <p:tag name="KSO_WM_UNIT_TYPE" val="i"/>
  <p:tag name="KSO_WM_UNIT_INDEX" val="4"/>
  <p:tag name="KSO_WM_UNIT_ID" val="diagram20194605_1*i*4"/>
  <p:tag name="KSO_WM_TEMPLATE_CATEGORY" val="diagram"/>
  <p:tag name="KSO_WM_TEMPLATE_INDEX" val="20194605"/>
  <p:tag name="KSO_WM_UNIT_LAYERLEVEL" val="1"/>
  <p:tag name="KSO_WM_TAG_VERSION" val="1.0"/>
  <p:tag name="KSO_WM_BEAUTIFY_FLAG" val="#wm#"/>
</p:tagLst>
</file>

<file path=ppt/tags/tag6.xml><?xml version="1.0" encoding="utf-8"?>
<p:tagLst xmlns:p="http://schemas.openxmlformats.org/presentationml/2006/main">
  <p:tag name="KSO_WM_UNIT_TEXT_PART_ID_V2" val="d-1-2"/>
  <p:tag name="KSO_WM_UNIT_COLOR_SCHEME_SHAPE_ID" val="2"/>
  <p:tag name="KSO_WM_UNIT_COLOR_SCHEME_PARENT_PAGE" val="0_1"/>
  <p:tag name="KSO_WM_UNIT_PRESET_TEXT" val="添加小标题：&#13;点击此处加正文您思想&#13;添加小标题：&#13;言简意赅阐述观点&#13;添加小标题：&#13;恰如其分表达您的观点"/>
  <p:tag name="KSO_WM_UNIT_NOCLEAR" val="1"/>
  <p:tag name="KSO_WM_UNIT_VALUE" val="104"/>
  <p:tag name="KSO_WM_UNIT_HIGHLIGHT" val="0"/>
  <p:tag name="KSO_WM_UNIT_COMPATIBLE" val="0"/>
  <p:tag name="KSO_WM_UNIT_DIAGRAM_ISNUMVISUAL" val="0"/>
  <p:tag name="KSO_WM_UNIT_DIAGRAM_ISREFERUNIT" val="0"/>
  <p:tag name="KSO_WM_UNIT_TYPE" val="f"/>
  <p:tag name="KSO_WM_UNIT_INDEX" val="1"/>
  <p:tag name="KSO_WM_UNIT_ID" val="diagram20194605_1*f*1"/>
  <p:tag name="KSO_WM_TEMPLATE_CATEGORY" val="diagram"/>
  <p:tag name="KSO_WM_TEMPLATE_INDEX" val="20194605"/>
  <p:tag name="KSO_WM_UNIT_LAYERLEVEL" val="1"/>
  <p:tag name="KSO_WM_TAG_VERSION" val="1.0"/>
  <p:tag name="KSO_WM_BEAUTIFY_FLAG" val="#wm#"/>
  <p:tag name="KSO_WM_UNIT_SUBTYPE" val="a"/>
</p:tagLst>
</file>

<file path=ppt/tags/tag7.xml><?xml version="1.0" encoding="utf-8"?>
<p:tagLst xmlns:p="http://schemas.openxmlformats.org/presentationml/2006/main">
  <p:tag name="KSO_WM_SLIDE_COLORSCHEME_VERSION" val="3.2"/>
  <p:tag name="KSO_WM_SLIDE_ID" val="diagram20194605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40"/>
  <p:tag name="KSO_WM_SLIDE_POSITION" val="0*0"/>
  <p:tag name="KSO_WM_TAG_VERSION" val="1.0"/>
  <p:tag name="KSO_WM_BEAUTIFY_FLAG" val="#wm#"/>
  <p:tag name="KSO_WM_TEMPLATE_CATEGORY" val="diagram"/>
  <p:tag name="KSO_WM_TEMPLATE_INDEX" val="20194605"/>
  <p:tag name="KSO_WM_SLIDE_LAYOUT" val="a_f"/>
  <p:tag name="KSO_WM_SLIDE_LAYOUT_CNT" val="1_1"/>
</p:tagLst>
</file>

<file path=ppt/tags/tag8.xml><?xml version="1.0" encoding="utf-8"?>
<p:tagLst xmlns:p="http://schemas.openxmlformats.org/presentationml/2006/main">
  <p:tag name="KSO_WM_SLIDE_MODEL_TYPE" val="numdgm"/>
</p:tagLst>
</file>

<file path=ppt/tags/tag9.xml><?xml version="1.0" encoding="utf-8"?>
<p:tagLst xmlns:p="http://schemas.openxmlformats.org/presentationml/2006/main">
  <p:tag name="KSO_WM_SLIDE_MODEL_TYPE" val="numdgm"/>
</p:tagLst>
</file>

<file path=ppt/theme/_rels/theme1.xml.rels><?xml version="1.0" encoding="UTF-8" standalone="yes"?>
<Relationships xmlns="http://schemas.openxmlformats.org/package/2006/relationships"><Relationship Id="rId1" Type="http://schemas.openxmlformats.org/officeDocument/2006/relationships/image" Target="../media/image4.png"/></Relationships>
</file>

<file path=ppt/theme/_rels/theme2.xml.rels><?xml version="1.0" encoding="UTF-8" standalone="yes"?>
<Relationships xmlns="http://schemas.openxmlformats.org/package/2006/relationships"><Relationship Id="rId1" Type="http://schemas.openxmlformats.org/officeDocument/2006/relationships/image" Target="../media/image4.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10969</Words>
  <Application>WPS 演示</Application>
  <PresentationFormat>自定义</PresentationFormat>
  <Paragraphs>413</Paragraphs>
  <Slides>41</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41</vt:i4>
      </vt:variant>
    </vt:vector>
  </HeadingPairs>
  <TitlesOfParts>
    <vt:vector size="60" baseType="lpstr">
      <vt:lpstr>Arial</vt:lpstr>
      <vt:lpstr>方正书宋_GBK</vt:lpstr>
      <vt:lpstr>Wingdings</vt:lpstr>
      <vt:lpstr>Helvetica Light</vt:lpstr>
      <vt:lpstr>Lantinghei SC Demibold</vt:lpstr>
      <vt:lpstr>Lantinghei SC Extralight</vt:lpstr>
      <vt:lpstr>Helvetica Neue</vt:lpstr>
      <vt:lpstr>微软雅黑</vt:lpstr>
      <vt:lpstr>汉仪旗黑</vt:lpstr>
      <vt:lpstr>WPS-Bullets</vt:lpstr>
      <vt:lpstr>苹方-简</vt:lpstr>
      <vt:lpstr>Helvetica</vt:lpstr>
      <vt:lpstr>宋体</vt:lpstr>
      <vt:lpstr>Arial Unicode MS</vt:lpstr>
      <vt:lpstr>汉仪书宋二KW</vt:lpstr>
      <vt:lpstr>Wingdings</vt:lpstr>
      <vt:lpstr>宋体-简</vt:lpstr>
      <vt:lpstr>Apple Color Emoji</vt:lpstr>
      <vt:lpstr>White</vt:lpstr>
      <vt:lpstr>托福听力6</vt:lpstr>
      <vt:lpstr>第五节课回顾：  十大考点——例子+强调； 自然科学词汇串讲 天文学+地理学文章及菁讲精练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liuzijing</cp:lastModifiedBy>
  <cp:revision>78</cp:revision>
  <dcterms:created xsi:type="dcterms:W3CDTF">2021-06-10T15:39:32Z</dcterms:created>
  <dcterms:modified xsi:type="dcterms:W3CDTF">2021-06-10T15:39:32Z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2052-3.6.0.5672</vt:lpwstr>
  </property>
</Properties>
</file>