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3"/>
    <p:sldId id="362" r:id="rId4"/>
    <p:sldId id="329" r:id="rId6"/>
    <p:sldId id="275" r:id="rId7"/>
    <p:sldId id="276" r:id="rId8"/>
    <p:sldId id="277" r:id="rId9"/>
    <p:sldId id="370" r:id="rId10"/>
    <p:sldId id="371" r:id="rId11"/>
    <p:sldId id="372" r:id="rId12"/>
    <p:sldId id="373" r:id="rId13"/>
    <p:sldId id="374" r:id="rId14"/>
    <p:sldId id="375" r:id="rId15"/>
    <p:sldId id="376" r:id="rId16"/>
    <p:sldId id="259" r:id="rId17"/>
    <p:sldId id="279" r:id="rId18"/>
    <p:sldId id="278" r:id="rId19"/>
    <p:sldId id="281" r:id="rId20"/>
    <p:sldId id="377" r:id="rId21"/>
    <p:sldId id="282" r:id="rId22"/>
    <p:sldId id="283" r:id="rId23"/>
    <p:sldId id="290" r:id="rId24"/>
    <p:sldId id="291" r:id="rId25"/>
    <p:sldId id="292" r:id="rId26"/>
    <p:sldId id="293" r:id="rId27"/>
    <p:sldId id="295" r:id="rId28"/>
    <p:sldId id="294" r:id="rId29"/>
    <p:sldId id="296" r:id="rId30"/>
    <p:sldId id="302" r:id="rId31"/>
    <p:sldId id="303" r:id="rId32"/>
    <p:sldId id="284" r:id="rId33"/>
    <p:sldId id="305" r:id="rId34"/>
    <p:sldId id="306" r:id="rId35"/>
    <p:sldId id="400" r:id="rId36"/>
    <p:sldId id="405" r:id="rId37"/>
    <p:sldId id="310" r:id="rId38"/>
    <p:sldId id="304" r:id="rId39"/>
    <p:sldId id="311" r:id="rId40"/>
    <p:sldId id="406" r:id="rId41"/>
    <p:sldId id="288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9621"/>
    <a:srgbClr val="6BD199"/>
    <a:srgbClr val="7EC1D9"/>
    <a:srgbClr val="CB1BA9"/>
    <a:srgbClr val="D55353"/>
    <a:srgbClr val="111111"/>
    <a:srgbClr val="1C1C1C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</a:ln>
        </p:spPr>
      </p:sp>
      <p:sp>
        <p:nvSpPr>
          <p:cNvPr id="6147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anchor="t"/>
          <a:lstStyle/>
          <a:p>
            <a:pPr>
              <a:spcBef>
                <a:spcPct val="0"/>
              </a:spcBef>
            </a:pPr>
            <a:endParaRPr lang="en-US">
              <a:ea typeface="黑体" pitchFamily="49" charset="-122"/>
            </a:endParaRPr>
          </a:p>
        </p:txBody>
      </p:sp>
      <p:sp>
        <p:nvSpPr>
          <p:cNvPr id="6148" name="灯片编号占位符 3"/>
          <p:cNvSpPr txBox="1">
            <a:spLocks noGrp="1" noChangeArrowheads="1"/>
          </p:cNvSpPr>
          <p:nvPr/>
        </p:nvSpPr>
        <p:spPr bwMode="auto">
          <a:xfrm>
            <a:off x="3883025" y="8685213"/>
            <a:ext cx="297338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r" eaLnBrk="1" hangingPunct="1"/>
            <a:fld id="{A5221E22-CBB2-42C5-8EAB-38ADD3CA0F91}" type="slidenum">
              <a:rPr lang="zh-CN" altLang="en-US" sz="1200">
                <a:latin typeface="Calibri" pitchFamily="34" charset="0"/>
              </a:rPr>
            </a:fld>
            <a:endParaRPr lang="zh-CN" altLang="en-US" sz="1200">
              <a:latin typeface="Calibri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3727" y="2078449"/>
            <a:ext cx="8464553" cy="984095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3865" b="1" i="0">
                <a:gradFill>
                  <a:gsLst>
                    <a:gs pos="0">
                      <a:schemeClr val="accent1"/>
                    </a:gs>
                    <a:gs pos="49000">
                      <a:schemeClr val="accent2"/>
                    </a:gs>
                    <a:gs pos="83000">
                      <a:srgbClr val="E959CE"/>
                    </a:gs>
                  </a:gsLst>
                  <a:lin ang="0" scaled="0"/>
                </a:gra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63727" y="3315685"/>
            <a:ext cx="8462400" cy="715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5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15" name="Oval 1"/>
          <p:cNvSpPr>
            <a:spLocks noChangeArrowheads="1"/>
          </p:cNvSpPr>
          <p:nvPr/>
        </p:nvSpPr>
        <p:spPr bwMode="auto">
          <a:xfrm>
            <a:off x="3013495" y="5048503"/>
            <a:ext cx="5166424" cy="1335224"/>
          </a:xfrm>
          <a:custGeom>
            <a:avLst/>
            <a:gdLst>
              <a:gd name="T0" fmla="*/ 245311 w 4239998"/>
              <a:gd name="T1" fmla="*/ 254930 h 1601996"/>
              <a:gd name="T2" fmla="*/ 2391529 w 4239998"/>
              <a:gd name="T3" fmla="*/ 22947 h 1601996"/>
              <a:gd name="T4" fmla="*/ 1227999 w 4239998"/>
              <a:gd name="T5" fmla="*/ 1128273 h 1601996"/>
              <a:gd name="T6" fmla="*/ 3053479 w 4239998"/>
              <a:gd name="T7" fmla="*/ 718892 h 1601996"/>
              <a:gd name="T8" fmla="*/ 2573509 w 4239998"/>
              <a:gd name="T9" fmla="*/ 1563806 h 1601996"/>
              <a:gd name="T10" fmla="*/ 4240212 w 4239998"/>
              <a:gd name="T11" fmla="*/ 1601787 h 16019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239998"/>
              <a:gd name="T19" fmla="*/ 0 h 1601996"/>
              <a:gd name="T20" fmla="*/ 4239998 w 4239998"/>
              <a:gd name="T21" fmla="*/ 1601996 h 160199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239998" h="1601996">
                <a:moveTo>
                  <a:pt x="245299" y="254963"/>
                </a:moveTo>
                <a:cubicBezTo>
                  <a:pt x="-863677" y="1360431"/>
                  <a:pt x="2132100" y="-204513"/>
                  <a:pt x="2391408" y="22950"/>
                </a:cubicBezTo>
                <a:cubicBezTo>
                  <a:pt x="2650716" y="250413"/>
                  <a:pt x="1035732" y="916879"/>
                  <a:pt x="1227937" y="1128420"/>
                </a:cubicBezTo>
                <a:cubicBezTo>
                  <a:pt x="1420142" y="1339961"/>
                  <a:pt x="2747199" y="578149"/>
                  <a:pt x="3053325" y="718986"/>
                </a:cubicBezTo>
                <a:cubicBezTo>
                  <a:pt x="3359451" y="859823"/>
                  <a:pt x="2443839" y="1384997"/>
                  <a:pt x="2573379" y="1564010"/>
                </a:cubicBezTo>
                <a:cubicBezTo>
                  <a:pt x="2702919" y="1743023"/>
                  <a:pt x="3247996" y="1008811"/>
                  <a:pt x="4239998" y="1601996"/>
                </a:cubicBezTo>
              </a:path>
            </a:pathLst>
          </a:custGeom>
          <a:noFill/>
          <a:ln w="12700" cap="rnd" cmpd="sng">
            <a:solidFill>
              <a:srgbClr val="EE0F68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 sz="1350"/>
          </a:p>
        </p:txBody>
      </p:sp>
      <p:grpSp>
        <p:nvGrpSpPr>
          <p:cNvPr id="16" name="Group 69"/>
          <p:cNvGrpSpPr/>
          <p:nvPr/>
        </p:nvGrpSpPr>
        <p:grpSpPr bwMode="auto">
          <a:xfrm rot="-3000000">
            <a:off x="8050259" y="4689965"/>
            <a:ext cx="3634284" cy="383595"/>
            <a:chOff x="0" y="0"/>
            <a:chExt cx="6705601" cy="531495"/>
          </a:xfrm>
        </p:grpSpPr>
        <p:sp>
          <p:nvSpPr>
            <p:cNvPr id="17" name="Rounded Rectangle 70"/>
            <p:cNvSpPr>
              <a:spLocks noChangeArrowheads="1"/>
            </p:cNvSpPr>
            <p:nvPr/>
          </p:nvSpPr>
          <p:spPr bwMode="auto">
            <a:xfrm>
              <a:off x="5867401" y="116118"/>
              <a:ext cx="838200" cy="3048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F7F7F"/>
                </a:gs>
                <a:gs pos="50000">
                  <a:srgbClr val="FFFFFF"/>
                </a:gs>
                <a:gs pos="100000">
                  <a:srgbClr val="7F7F7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zh-CN" sz="1350">
                <a:solidFill>
                  <a:srgbClr val="FFFFFF"/>
                </a:solidFill>
                <a:latin typeface="Calibri" pitchFamily="34" charset="0"/>
                <a:sym typeface="Calibri" pitchFamily="34" charset="0"/>
              </a:endParaRPr>
            </a:p>
          </p:txBody>
        </p:sp>
        <p:sp>
          <p:nvSpPr>
            <p:cNvPr id="18" name="Isosceles Triangle 12"/>
            <p:cNvSpPr>
              <a:spLocks noChangeArrowheads="1"/>
            </p:cNvSpPr>
            <p:nvPr/>
          </p:nvSpPr>
          <p:spPr bwMode="auto">
            <a:xfrm rot="-5400000">
              <a:off x="128132" y="92180"/>
              <a:ext cx="81170" cy="337433"/>
            </a:xfrm>
            <a:custGeom>
              <a:avLst/>
              <a:gdLst>
                <a:gd name="T0" fmla="*/ 64009 w 64009"/>
                <a:gd name="T1" fmla="*/ 82284 h 266094"/>
                <a:gd name="T2" fmla="*/ 64009 w 64009"/>
                <a:gd name="T3" fmla="*/ 120601 h 266094"/>
                <a:gd name="T4" fmla="*/ 64008 w 64009"/>
                <a:gd name="T5" fmla="*/ 120601 h 266094"/>
                <a:gd name="T6" fmla="*/ 64008 w 64009"/>
                <a:gd name="T7" fmla="*/ 266094 h 266094"/>
                <a:gd name="T8" fmla="*/ 0 w 64009"/>
                <a:gd name="T9" fmla="*/ 266094 h 266094"/>
                <a:gd name="T10" fmla="*/ 0 w 64009"/>
                <a:gd name="T11" fmla="*/ 113694 h 266094"/>
                <a:gd name="T12" fmla="*/ 1 w 64009"/>
                <a:gd name="T13" fmla="*/ 113694 h 266094"/>
                <a:gd name="T14" fmla="*/ 1 w 64009"/>
                <a:gd name="T15" fmla="*/ 82284 h 266094"/>
                <a:gd name="T16" fmla="*/ 28685 w 64009"/>
                <a:gd name="T17" fmla="*/ 0 h 266094"/>
                <a:gd name="T18" fmla="*/ 35325 w 64009"/>
                <a:gd name="T19" fmla="*/ 0 h 266094"/>
                <a:gd name="T20" fmla="*/ 64009 w 64009"/>
                <a:gd name="T21" fmla="*/ 82284 h 266094"/>
                <a:gd name="T22" fmla="*/ 0 w 64009"/>
                <a:gd name="T23" fmla="*/ 0 h 266094"/>
                <a:gd name="T24" fmla="*/ 64009 w 64009"/>
                <a:gd name="T25" fmla="*/ 266094 h 266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T22" t="T23" r="T24" b="T25"/>
              <a:pathLst>
                <a:path w="64009" h="266094">
                  <a:moveTo>
                    <a:pt x="64009" y="82284"/>
                  </a:moveTo>
                  <a:lnTo>
                    <a:pt x="64009" y="120601"/>
                  </a:lnTo>
                  <a:lnTo>
                    <a:pt x="64008" y="120601"/>
                  </a:lnTo>
                  <a:lnTo>
                    <a:pt x="64008" y="266094"/>
                  </a:lnTo>
                  <a:lnTo>
                    <a:pt x="0" y="266094"/>
                  </a:lnTo>
                  <a:lnTo>
                    <a:pt x="0" y="113694"/>
                  </a:lnTo>
                  <a:lnTo>
                    <a:pt x="1" y="113694"/>
                  </a:lnTo>
                  <a:lnTo>
                    <a:pt x="1" y="82284"/>
                  </a:lnTo>
                  <a:lnTo>
                    <a:pt x="28685" y="0"/>
                  </a:lnTo>
                  <a:lnTo>
                    <a:pt x="35325" y="0"/>
                  </a:lnTo>
                  <a:lnTo>
                    <a:pt x="64009" y="82284"/>
                  </a:lnTo>
                  <a:close/>
                </a:path>
              </a:pathLst>
            </a:custGeom>
            <a:gradFill rotWithShape="1">
              <a:gsLst>
                <a:gs pos="0">
                  <a:srgbClr val="262626"/>
                </a:gs>
                <a:gs pos="35999">
                  <a:srgbClr val="7F7F7F"/>
                </a:gs>
                <a:gs pos="64999">
                  <a:srgbClr val="FFFFFF"/>
                </a:gs>
                <a:gs pos="79999">
                  <a:srgbClr val="FFFFFF"/>
                </a:gs>
                <a:gs pos="100000">
                  <a:srgbClr val="262626"/>
                </a:gs>
              </a:gsLst>
              <a:lin ang="0" scaled="1"/>
            </a:gradFill>
            <a:ln w="9525" cap="flat" cmpd="sng">
              <a:solidFill>
                <a:srgbClr val="7F7F7F"/>
              </a:solidFill>
              <a:miter lim="800000"/>
            </a:ln>
          </p:spPr>
          <p:txBody>
            <a:bodyPr anchor="ctr"/>
            <a:lstStyle/>
            <a:p>
              <a:endParaRPr lang="zh-CN" altLang="en-US" sz="1350"/>
            </a:p>
          </p:txBody>
        </p:sp>
        <p:sp>
          <p:nvSpPr>
            <p:cNvPr id="19" name="Rounded Rectangle 72"/>
            <p:cNvSpPr>
              <a:spLocks noChangeArrowheads="1"/>
            </p:cNvSpPr>
            <p:nvPr/>
          </p:nvSpPr>
          <p:spPr bwMode="auto">
            <a:xfrm>
              <a:off x="860238" y="0"/>
              <a:ext cx="2313291" cy="521797"/>
            </a:xfrm>
            <a:prstGeom prst="roundRect">
              <a:avLst>
                <a:gd name="adj" fmla="val 10718"/>
              </a:avLst>
            </a:prstGeom>
            <a:solidFill>
              <a:srgbClr val="EE0F68"/>
            </a:solidFill>
            <a:ln w="12700">
              <a:solidFill>
                <a:schemeClr val="bg1"/>
              </a:solidFill>
              <a:miter lim="800000"/>
            </a:ln>
          </p:spPr>
          <p:txBody>
            <a:bodyPr anchor="ctr"/>
            <a:lstStyle>
              <a:lvl1pPr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zh-CN" sz="1350">
                <a:solidFill>
                  <a:srgbClr val="FFFFFF"/>
                </a:solidFill>
                <a:latin typeface="Calibri" pitchFamily="34" charset="0"/>
                <a:sym typeface="Calibri" pitchFamily="34" charset="0"/>
              </a:endParaRPr>
            </a:p>
          </p:txBody>
        </p:sp>
        <p:sp>
          <p:nvSpPr>
            <p:cNvPr id="20" name="Isosceles Triangle 24"/>
            <p:cNvSpPr>
              <a:spLocks noChangeArrowheads="1"/>
            </p:cNvSpPr>
            <p:nvPr/>
          </p:nvSpPr>
          <p:spPr bwMode="auto">
            <a:xfrm rot="-5400000">
              <a:off x="259015" y="-79428"/>
              <a:ext cx="463820" cy="680652"/>
            </a:xfrm>
            <a:custGeom>
              <a:avLst/>
              <a:gdLst>
                <a:gd name="T0" fmla="*/ 365760 w 365760"/>
                <a:gd name="T1" fmla="*/ 536750 h 536750"/>
                <a:gd name="T2" fmla="*/ 0 w 365760"/>
                <a:gd name="T3" fmla="*/ 536750 h 536750"/>
                <a:gd name="T4" fmla="*/ 129028 w 365760"/>
                <a:gd name="T5" fmla="*/ 0 h 536750"/>
                <a:gd name="T6" fmla="*/ 236732 w 365760"/>
                <a:gd name="T7" fmla="*/ 0 h 536750"/>
                <a:gd name="T8" fmla="*/ 365760 w 365760"/>
                <a:gd name="T9" fmla="*/ 536750 h 536750"/>
                <a:gd name="T10" fmla="*/ 0 w 365760"/>
                <a:gd name="T11" fmla="*/ 0 h 536750"/>
                <a:gd name="T12" fmla="*/ 365760 w 365760"/>
                <a:gd name="T13" fmla="*/ 536750 h 536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365760" h="536750">
                  <a:moveTo>
                    <a:pt x="365760" y="536750"/>
                  </a:moveTo>
                  <a:lnTo>
                    <a:pt x="0" y="536750"/>
                  </a:lnTo>
                  <a:lnTo>
                    <a:pt x="129028" y="0"/>
                  </a:lnTo>
                  <a:lnTo>
                    <a:pt x="236732" y="0"/>
                  </a:lnTo>
                  <a:lnTo>
                    <a:pt x="365760" y="536750"/>
                  </a:lnTo>
                  <a:close/>
                </a:path>
              </a:pathLst>
            </a:custGeom>
            <a:gradFill rotWithShape="1">
              <a:gsLst>
                <a:gs pos="0">
                  <a:srgbClr val="7F7F7F"/>
                </a:gs>
                <a:gs pos="50000">
                  <a:srgbClr val="D8D8D8"/>
                </a:gs>
                <a:gs pos="100000">
                  <a:srgbClr val="7F7F7F"/>
                </a:gs>
              </a:gsLst>
              <a:lin ang="0" scaled="1"/>
            </a:gradFill>
            <a:ln w="3175" cap="flat" cmpd="sng">
              <a:solidFill>
                <a:srgbClr val="7F7F7F"/>
              </a:solidFill>
              <a:miter lim="800000"/>
            </a:ln>
          </p:spPr>
          <p:txBody>
            <a:bodyPr anchor="ctr"/>
            <a:lstStyle/>
            <a:p>
              <a:endParaRPr lang="zh-CN" altLang="en-US" sz="1350"/>
            </a:p>
          </p:txBody>
        </p:sp>
        <p:sp>
          <p:nvSpPr>
            <p:cNvPr id="21" name="Freeform 74"/>
            <p:cNvSpPr>
              <a:spLocks noChangeAspect="1" noChangeArrowheads="1"/>
            </p:cNvSpPr>
            <p:nvPr/>
          </p:nvSpPr>
          <p:spPr bwMode="auto">
            <a:xfrm>
              <a:off x="3165774" y="0"/>
              <a:ext cx="3363053" cy="521797"/>
            </a:xfrm>
            <a:custGeom>
              <a:avLst/>
              <a:gdLst>
                <a:gd name="T0" fmla="*/ 3342334 w 3084"/>
                <a:gd name="T1" fmla="*/ 74542 h 476"/>
                <a:gd name="T2" fmla="*/ 3341243 w 3084"/>
                <a:gd name="T3" fmla="*/ 453832 h 476"/>
                <a:gd name="T4" fmla="*/ 3043541 w 3084"/>
                <a:gd name="T5" fmla="*/ 502065 h 476"/>
                <a:gd name="T6" fmla="*/ 226821 w 3084"/>
                <a:gd name="T7" fmla="*/ 499873 h 476"/>
                <a:gd name="T8" fmla="*/ 0 w 3084"/>
                <a:gd name="T9" fmla="*/ 521797 h 476"/>
                <a:gd name="T10" fmla="*/ 0 w 3084"/>
                <a:gd name="T11" fmla="*/ 0 h 476"/>
                <a:gd name="T12" fmla="*/ 238816 w 3084"/>
                <a:gd name="T13" fmla="*/ 30694 h 476"/>
                <a:gd name="T14" fmla="*/ 3038089 w 3084"/>
                <a:gd name="T15" fmla="*/ 47137 h 476"/>
                <a:gd name="T16" fmla="*/ 3342334 w 3084"/>
                <a:gd name="T17" fmla="*/ 74542 h 47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84"/>
                <a:gd name="T28" fmla="*/ 0 h 476"/>
                <a:gd name="T29" fmla="*/ 3084 w 3084"/>
                <a:gd name="T30" fmla="*/ 476 h 47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84" h="476">
                  <a:moveTo>
                    <a:pt x="3065" y="68"/>
                  </a:moveTo>
                  <a:cubicBezTo>
                    <a:pt x="3084" y="85"/>
                    <a:pt x="3079" y="397"/>
                    <a:pt x="3064" y="414"/>
                  </a:cubicBezTo>
                  <a:cubicBezTo>
                    <a:pt x="3049" y="431"/>
                    <a:pt x="2891" y="455"/>
                    <a:pt x="2791" y="458"/>
                  </a:cubicBezTo>
                  <a:cubicBezTo>
                    <a:pt x="208" y="456"/>
                    <a:pt x="208" y="456"/>
                    <a:pt x="208" y="456"/>
                  </a:cubicBezTo>
                  <a:cubicBezTo>
                    <a:pt x="105" y="449"/>
                    <a:pt x="44" y="462"/>
                    <a:pt x="0" y="47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9" y="21"/>
                    <a:pt x="126" y="25"/>
                    <a:pt x="219" y="28"/>
                  </a:cubicBezTo>
                  <a:cubicBezTo>
                    <a:pt x="2786" y="43"/>
                    <a:pt x="2786" y="43"/>
                    <a:pt x="2786" y="43"/>
                  </a:cubicBezTo>
                  <a:cubicBezTo>
                    <a:pt x="2890" y="40"/>
                    <a:pt x="3045" y="51"/>
                    <a:pt x="3065" y="68"/>
                  </a:cubicBezTo>
                  <a:close/>
                </a:path>
              </a:pathLst>
            </a:custGeom>
            <a:solidFill>
              <a:srgbClr val="EE0F68"/>
            </a:solidFill>
            <a:ln w="12700" cap="flat" cmpd="sng">
              <a:solidFill>
                <a:srgbClr val="EE0F68"/>
              </a:solidFill>
              <a:miter lim="800000"/>
            </a:ln>
          </p:spPr>
          <p:txBody>
            <a:bodyPr anchor="ctr"/>
            <a:lstStyle/>
            <a:p>
              <a:endParaRPr lang="zh-CN" altLang="en-US" sz="1350"/>
            </a:p>
          </p:txBody>
        </p:sp>
        <p:sp>
          <p:nvSpPr>
            <p:cNvPr id="22" name="Rectangle 75"/>
            <p:cNvSpPr>
              <a:spLocks noChangeArrowheads="1"/>
            </p:cNvSpPr>
            <p:nvPr/>
          </p:nvSpPr>
          <p:spPr bwMode="auto">
            <a:xfrm>
              <a:off x="3109412" y="0"/>
              <a:ext cx="57977" cy="521797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zh-CN" sz="1350">
                <a:solidFill>
                  <a:srgbClr val="FFFFFF"/>
                </a:solidFill>
                <a:latin typeface="Calibri" pitchFamily="34" charset="0"/>
                <a:sym typeface="Calibri" pitchFamily="34" charset="0"/>
              </a:endParaRPr>
            </a:p>
          </p:txBody>
        </p:sp>
        <p:sp>
          <p:nvSpPr>
            <p:cNvPr id="23" name="Rounded Rectangle 76"/>
            <p:cNvSpPr>
              <a:spLocks noChangeArrowheads="1"/>
            </p:cNvSpPr>
            <p:nvPr/>
          </p:nvSpPr>
          <p:spPr bwMode="auto">
            <a:xfrm>
              <a:off x="827859" y="5797"/>
              <a:ext cx="57977" cy="510202"/>
            </a:xfrm>
            <a:prstGeom prst="roundRect">
              <a:avLst>
                <a:gd name="adj" fmla="val 36856"/>
              </a:avLst>
            </a:prstGeom>
            <a:solidFill>
              <a:srgbClr val="D8D8D8"/>
            </a:solidFill>
            <a:ln w="6350">
              <a:solidFill>
                <a:srgbClr val="7F7F7F"/>
              </a:solidFill>
              <a:miter lim="800000"/>
            </a:ln>
          </p:spPr>
          <p:txBody>
            <a:bodyPr anchor="ctr"/>
            <a:lstStyle>
              <a:lvl1pPr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zh-CN" sz="1350">
                <a:solidFill>
                  <a:srgbClr val="FFFFFF"/>
                </a:solidFill>
                <a:latin typeface="Calibri" pitchFamily="34" charset="0"/>
                <a:sym typeface="Calibri" pitchFamily="34" charset="0"/>
              </a:endParaRPr>
            </a:p>
          </p:txBody>
        </p:sp>
        <p:sp>
          <p:nvSpPr>
            <p:cNvPr id="24" name="Rounded Rectangle 77"/>
            <p:cNvSpPr>
              <a:spLocks noChangeArrowheads="1"/>
            </p:cNvSpPr>
            <p:nvPr/>
          </p:nvSpPr>
          <p:spPr bwMode="auto">
            <a:xfrm>
              <a:off x="6160841" y="28575"/>
              <a:ext cx="164592" cy="502920"/>
            </a:xfrm>
            <a:prstGeom prst="roundRect">
              <a:avLst>
                <a:gd name="adj" fmla="val 19810"/>
              </a:avLst>
            </a:prstGeom>
            <a:solidFill>
              <a:srgbClr val="D8D8D8"/>
            </a:solidFill>
            <a:ln w="6350">
              <a:solidFill>
                <a:srgbClr val="7F7F7F"/>
              </a:solidFill>
              <a:miter lim="800000"/>
            </a:ln>
          </p:spPr>
          <p:txBody>
            <a:bodyPr anchor="ctr"/>
            <a:lstStyle>
              <a:lvl1pPr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zh-CN" sz="1350">
                <a:solidFill>
                  <a:srgbClr val="FFFFFF"/>
                </a:solidFill>
                <a:latin typeface="Calibri" pitchFamily="34" charset="0"/>
                <a:sym typeface="Calibri" pitchFamily="34" charset="0"/>
              </a:endParaRPr>
            </a:p>
          </p:txBody>
        </p:sp>
        <p:sp>
          <p:nvSpPr>
            <p:cNvPr id="25" name="Rounded Rectangle 78"/>
            <p:cNvSpPr>
              <a:spLocks noChangeArrowheads="1"/>
            </p:cNvSpPr>
            <p:nvPr/>
          </p:nvSpPr>
          <p:spPr bwMode="auto">
            <a:xfrm>
              <a:off x="4614635" y="201462"/>
              <a:ext cx="1816646" cy="164592"/>
            </a:xfrm>
            <a:prstGeom prst="roundRect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zh-CN" sz="1350">
                <a:solidFill>
                  <a:srgbClr val="FFFFFF"/>
                </a:solidFill>
                <a:latin typeface="Calibri" pitchFamily="34" charset="0"/>
                <a:sym typeface="Calibri" pitchFamily="34" charset="0"/>
              </a:endParaRPr>
            </a:p>
          </p:txBody>
        </p:sp>
        <p:grpSp>
          <p:nvGrpSpPr>
            <p:cNvPr id="26" name="Group 79"/>
            <p:cNvGrpSpPr/>
            <p:nvPr/>
          </p:nvGrpSpPr>
          <p:grpSpPr bwMode="auto">
            <a:xfrm>
              <a:off x="4767243" y="256179"/>
              <a:ext cx="1511430" cy="55158"/>
              <a:chOff x="0" y="0"/>
              <a:chExt cx="1706048" cy="55158"/>
            </a:xfrm>
          </p:grpSpPr>
          <p:sp>
            <p:nvSpPr>
              <p:cNvPr id="27" name="Straight Connector 80"/>
              <p:cNvSpPr>
                <a:spLocks noChangeShapeType="1"/>
              </p:cNvSpPr>
              <p:nvPr/>
            </p:nvSpPr>
            <p:spPr bwMode="auto">
              <a:xfrm>
                <a:off x="0" y="55158"/>
                <a:ext cx="1706048" cy="1"/>
              </a:xfrm>
              <a:prstGeom prst="line">
                <a:avLst/>
              </a:prstGeom>
              <a:noFill/>
              <a:ln w="19050" cap="rnd">
                <a:solidFill>
                  <a:srgbClr val="7F7F7F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28" name="Straight Connector 81"/>
              <p:cNvSpPr>
                <a:spLocks noChangeShapeType="1"/>
              </p:cNvSpPr>
              <p:nvPr/>
            </p:nvSpPr>
            <p:spPr bwMode="auto">
              <a:xfrm>
                <a:off x="0" y="0"/>
                <a:ext cx="1706048" cy="1"/>
              </a:xfrm>
              <a:prstGeom prst="line">
                <a:avLst/>
              </a:prstGeom>
              <a:noFill/>
              <a:ln w="19050" cap="rnd">
                <a:solidFill>
                  <a:srgbClr val="7F7F7F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FB934-B0E9-4472-BE43-578B5E8342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FA12-C9DE-4167-847D-2C955D0C24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FB934-B0E9-4472-BE43-578B5E8342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FA12-C9DE-4167-847D-2C955D0C2423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56633" y="1200151"/>
            <a:ext cx="11197167" cy="4777316"/>
          </a:xfrm>
        </p:spPr>
        <p:txBody>
          <a:bodyPr/>
          <a:lstStyle>
            <a:lvl1pPr>
              <a:defRPr sz="3200">
                <a:solidFill>
                  <a:srgbClr val="5F5F5F"/>
                </a:solidFill>
              </a:defRPr>
            </a:lvl1pPr>
            <a:lvl2pPr marL="596900" indent="-596900">
              <a:buFont typeface="Arial" pitchFamily="34" charset="0"/>
              <a:buChar char="•"/>
              <a:defRPr sz="2665"/>
            </a:lvl2pPr>
            <a:lvl3pPr>
              <a:defRPr>
                <a:solidFill>
                  <a:srgbClr val="5F5F5F"/>
                </a:solidFill>
              </a:defRPr>
            </a:lvl3pPr>
            <a:lvl4pPr>
              <a:defRPr sz="2665">
                <a:solidFill>
                  <a:srgbClr val="5F5F5F"/>
                </a:solidFill>
              </a:defRPr>
            </a:lvl4pPr>
            <a:lvl5pPr>
              <a:defRPr sz="2400">
                <a:solidFill>
                  <a:srgbClr val="5F5F5F"/>
                </a:solidFill>
              </a:defRPr>
            </a:lvl5pPr>
            <a:lvl6pPr>
              <a:defRPr sz="2400">
                <a:solidFill>
                  <a:srgbClr val="5F5F5F"/>
                </a:solidFill>
              </a:defRPr>
            </a:lvl6pPr>
            <a:lvl7pPr>
              <a:defRPr sz="2400">
                <a:solidFill>
                  <a:srgbClr val="5F5F5F"/>
                </a:solidFill>
              </a:defRPr>
            </a:lvl7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6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335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rgbClr val="5F5F5F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340"/>
              </a:spcAft>
              <a:defRPr sz="2935">
                <a:solidFill>
                  <a:schemeClr val="accent1"/>
                </a:solidFill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6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FB934-B0E9-4472-BE43-578B5E8342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FA12-C9DE-4167-847D-2C955D0C24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240000">
            <a:off x="3297600" y="3964800"/>
            <a:ext cx="5568000" cy="624000"/>
          </a:xfrm>
        </p:spPr>
        <p:txBody>
          <a:bodyPr anchor="ctr" anchorCtr="0">
            <a:norm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7" name="任意多边形 27"/>
          <p:cNvSpPr/>
          <p:nvPr userDrawn="1"/>
        </p:nvSpPr>
        <p:spPr bwMode="auto">
          <a:xfrm>
            <a:off x="2871409" y="2401991"/>
            <a:ext cx="6007328" cy="1574067"/>
          </a:xfrm>
          <a:custGeom>
            <a:avLst/>
            <a:gdLst>
              <a:gd name="T0" fmla="*/ 4953742 w 6634280"/>
              <a:gd name="T1" fmla="*/ 1153310 h 1738203"/>
              <a:gd name="T2" fmla="*/ 4876855 w 6634280"/>
              <a:gd name="T3" fmla="*/ 1156056 h 1738203"/>
              <a:gd name="T4" fmla="*/ 5091041 w 6634280"/>
              <a:gd name="T5" fmla="*/ 1106629 h 1738203"/>
              <a:gd name="T6" fmla="*/ 5222848 w 6634280"/>
              <a:gd name="T7" fmla="*/ 1059947 h 1738203"/>
              <a:gd name="T8" fmla="*/ 5145960 w 6634280"/>
              <a:gd name="T9" fmla="*/ 1040725 h 1738203"/>
              <a:gd name="T10" fmla="*/ 486038 w 6634280"/>
              <a:gd name="T11" fmla="*/ 1026996 h 1738203"/>
              <a:gd name="T12" fmla="*/ 5173420 w 6634280"/>
              <a:gd name="T13" fmla="*/ 1024250 h 1738203"/>
              <a:gd name="T14" fmla="*/ 5091041 w 6634280"/>
              <a:gd name="T15" fmla="*/ 985806 h 1738203"/>
              <a:gd name="T16" fmla="*/ 5121247 w 6634280"/>
              <a:gd name="T17" fmla="*/ 985806 h 1738203"/>
              <a:gd name="T18" fmla="*/ 5354655 w 6634280"/>
              <a:gd name="T19" fmla="*/ 952854 h 1738203"/>
              <a:gd name="T20" fmla="*/ 6293779 w 6634280"/>
              <a:gd name="T21" fmla="*/ 1018758 h 1738203"/>
              <a:gd name="T22" fmla="*/ 5799503 w 6634280"/>
              <a:gd name="T23" fmla="*/ 1079169 h 1738203"/>
              <a:gd name="T24" fmla="*/ 5118501 w 6634280"/>
              <a:gd name="T25" fmla="*/ 917156 h 1738203"/>
              <a:gd name="T26" fmla="*/ 1556969 w 6634280"/>
              <a:gd name="T27" fmla="*/ 897934 h 1738203"/>
              <a:gd name="T28" fmla="*/ 958346 w 6634280"/>
              <a:gd name="T29" fmla="*/ 895188 h 1738203"/>
              <a:gd name="T30" fmla="*/ 895189 w 6634280"/>
              <a:gd name="T31" fmla="*/ 851253 h 1738203"/>
              <a:gd name="T32" fmla="*/ 219678 w 6634280"/>
              <a:gd name="T33" fmla="*/ 845761 h 1738203"/>
              <a:gd name="T34" fmla="*/ 991298 w 6634280"/>
              <a:gd name="T35" fmla="*/ 823793 h 1738203"/>
              <a:gd name="T36" fmla="*/ 5393098 w 6634280"/>
              <a:gd name="T37" fmla="*/ 807317 h 1738203"/>
              <a:gd name="T38" fmla="*/ 1510287 w 6634280"/>
              <a:gd name="T39" fmla="*/ 785349 h 1738203"/>
              <a:gd name="T40" fmla="*/ 5118501 w 6634280"/>
              <a:gd name="T41" fmla="*/ 823793 h 1738203"/>
              <a:gd name="T42" fmla="*/ 1485574 w 6634280"/>
              <a:gd name="T43" fmla="*/ 744160 h 1738203"/>
              <a:gd name="T44" fmla="*/ 488784 w 6634280"/>
              <a:gd name="T45" fmla="*/ 724938 h 1738203"/>
              <a:gd name="T46" fmla="*/ 571163 w 6634280"/>
              <a:gd name="T47" fmla="*/ 744160 h 1738203"/>
              <a:gd name="T48" fmla="*/ 790841 w 6634280"/>
              <a:gd name="T49" fmla="*/ 694732 h 1738203"/>
              <a:gd name="T50" fmla="*/ 5113009 w 6634280"/>
              <a:gd name="T51" fmla="*/ 705716 h 1738203"/>
              <a:gd name="T52" fmla="*/ 6032911 w 6634280"/>
              <a:gd name="T53" fmla="*/ 711208 h 1738203"/>
              <a:gd name="T54" fmla="*/ 5755567 w 6634280"/>
              <a:gd name="T55" fmla="*/ 659034 h 1738203"/>
              <a:gd name="T56" fmla="*/ 5085549 w 6634280"/>
              <a:gd name="T57" fmla="*/ 628829 h 1738203"/>
              <a:gd name="T58" fmla="*/ 1208230 w 6634280"/>
              <a:gd name="T59" fmla="*/ 620591 h 1738203"/>
              <a:gd name="T60" fmla="*/ 6403618 w 6634280"/>
              <a:gd name="T61" fmla="*/ 598623 h 1738203"/>
              <a:gd name="T62" fmla="*/ 1444383 w 6634280"/>
              <a:gd name="T63" fmla="*/ 620591 h 1738203"/>
              <a:gd name="T64" fmla="*/ 1026995 w 6634280"/>
              <a:gd name="T65" fmla="*/ 579401 h 1738203"/>
              <a:gd name="T66" fmla="*/ 5132230 w 6634280"/>
              <a:gd name="T67" fmla="*/ 587639 h 1738203"/>
              <a:gd name="T68" fmla="*/ 5629252 w 6634280"/>
              <a:gd name="T69" fmla="*/ 551941 h 1738203"/>
              <a:gd name="T70" fmla="*/ 5667696 w 6634280"/>
              <a:gd name="T71" fmla="*/ 521735 h 1738203"/>
              <a:gd name="T72" fmla="*/ 5835201 w 6634280"/>
              <a:gd name="T73" fmla="*/ 497022 h 1738203"/>
              <a:gd name="T74" fmla="*/ 1386718 w 6634280"/>
              <a:gd name="T75" fmla="*/ 475054 h 1738203"/>
              <a:gd name="T76" fmla="*/ 1301593 w 6634280"/>
              <a:gd name="T77" fmla="*/ 444848 h 1738203"/>
              <a:gd name="T78" fmla="*/ 1496557 w 6634280"/>
              <a:gd name="T79" fmla="*/ 425626 h 1738203"/>
              <a:gd name="T80" fmla="*/ 1447130 w 6634280"/>
              <a:gd name="T81" fmla="*/ 411896 h 1738203"/>
              <a:gd name="T82" fmla="*/ 1543239 w 6634280"/>
              <a:gd name="T83" fmla="*/ 453086 h 1738203"/>
              <a:gd name="T84" fmla="*/ 1513033 w 6634280"/>
              <a:gd name="T85" fmla="*/ 387183 h 1738203"/>
              <a:gd name="T86" fmla="*/ 746906 w 6634280"/>
              <a:gd name="T87" fmla="*/ 450340 h 1738203"/>
              <a:gd name="T88" fmla="*/ 6549155 w 6634280"/>
              <a:gd name="T89" fmla="*/ 381691 h 1738203"/>
              <a:gd name="T90" fmla="*/ 6049387 w 6634280"/>
              <a:gd name="T91" fmla="*/ 1095645 h 1738203"/>
              <a:gd name="T92" fmla="*/ 5362893 w 6634280"/>
              <a:gd name="T93" fmla="*/ 1116697 h 1738203"/>
              <a:gd name="T94" fmla="*/ 5220102 w 6634280"/>
              <a:gd name="T95" fmla="*/ 1142327 h 1738203"/>
              <a:gd name="T96" fmla="*/ 3803178 w 6634280"/>
              <a:gd name="T97" fmla="*/ 1622872 h 1738203"/>
              <a:gd name="T98" fmla="*/ 2501585 w 6634280"/>
              <a:gd name="T99" fmla="*/ 1430654 h 1738203"/>
              <a:gd name="T100" fmla="*/ 4717588 w 6634280"/>
              <a:gd name="T101" fmla="*/ 1156056 h 1738203"/>
              <a:gd name="T102" fmla="*/ 5181658 w 6634280"/>
              <a:gd name="T103" fmla="*/ 516243 h 1738203"/>
              <a:gd name="T104" fmla="*/ 1235691 w 6634280"/>
              <a:gd name="T105" fmla="*/ 354231 h 1738203"/>
              <a:gd name="T106" fmla="*/ 1134089 w 6634280"/>
              <a:gd name="T107" fmla="*/ 329517 h 1738203"/>
              <a:gd name="T108" fmla="*/ 1565206 w 6634280"/>
              <a:gd name="T109" fmla="*/ 313041 h 1738203"/>
              <a:gd name="T110" fmla="*/ 2202274 w 6634280"/>
              <a:gd name="T111" fmla="*/ 241646 h 1738203"/>
              <a:gd name="T112" fmla="*/ 1905708 w 6634280"/>
              <a:gd name="T113" fmla="*/ 318534 h 1738203"/>
              <a:gd name="T114" fmla="*/ 1570699 w 6634280"/>
              <a:gd name="T115" fmla="*/ 573909 h 1738203"/>
              <a:gd name="T116" fmla="*/ 420134 w 6634280"/>
              <a:gd name="T117" fmla="*/ 1032488 h 1738203"/>
              <a:gd name="T118" fmla="*/ 170251 w 6634280"/>
              <a:gd name="T119" fmla="*/ 480546 h 1738203"/>
              <a:gd name="T120" fmla="*/ 1499304 w 6634280"/>
              <a:gd name="T121" fmla="*/ 324025 h 1738203"/>
              <a:gd name="T122" fmla="*/ 3358329 w 6634280"/>
              <a:gd name="T123" fmla="*/ 118077 h 1738203"/>
              <a:gd name="T124" fmla="*/ 4094251 w 6634280"/>
              <a:gd name="T125" fmla="*/ 27460 h 1738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634280" h="1738203">
                <a:moveTo>
                  <a:pt x="3326681" y="1342526"/>
                </a:moveTo>
                <a:lnTo>
                  <a:pt x="3324688" y="1342739"/>
                </a:lnTo>
                <a:lnTo>
                  <a:pt x="3327475" y="1344906"/>
                </a:lnTo>
                <a:lnTo>
                  <a:pt x="3326681" y="1342526"/>
                </a:lnTo>
                <a:close/>
                <a:moveTo>
                  <a:pt x="3526967" y="1321134"/>
                </a:moveTo>
                <a:lnTo>
                  <a:pt x="3519137" y="1321970"/>
                </a:lnTo>
                <a:lnTo>
                  <a:pt x="3523747" y="1325428"/>
                </a:lnTo>
                <a:lnTo>
                  <a:pt x="3523088" y="1326307"/>
                </a:lnTo>
                <a:lnTo>
                  <a:pt x="3517596" y="1340036"/>
                </a:lnTo>
                <a:lnTo>
                  <a:pt x="3536818" y="1337290"/>
                </a:lnTo>
                <a:lnTo>
                  <a:pt x="3529679" y="1330151"/>
                </a:lnTo>
                <a:lnTo>
                  <a:pt x="3528580" y="1331799"/>
                </a:lnTo>
                <a:lnTo>
                  <a:pt x="3529129" y="1329602"/>
                </a:lnTo>
                <a:lnTo>
                  <a:pt x="3528580" y="1329053"/>
                </a:lnTo>
                <a:lnTo>
                  <a:pt x="3523747" y="1325428"/>
                </a:lnTo>
                <a:lnTo>
                  <a:pt x="3526967" y="1321134"/>
                </a:lnTo>
                <a:close/>
                <a:moveTo>
                  <a:pt x="3599976" y="1298847"/>
                </a:moveTo>
                <a:lnTo>
                  <a:pt x="3575262" y="1301593"/>
                </a:lnTo>
                <a:lnTo>
                  <a:pt x="3574250" y="1301882"/>
                </a:lnTo>
                <a:lnTo>
                  <a:pt x="3577576" y="1302436"/>
                </a:lnTo>
                <a:lnTo>
                  <a:pt x="3603861" y="1299304"/>
                </a:lnTo>
                <a:lnTo>
                  <a:pt x="3599976" y="1298847"/>
                </a:lnTo>
                <a:close/>
                <a:moveTo>
                  <a:pt x="3767126" y="1295483"/>
                </a:moveTo>
                <a:lnTo>
                  <a:pt x="3755086" y="1296769"/>
                </a:lnTo>
                <a:lnTo>
                  <a:pt x="3764735" y="1301593"/>
                </a:lnTo>
                <a:lnTo>
                  <a:pt x="3765911" y="1302769"/>
                </a:lnTo>
                <a:lnTo>
                  <a:pt x="3767126" y="1295483"/>
                </a:lnTo>
                <a:close/>
                <a:moveTo>
                  <a:pt x="5384650" y="1258502"/>
                </a:moveTo>
                <a:lnTo>
                  <a:pt x="5387607" y="1265895"/>
                </a:lnTo>
                <a:lnTo>
                  <a:pt x="5393099" y="1268641"/>
                </a:lnTo>
                <a:lnTo>
                  <a:pt x="5398590" y="1271387"/>
                </a:lnTo>
                <a:lnTo>
                  <a:pt x="5404082" y="1274132"/>
                </a:lnTo>
                <a:lnTo>
                  <a:pt x="5409574" y="1279624"/>
                </a:lnTo>
                <a:lnTo>
                  <a:pt x="5412320" y="1287862"/>
                </a:lnTo>
                <a:lnTo>
                  <a:pt x="5412320" y="1296100"/>
                </a:lnTo>
                <a:lnTo>
                  <a:pt x="5409574" y="1298846"/>
                </a:lnTo>
                <a:lnTo>
                  <a:pt x="5404082" y="1307084"/>
                </a:lnTo>
                <a:lnTo>
                  <a:pt x="5401336" y="1309830"/>
                </a:lnTo>
                <a:lnTo>
                  <a:pt x="5395844" y="1309830"/>
                </a:lnTo>
                <a:lnTo>
                  <a:pt x="5393099" y="1309830"/>
                </a:lnTo>
                <a:lnTo>
                  <a:pt x="5382115" y="1307084"/>
                </a:lnTo>
                <a:lnTo>
                  <a:pt x="5373877" y="1298846"/>
                </a:lnTo>
                <a:lnTo>
                  <a:pt x="5373877" y="1287862"/>
                </a:lnTo>
                <a:lnTo>
                  <a:pt x="5376623" y="1282370"/>
                </a:lnTo>
                <a:lnTo>
                  <a:pt x="5379369" y="1276878"/>
                </a:lnTo>
                <a:lnTo>
                  <a:pt x="5382115" y="1268641"/>
                </a:lnTo>
                <a:lnTo>
                  <a:pt x="5384650" y="1258502"/>
                </a:lnTo>
                <a:close/>
                <a:moveTo>
                  <a:pt x="5382548" y="1232220"/>
                </a:moveTo>
                <a:lnTo>
                  <a:pt x="5384861" y="1257657"/>
                </a:lnTo>
                <a:lnTo>
                  <a:pt x="5384650" y="1258502"/>
                </a:lnTo>
                <a:lnTo>
                  <a:pt x="5382115" y="1252165"/>
                </a:lnTo>
                <a:lnTo>
                  <a:pt x="5382115" y="1235689"/>
                </a:lnTo>
                <a:lnTo>
                  <a:pt x="5382548" y="1232220"/>
                </a:lnTo>
                <a:close/>
                <a:moveTo>
                  <a:pt x="4338643" y="1216468"/>
                </a:moveTo>
                <a:lnTo>
                  <a:pt x="4338643" y="1219214"/>
                </a:lnTo>
                <a:lnTo>
                  <a:pt x="4338643" y="1221960"/>
                </a:lnTo>
                <a:lnTo>
                  <a:pt x="4344135" y="1219214"/>
                </a:lnTo>
                <a:lnTo>
                  <a:pt x="4344135" y="1216468"/>
                </a:lnTo>
                <a:lnTo>
                  <a:pt x="4338643" y="1216468"/>
                </a:lnTo>
                <a:close/>
                <a:moveTo>
                  <a:pt x="4300199" y="1213722"/>
                </a:moveTo>
                <a:lnTo>
                  <a:pt x="4298827" y="1215095"/>
                </a:lnTo>
                <a:lnTo>
                  <a:pt x="4300199" y="1216467"/>
                </a:lnTo>
                <a:lnTo>
                  <a:pt x="4297453" y="1219213"/>
                </a:lnTo>
                <a:lnTo>
                  <a:pt x="4297449" y="1219214"/>
                </a:lnTo>
                <a:lnTo>
                  <a:pt x="4300199" y="1219214"/>
                </a:lnTo>
                <a:lnTo>
                  <a:pt x="4305691" y="1221960"/>
                </a:lnTo>
                <a:lnTo>
                  <a:pt x="4308437" y="1224706"/>
                </a:lnTo>
                <a:lnTo>
                  <a:pt x="4311183" y="1221960"/>
                </a:lnTo>
                <a:lnTo>
                  <a:pt x="4308437" y="1221960"/>
                </a:lnTo>
                <a:lnTo>
                  <a:pt x="4308437" y="1219214"/>
                </a:lnTo>
                <a:lnTo>
                  <a:pt x="4308437" y="1216468"/>
                </a:lnTo>
                <a:lnTo>
                  <a:pt x="4302945" y="1216468"/>
                </a:lnTo>
                <a:lnTo>
                  <a:pt x="4300199" y="1213722"/>
                </a:lnTo>
                <a:close/>
                <a:moveTo>
                  <a:pt x="4492418" y="1210976"/>
                </a:moveTo>
                <a:lnTo>
                  <a:pt x="4492418" y="1213722"/>
                </a:lnTo>
                <a:lnTo>
                  <a:pt x="4497910" y="1213722"/>
                </a:lnTo>
                <a:lnTo>
                  <a:pt x="4497910" y="1210976"/>
                </a:lnTo>
                <a:lnTo>
                  <a:pt x="4492418" y="1210976"/>
                </a:lnTo>
                <a:close/>
                <a:moveTo>
                  <a:pt x="4434752" y="1199992"/>
                </a:moveTo>
                <a:lnTo>
                  <a:pt x="4429260" y="1202738"/>
                </a:lnTo>
                <a:lnTo>
                  <a:pt x="4429260" y="1208230"/>
                </a:lnTo>
                <a:lnTo>
                  <a:pt x="4434752" y="1208230"/>
                </a:lnTo>
                <a:lnTo>
                  <a:pt x="4434752" y="1199992"/>
                </a:lnTo>
                <a:close/>
                <a:moveTo>
                  <a:pt x="4404547" y="1194500"/>
                </a:moveTo>
                <a:lnTo>
                  <a:pt x="4401801" y="1197246"/>
                </a:lnTo>
                <a:lnTo>
                  <a:pt x="4401801" y="1199992"/>
                </a:lnTo>
                <a:lnTo>
                  <a:pt x="4404547" y="1199992"/>
                </a:lnTo>
                <a:lnTo>
                  <a:pt x="4412784" y="1199992"/>
                </a:lnTo>
                <a:lnTo>
                  <a:pt x="4412784" y="1194500"/>
                </a:lnTo>
                <a:lnTo>
                  <a:pt x="4404547" y="1194500"/>
                </a:lnTo>
                <a:close/>
                <a:moveTo>
                  <a:pt x="6049387" y="1158802"/>
                </a:moveTo>
                <a:lnTo>
                  <a:pt x="6054021" y="1160347"/>
                </a:lnTo>
                <a:lnTo>
                  <a:pt x="6054879" y="1161548"/>
                </a:lnTo>
                <a:lnTo>
                  <a:pt x="6049387" y="1158802"/>
                </a:lnTo>
                <a:close/>
                <a:moveTo>
                  <a:pt x="5062413" y="1157634"/>
                </a:moveTo>
                <a:lnTo>
                  <a:pt x="5057771" y="1158125"/>
                </a:lnTo>
                <a:lnTo>
                  <a:pt x="5066327" y="1161548"/>
                </a:lnTo>
                <a:lnTo>
                  <a:pt x="5062413" y="1157634"/>
                </a:lnTo>
                <a:close/>
                <a:moveTo>
                  <a:pt x="4945951" y="1148115"/>
                </a:moveTo>
                <a:lnTo>
                  <a:pt x="4904314" y="1150564"/>
                </a:lnTo>
                <a:lnTo>
                  <a:pt x="4912552" y="1156056"/>
                </a:lnTo>
                <a:lnTo>
                  <a:pt x="4923536" y="1161548"/>
                </a:lnTo>
                <a:lnTo>
                  <a:pt x="4934520" y="1161548"/>
                </a:lnTo>
                <a:lnTo>
                  <a:pt x="4945504" y="1158802"/>
                </a:lnTo>
                <a:lnTo>
                  <a:pt x="4958813" y="1155845"/>
                </a:lnTo>
                <a:lnTo>
                  <a:pt x="4953742" y="1153310"/>
                </a:lnTo>
                <a:lnTo>
                  <a:pt x="4945951" y="1148115"/>
                </a:lnTo>
                <a:close/>
                <a:moveTo>
                  <a:pt x="5014153" y="1139581"/>
                </a:moveTo>
                <a:lnTo>
                  <a:pt x="5010164" y="1140578"/>
                </a:lnTo>
                <a:lnTo>
                  <a:pt x="5019988" y="1139923"/>
                </a:lnTo>
                <a:lnTo>
                  <a:pt x="5019645" y="1139581"/>
                </a:lnTo>
                <a:lnTo>
                  <a:pt x="5014153" y="1139581"/>
                </a:lnTo>
                <a:close/>
                <a:moveTo>
                  <a:pt x="4907060" y="1136835"/>
                </a:moveTo>
                <a:lnTo>
                  <a:pt x="4909806" y="1142327"/>
                </a:lnTo>
                <a:lnTo>
                  <a:pt x="4912552" y="1142327"/>
                </a:lnTo>
                <a:lnTo>
                  <a:pt x="4915298" y="1139581"/>
                </a:lnTo>
                <a:lnTo>
                  <a:pt x="4915298" y="1136835"/>
                </a:lnTo>
                <a:lnTo>
                  <a:pt x="4907060" y="1136835"/>
                </a:lnTo>
                <a:close/>
                <a:moveTo>
                  <a:pt x="5176166" y="1131343"/>
                </a:moveTo>
                <a:lnTo>
                  <a:pt x="5176166" y="1136835"/>
                </a:lnTo>
                <a:lnTo>
                  <a:pt x="5177645" y="1139791"/>
                </a:lnTo>
                <a:lnTo>
                  <a:pt x="5178912" y="1139580"/>
                </a:lnTo>
                <a:lnTo>
                  <a:pt x="5189896" y="1136834"/>
                </a:lnTo>
                <a:lnTo>
                  <a:pt x="5189896" y="1134089"/>
                </a:lnTo>
                <a:lnTo>
                  <a:pt x="5187150" y="1134089"/>
                </a:lnTo>
                <a:lnTo>
                  <a:pt x="5181658" y="1131343"/>
                </a:lnTo>
                <a:lnTo>
                  <a:pt x="5178912" y="1131343"/>
                </a:lnTo>
                <a:lnTo>
                  <a:pt x="5176166" y="1131343"/>
                </a:lnTo>
                <a:close/>
                <a:moveTo>
                  <a:pt x="6075474" y="1129969"/>
                </a:moveTo>
                <a:lnTo>
                  <a:pt x="6076847" y="1131342"/>
                </a:lnTo>
                <a:lnTo>
                  <a:pt x="6079593" y="1136834"/>
                </a:lnTo>
                <a:lnTo>
                  <a:pt x="6079593" y="1142326"/>
                </a:lnTo>
                <a:lnTo>
                  <a:pt x="6076847" y="1134088"/>
                </a:lnTo>
                <a:lnTo>
                  <a:pt x="6075474" y="1129969"/>
                </a:lnTo>
                <a:close/>
                <a:moveTo>
                  <a:pt x="5104771" y="1128597"/>
                </a:moveTo>
                <a:lnTo>
                  <a:pt x="5104771" y="1130884"/>
                </a:lnTo>
                <a:lnTo>
                  <a:pt x="5115753" y="1129969"/>
                </a:lnTo>
                <a:lnTo>
                  <a:pt x="5113009" y="1128597"/>
                </a:lnTo>
                <a:lnTo>
                  <a:pt x="5104771" y="1128597"/>
                </a:lnTo>
                <a:close/>
                <a:moveTo>
                  <a:pt x="5093787" y="1128597"/>
                </a:moveTo>
                <a:lnTo>
                  <a:pt x="5092011" y="1132149"/>
                </a:lnTo>
                <a:lnTo>
                  <a:pt x="5096807" y="1131617"/>
                </a:lnTo>
                <a:lnTo>
                  <a:pt x="5093787" y="1128597"/>
                </a:lnTo>
                <a:close/>
                <a:moveTo>
                  <a:pt x="5140468" y="1123105"/>
                </a:moveTo>
                <a:lnTo>
                  <a:pt x="5137723" y="1128596"/>
                </a:lnTo>
                <a:lnTo>
                  <a:pt x="5145961" y="1131342"/>
                </a:lnTo>
                <a:lnTo>
                  <a:pt x="5151452" y="1136833"/>
                </a:lnTo>
                <a:lnTo>
                  <a:pt x="5151452" y="1128597"/>
                </a:lnTo>
                <a:lnTo>
                  <a:pt x="5145960" y="1125851"/>
                </a:lnTo>
                <a:lnTo>
                  <a:pt x="5140468" y="1123105"/>
                </a:lnTo>
                <a:close/>
                <a:moveTo>
                  <a:pt x="5121247" y="1123105"/>
                </a:moveTo>
                <a:lnTo>
                  <a:pt x="5121247" y="1128597"/>
                </a:lnTo>
                <a:lnTo>
                  <a:pt x="5120249" y="1129594"/>
                </a:lnTo>
                <a:lnTo>
                  <a:pt x="5128465" y="1128910"/>
                </a:lnTo>
                <a:lnTo>
                  <a:pt x="5129485" y="1125851"/>
                </a:lnTo>
                <a:lnTo>
                  <a:pt x="5126739" y="1125851"/>
                </a:lnTo>
                <a:lnTo>
                  <a:pt x="5123993" y="1125851"/>
                </a:lnTo>
                <a:lnTo>
                  <a:pt x="5121247" y="1123105"/>
                </a:lnTo>
                <a:close/>
                <a:moveTo>
                  <a:pt x="6046642" y="1120359"/>
                </a:moveTo>
                <a:lnTo>
                  <a:pt x="6047557" y="1120359"/>
                </a:lnTo>
                <a:lnTo>
                  <a:pt x="6046642" y="1123104"/>
                </a:lnTo>
                <a:lnTo>
                  <a:pt x="6043896" y="1134088"/>
                </a:lnTo>
                <a:lnTo>
                  <a:pt x="6079593" y="1142326"/>
                </a:lnTo>
                <a:lnTo>
                  <a:pt x="6076847" y="1150564"/>
                </a:lnTo>
                <a:lnTo>
                  <a:pt x="6071355" y="1156056"/>
                </a:lnTo>
                <a:lnTo>
                  <a:pt x="6065863" y="1161548"/>
                </a:lnTo>
                <a:lnTo>
                  <a:pt x="6057625" y="1161548"/>
                </a:lnTo>
                <a:lnTo>
                  <a:pt x="6054021" y="1160347"/>
                </a:lnTo>
                <a:lnTo>
                  <a:pt x="6041150" y="1142326"/>
                </a:lnTo>
                <a:lnTo>
                  <a:pt x="6043896" y="1153310"/>
                </a:lnTo>
                <a:lnTo>
                  <a:pt x="6049387" y="1158802"/>
                </a:lnTo>
                <a:lnTo>
                  <a:pt x="6041150" y="1156056"/>
                </a:lnTo>
                <a:lnTo>
                  <a:pt x="6035658" y="1147818"/>
                </a:lnTo>
                <a:lnTo>
                  <a:pt x="6032912" y="1142326"/>
                </a:lnTo>
                <a:lnTo>
                  <a:pt x="6035658" y="1134088"/>
                </a:lnTo>
                <a:lnTo>
                  <a:pt x="6041150" y="1125850"/>
                </a:lnTo>
                <a:lnTo>
                  <a:pt x="6046642" y="1120359"/>
                </a:lnTo>
                <a:close/>
                <a:moveTo>
                  <a:pt x="5318957" y="1117613"/>
                </a:moveTo>
                <a:lnTo>
                  <a:pt x="5324449" y="1117613"/>
                </a:lnTo>
                <a:lnTo>
                  <a:pt x="5329941" y="1117613"/>
                </a:lnTo>
                <a:lnTo>
                  <a:pt x="5338179" y="1120359"/>
                </a:lnTo>
                <a:lnTo>
                  <a:pt x="5354655" y="1128597"/>
                </a:lnTo>
                <a:lnTo>
                  <a:pt x="5294243" y="1134089"/>
                </a:lnTo>
                <a:lnTo>
                  <a:pt x="5318957" y="1120359"/>
                </a:lnTo>
                <a:lnTo>
                  <a:pt x="5318957" y="1117613"/>
                </a:lnTo>
                <a:close/>
                <a:moveTo>
                  <a:pt x="4901568" y="1117613"/>
                </a:moveTo>
                <a:lnTo>
                  <a:pt x="4885093" y="1120359"/>
                </a:lnTo>
                <a:lnTo>
                  <a:pt x="4868617" y="1123105"/>
                </a:lnTo>
                <a:lnTo>
                  <a:pt x="4835665" y="1136835"/>
                </a:lnTo>
                <a:lnTo>
                  <a:pt x="4805459" y="1150564"/>
                </a:lnTo>
                <a:lnTo>
                  <a:pt x="4799967" y="1147819"/>
                </a:lnTo>
                <a:lnTo>
                  <a:pt x="4794475" y="1145073"/>
                </a:lnTo>
                <a:lnTo>
                  <a:pt x="4788983" y="1145073"/>
                </a:lnTo>
                <a:lnTo>
                  <a:pt x="4780745" y="1153310"/>
                </a:lnTo>
                <a:lnTo>
                  <a:pt x="4775253" y="1158802"/>
                </a:lnTo>
                <a:lnTo>
                  <a:pt x="4775253" y="1167040"/>
                </a:lnTo>
                <a:lnTo>
                  <a:pt x="4777999" y="1172532"/>
                </a:lnTo>
                <a:lnTo>
                  <a:pt x="4783491" y="1172532"/>
                </a:lnTo>
                <a:lnTo>
                  <a:pt x="4791729" y="1175278"/>
                </a:lnTo>
                <a:lnTo>
                  <a:pt x="4805459" y="1175278"/>
                </a:lnTo>
                <a:lnTo>
                  <a:pt x="4816443" y="1175278"/>
                </a:lnTo>
                <a:lnTo>
                  <a:pt x="4810951" y="1167040"/>
                </a:lnTo>
                <a:lnTo>
                  <a:pt x="4810951" y="1161548"/>
                </a:lnTo>
                <a:lnTo>
                  <a:pt x="4810951" y="1158802"/>
                </a:lnTo>
                <a:lnTo>
                  <a:pt x="4827427" y="1156056"/>
                </a:lnTo>
                <a:lnTo>
                  <a:pt x="4841157" y="1153310"/>
                </a:lnTo>
                <a:lnTo>
                  <a:pt x="4852141" y="1150564"/>
                </a:lnTo>
                <a:lnTo>
                  <a:pt x="4863125" y="1147819"/>
                </a:lnTo>
                <a:lnTo>
                  <a:pt x="4865871" y="1147819"/>
                </a:lnTo>
                <a:lnTo>
                  <a:pt x="4865871" y="1150564"/>
                </a:lnTo>
                <a:lnTo>
                  <a:pt x="4868617" y="1150564"/>
                </a:lnTo>
                <a:lnTo>
                  <a:pt x="4876855" y="1156056"/>
                </a:lnTo>
                <a:lnTo>
                  <a:pt x="4879601" y="1156056"/>
                </a:lnTo>
                <a:lnTo>
                  <a:pt x="4885093" y="1156056"/>
                </a:lnTo>
                <a:lnTo>
                  <a:pt x="4893330" y="1147819"/>
                </a:lnTo>
                <a:lnTo>
                  <a:pt x="4904314" y="1134089"/>
                </a:lnTo>
                <a:lnTo>
                  <a:pt x="4909806" y="1128597"/>
                </a:lnTo>
                <a:lnTo>
                  <a:pt x="4918044" y="1123105"/>
                </a:lnTo>
                <a:lnTo>
                  <a:pt x="4926282" y="1123105"/>
                </a:lnTo>
                <a:lnTo>
                  <a:pt x="4918044" y="1120359"/>
                </a:lnTo>
                <a:lnTo>
                  <a:pt x="4901568" y="1117613"/>
                </a:lnTo>
                <a:close/>
                <a:moveTo>
                  <a:pt x="5011407" y="1103883"/>
                </a:moveTo>
                <a:lnTo>
                  <a:pt x="5008661" y="1106629"/>
                </a:lnTo>
                <a:lnTo>
                  <a:pt x="5011407" y="1109375"/>
                </a:lnTo>
                <a:lnTo>
                  <a:pt x="5011407" y="1112121"/>
                </a:lnTo>
                <a:lnTo>
                  <a:pt x="5014153" y="1109375"/>
                </a:lnTo>
                <a:lnTo>
                  <a:pt x="5016899" y="1109375"/>
                </a:lnTo>
                <a:lnTo>
                  <a:pt x="5016899" y="1106629"/>
                </a:lnTo>
                <a:lnTo>
                  <a:pt x="5016899" y="1103883"/>
                </a:lnTo>
                <a:lnTo>
                  <a:pt x="5011407" y="1103883"/>
                </a:lnTo>
                <a:close/>
                <a:moveTo>
                  <a:pt x="5052597" y="1095645"/>
                </a:moveTo>
                <a:lnTo>
                  <a:pt x="5049851" y="1098391"/>
                </a:lnTo>
                <a:lnTo>
                  <a:pt x="5055343" y="1101137"/>
                </a:lnTo>
                <a:lnTo>
                  <a:pt x="5060835" y="1101137"/>
                </a:lnTo>
                <a:lnTo>
                  <a:pt x="5060835" y="1098391"/>
                </a:lnTo>
                <a:lnTo>
                  <a:pt x="5063581" y="1098391"/>
                </a:lnTo>
                <a:lnTo>
                  <a:pt x="5063581" y="1095645"/>
                </a:lnTo>
                <a:lnTo>
                  <a:pt x="5058089" y="1098391"/>
                </a:lnTo>
                <a:lnTo>
                  <a:pt x="5058089" y="1095645"/>
                </a:lnTo>
                <a:lnTo>
                  <a:pt x="5052597" y="1095645"/>
                </a:lnTo>
                <a:close/>
                <a:moveTo>
                  <a:pt x="5151452" y="1094272"/>
                </a:moveTo>
                <a:lnTo>
                  <a:pt x="5151452" y="1095645"/>
                </a:lnTo>
                <a:lnTo>
                  <a:pt x="5148706" y="1095645"/>
                </a:lnTo>
                <a:lnTo>
                  <a:pt x="5151452" y="1094272"/>
                </a:lnTo>
                <a:close/>
                <a:moveTo>
                  <a:pt x="2746" y="1092899"/>
                </a:moveTo>
                <a:lnTo>
                  <a:pt x="10984" y="1092899"/>
                </a:lnTo>
                <a:lnTo>
                  <a:pt x="21968" y="1092899"/>
                </a:lnTo>
                <a:lnTo>
                  <a:pt x="0" y="1095645"/>
                </a:lnTo>
                <a:lnTo>
                  <a:pt x="2746" y="1092899"/>
                </a:lnTo>
                <a:close/>
                <a:moveTo>
                  <a:pt x="5398590" y="1092899"/>
                </a:moveTo>
                <a:lnTo>
                  <a:pt x="5398590" y="1095645"/>
                </a:lnTo>
                <a:lnTo>
                  <a:pt x="5401336" y="1095645"/>
                </a:lnTo>
                <a:lnTo>
                  <a:pt x="5398590" y="1092899"/>
                </a:lnTo>
                <a:close/>
                <a:moveTo>
                  <a:pt x="5601793" y="1090153"/>
                </a:moveTo>
                <a:lnTo>
                  <a:pt x="5640236" y="1090153"/>
                </a:lnTo>
                <a:lnTo>
                  <a:pt x="5670442" y="1095645"/>
                </a:lnTo>
                <a:lnTo>
                  <a:pt x="5535889" y="1109375"/>
                </a:lnTo>
                <a:lnTo>
                  <a:pt x="5549619" y="1101137"/>
                </a:lnTo>
                <a:lnTo>
                  <a:pt x="5566095" y="1095645"/>
                </a:lnTo>
                <a:lnTo>
                  <a:pt x="5582571" y="1092899"/>
                </a:lnTo>
                <a:lnTo>
                  <a:pt x="5601793" y="1090153"/>
                </a:lnTo>
                <a:close/>
                <a:moveTo>
                  <a:pt x="5848573" y="1088123"/>
                </a:moveTo>
                <a:lnTo>
                  <a:pt x="5846185" y="1092899"/>
                </a:lnTo>
                <a:lnTo>
                  <a:pt x="5845636" y="1093997"/>
                </a:lnTo>
                <a:lnTo>
                  <a:pt x="5840693" y="1095645"/>
                </a:lnTo>
                <a:lnTo>
                  <a:pt x="5843439" y="1098391"/>
                </a:lnTo>
                <a:lnTo>
                  <a:pt x="5845636" y="1093997"/>
                </a:lnTo>
                <a:lnTo>
                  <a:pt x="5860112" y="1089172"/>
                </a:lnTo>
                <a:lnTo>
                  <a:pt x="5848573" y="1088123"/>
                </a:lnTo>
                <a:close/>
                <a:moveTo>
                  <a:pt x="5703394" y="1084661"/>
                </a:moveTo>
                <a:lnTo>
                  <a:pt x="5711632" y="1087407"/>
                </a:lnTo>
                <a:lnTo>
                  <a:pt x="5722616" y="1090153"/>
                </a:lnTo>
                <a:lnTo>
                  <a:pt x="5689664" y="1092899"/>
                </a:lnTo>
                <a:lnTo>
                  <a:pt x="5695156" y="1087407"/>
                </a:lnTo>
                <a:lnTo>
                  <a:pt x="5703394" y="1084661"/>
                </a:lnTo>
                <a:close/>
                <a:moveTo>
                  <a:pt x="5261291" y="1081915"/>
                </a:moveTo>
                <a:lnTo>
                  <a:pt x="5264037" y="1084661"/>
                </a:lnTo>
                <a:lnTo>
                  <a:pt x="5261291" y="1087407"/>
                </a:lnTo>
                <a:lnTo>
                  <a:pt x="5261291" y="1081915"/>
                </a:lnTo>
                <a:close/>
                <a:moveTo>
                  <a:pt x="5091041" y="1079169"/>
                </a:moveTo>
                <a:lnTo>
                  <a:pt x="5091041" y="1084661"/>
                </a:lnTo>
                <a:lnTo>
                  <a:pt x="5096533" y="1084661"/>
                </a:lnTo>
                <a:lnTo>
                  <a:pt x="5096533" y="1079169"/>
                </a:lnTo>
                <a:lnTo>
                  <a:pt x="5093787" y="1079169"/>
                </a:lnTo>
                <a:lnTo>
                  <a:pt x="5091041" y="1079169"/>
                </a:lnTo>
                <a:close/>
                <a:moveTo>
                  <a:pt x="5132230" y="1068185"/>
                </a:moveTo>
                <a:lnTo>
                  <a:pt x="5129485" y="1070931"/>
                </a:lnTo>
                <a:lnTo>
                  <a:pt x="5129485" y="1073677"/>
                </a:lnTo>
                <a:lnTo>
                  <a:pt x="5126739" y="1079169"/>
                </a:lnTo>
                <a:lnTo>
                  <a:pt x="5126739" y="1076423"/>
                </a:lnTo>
                <a:lnTo>
                  <a:pt x="5121247" y="1076423"/>
                </a:lnTo>
                <a:lnTo>
                  <a:pt x="5121247" y="1081915"/>
                </a:lnTo>
                <a:lnTo>
                  <a:pt x="5118501" y="1081915"/>
                </a:lnTo>
                <a:lnTo>
                  <a:pt x="5115755" y="1084661"/>
                </a:lnTo>
                <a:lnTo>
                  <a:pt x="5113009" y="1084661"/>
                </a:lnTo>
                <a:lnTo>
                  <a:pt x="5113009" y="1087407"/>
                </a:lnTo>
                <a:lnTo>
                  <a:pt x="5115755" y="1090153"/>
                </a:lnTo>
                <a:lnTo>
                  <a:pt x="5118501" y="1095645"/>
                </a:lnTo>
                <a:lnTo>
                  <a:pt x="5110263" y="1092899"/>
                </a:lnTo>
                <a:lnTo>
                  <a:pt x="5104771" y="1090153"/>
                </a:lnTo>
                <a:lnTo>
                  <a:pt x="5102025" y="1092899"/>
                </a:lnTo>
                <a:lnTo>
                  <a:pt x="5102025" y="1103883"/>
                </a:lnTo>
                <a:lnTo>
                  <a:pt x="5102025" y="1112121"/>
                </a:lnTo>
                <a:lnTo>
                  <a:pt x="5099279" y="1112121"/>
                </a:lnTo>
                <a:lnTo>
                  <a:pt x="5099279" y="1114867"/>
                </a:lnTo>
                <a:lnTo>
                  <a:pt x="5096533" y="1112121"/>
                </a:lnTo>
                <a:lnTo>
                  <a:pt x="5096533" y="1103883"/>
                </a:lnTo>
                <a:lnTo>
                  <a:pt x="5099279" y="1095645"/>
                </a:lnTo>
                <a:lnTo>
                  <a:pt x="5088295" y="1095645"/>
                </a:lnTo>
                <a:lnTo>
                  <a:pt x="5080057" y="1095645"/>
                </a:lnTo>
                <a:lnTo>
                  <a:pt x="5071819" y="1101137"/>
                </a:lnTo>
                <a:lnTo>
                  <a:pt x="5063581" y="1103883"/>
                </a:lnTo>
                <a:lnTo>
                  <a:pt x="5069073" y="1109375"/>
                </a:lnTo>
                <a:lnTo>
                  <a:pt x="5074565" y="1114867"/>
                </a:lnTo>
                <a:lnTo>
                  <a:pt x="5074565" y="1112121"/>
                </a:lnTo>
                <a:lnTo>
                  <a:pt x="5074565" y="1109375"/>
                </a:lnTo>
                <a:lnTo>
                  <a:pt x="5082803" y="1106629"/>
                </a:lnTo>
                <a:lnTo>
                  <a:pt x="5091041" y="1106629"/>
                </a:lnTo>
                <a:lnTo>
                  <a:pt x="5093787" y="1109375"/>
                </a:lnTo>
                <a:lnTo>
                  <a:pt x="5093787" y="1112121"/>
                </a:lnTo>
                <a:lnTo>
                  <a:pt x="5088295" y="1112121"/>
                </a:lnTo>
                <a:lnTo>
                  <a:pt x="5082803" y="1114867"/>
                </a:lnTo>
                <a:lnTo>
                  <a:pt x="5082803" y="1117613"/>
                </a:lnTo>
                <a:lnTo>
                  <a:pt x="5049851" y="1112121"/>
                </a:lnTo>
                <a:lnTo>
                  <a:pt x="5033375" y="1112121"/>
                </a:lnTo>
                <a:lnTo>
                  <a:pt x="5025137" y="1114867"/>
                </a:lnTo>
                <a:lnTo>
                  <a:pt x="5016899" y="1120359"/>
                </a:lnTo>
                <a:lnTo>
                  <a:pt x="5025137" y="1123105"/>
                </a:lnTo>
                <a:lnTo>
                  <a:pt x="5030629" y="1125851"/>
                </a:lnTo>
                <a:lnTo>
                  <a:pt x="5033375" y="1134089"/>
                </a:lnTo>
                <a:lnTo>
                  <a:pt x="5034748" y="1139580"/>
                </a:lnTo>
                <a:lnTo>
                  <a:pt x="5038867" y="1139580"/>
                </a:lnTo>
                <a:lnTo>
                  <a:pt x="5036121" y="1145072"/>
                </a:lnTo>
                <a:lnTo>
                  <a:pt x="5036121" y="1145073"/>
                </a:lnTo>
                <a:lnTo>
                  <a:pt x="5042006" y="1141149"/>
                </a:lnTo>
                <a:lnTo>
                  <a:pt x="5038867" y="1139580"/>
                </a:lnTo>
                <a:lnTo>
                  <a:pt x="5049851" y="1131342"/>
                </a:lnTo>
                <a:lnTo>
                  <a:pt x="5063581" y="1128596"/>
                </a:lnTo>
                <a:lnTo>
                  <a:pt x="5069073" y="1131342"/>
                </a:lnTo>
                <a:lnTo>
                  <a:pt x="5069074" y="1131342"/>
                </a:lnTo>
                <a:lnTo>
                  <a:pt x="5088295" y="1128597"/>
                </a:lnTo>
                <a:lnTo>
                  <a:pt x="5104771" y="1125851"/>
                </a:lnTo>
                <a:lnTo>
                  <a:pt x="5110263" y="1123105"/>
                </a:lnTo>
                <a:lnTo>
                  <a:pt x="5118501" y="1117613"/>
                </a:lnTo>
                <a:lnTo>
                  <a:pt x="5126739" y="1112121"/>
                </a:lnTo>
                <a:lnTo>
                  <a:pt x="5107517" y="1117613"/>
                </a:lnTo>
                <a:lnTo>
                  <a:pt x="5104771" y="1112121"/>
                </a:lnTo>
                <a:lnTo>
                  <a:pt x="5118501" y="1112121"/>
                </a:lnTo>
                <a:lnTo>
                  <a:pt x="5118501" y="1103883"/>
                </a:lnTo>
                <a:lnTo>
                  <a:pt x="5118501" y="1101137"/>
                </a:lnTo>
                <a:lnTo>
                  <a:pt x="5118501" y="1095645"/>
                </a:lnTo>
                <a:lnTo>
                  <a:pt x="5123993" y="1095645"/>
                </a:lnTo>
                <a:lnTo>
                  <a:pt x="5126739" y="1098391"/>
                </a:lnTo>
                <a:lnTo>
                  <a:pt x="5132230" y="1098391"/>
                </a:lnTo>
                <a:lnTo>
                  <a:pt x="5134976" y="1095645"/>
                </a:lnTo>
                <a:lnTo>
                  <a:pt x="5134976" y="1092899"/>
                </a:lnTo>
                <a:lnTo>
                  <a:pt x="5129485" y="1092899"/>
                </a:lnTo>
                <a:lnTo>
                  <a:pt x="5129485" y="1087407"/>
                </a:lnTo>
                <a:lnTo>
                  <a:pt x="5134976" y="1087407"/>
                </a:lnTo>
                <a:lnTo>
                  <a:pt x="5137722" y="1087407"/>
                </a:lnTo>
                <a:lnTo>
                  <a:pt x="5140468" y="1087407"/>
                </a:lnTo>
                <a:lnTo>
                  <a:pt x="5143214" y="1087407"/>
                </a:lnTo>
                <a:lnTo>
                  <a:pt x="5145960" y="1084661"/>
                </a:lnTo>
                <a:lnTo>
                  <a:pt x="5143214" y="1081915"/>
                </a:lnTo>
                <a:lnTo>
                  <a:pt x="5143214" y="1079169"/>
                </a:lnTo>
                <a:lnTo>
                  <a:pt x="5143214" y="1073677"/>
                </a:lnTo>
                <a:lnTo>
                  <a:pt x="5137722" y="1070931"/>
                </a:lnTo>
                <a:lnTo>
                  <a:pt x="5132230" y="1068185"/>
                </a:lnTo>
                <a:close/>
                <a:moveTo>
                  <a:pt x="5266783" y="1065439"/>
                </a:moveTo>
                <a:lnTo>
                  <a:pt x="5266783" y="1070931"/>
                </a:lnTo>
                <a:lnTo>
                  <a:pt x="5269529" y="1073677"/>
                </a:lnTo>
                <a:lnTo>
                  <a:pt x="5272275" y="1076423"/>
                </a:lnTo>
                <a:lnTo>
                  <a:pt x="5272275" y="1081915"/>
                </a:lnTo>
                <a:lnTo>
                  <a:pt x="5280513" y="1081915"/>
                </a:lnTo>
                <a:lnTo>
                  <a:pt x="5280513" y="1076423"/>
                </a:lnTo>
                <a:lnTo>
                  <a:pt x="5277767" y="1073677"/>
                </a:lnTo>
                <a:lnTo>
                  <a:pt x="5275021" y="1070931"/>
                </a:lnTo>
                <a:lnTo>
                  <a:pt x="5275021" y="1065439"/>
                </a:lnTo>
                <a:lnTo>
                  <a:pt x="5266783" y="1065439"/>
                </a:lnTo>
                <a:close/>
                <a:moveTo>
                  <a:pt x="5206372" y="1065439"/>
                </a:moveTo>
                <a:lnTo>
                  <a:pt x="5200880" y="1068185"/>
                </a:lnTo>
                <a:lnTo>
                  <a:pt x="5198134" y="1070931"/>
                </a:lnTo>
                <a:lnTo>
                  <a:pt x="5198134" y="1076423"/>
                </a:lnTo>
                <a:lnTo>
                  <a:pt x="5203626" y="1081915"/>
                </a:lnTo>
                <a:lnTo>
                  <a:pt x="5209118" y="1084661"/>
                </a:lnTo>
                <a:lnTo>
                  <a:pt x="5214610" y="1084661"/>
                </a:lnTo>
                <a:lnTo>
                  <a:pt x="5217356" y="1084661"/>
                </a:lnTo>
                <a:lnTo>
                  <a:pt x="5217356" y="1068185"/>
                </a:lnTo>
                <a:lnTo>
                  <a:pt x="5209118" y="1068185"/>
                </a:lnTo>
                <a:lnTo>
                  <a:pt x="5206372" y="1065439"/>
                </a:lnTo>
                <a:close/>
                <a:moveTo>
                  <a:pt x="5069073" y="1059947"/>
                </a:moveTo>
                <a:lnTo>
                  <a:pt x="5069073" y="1062693"/>
                </a:lnTo>
                <a:lnTo>
                  <a:pt x="5071819" y="1065439"/>
                </a:lnTo>
                <a:lnTo>
                  <a:pt x="5077311" y="1068185"/>
                </a:lnTo>
                <a:lnTo>
                  <a:pt x="5080057" y="1065439"/>
                </a:lnTo>
                <a:lnTo>
                  <a:pt x="5080057" y="1062693"/>
                </a:lnTo>
                <a:lnTo>
                  <a:pt x="5077311" y="1059947"/>
                </a:lnTo>
                <a:lnTo>
                  <a:pt x="5071819" y="1059947"/>
                </a:lnTo>
                <a:lnTo>
                  <a:pt x="5069073" y="1059947"/>
                </a:lnTo>
                <a:close/>
                <a:moveTo>
                  <a:pt x="5390352" y="1057201"/>
                </a:moveTo>
                <a:lnTo>
                  <a:pt x="5382114" y="1059947"/>
                </a:lnTo>
                <a:lnTo>
                  <a:pt x="5384860" y="1070931"/>
                </a:lnTo>
                <a:lnTo>
                  <a:pt x="5387606" y="1076423"/>
                </a:lnTo>
                <a:lnTo>
                  <a:pt x="5387606" y="1084661"/>
                </a:lnTo>
                <a:lnTo>
                  <a:pt x="5401336" y="1087407"/>
                </a:lnTo>
                <a:lnTo>
                  <a:pt x="5415066" y="1084661"/>
                </a:lnTo>
                <a:lnTo>
                  <a:pt x="5415066" y="1073677"/>
                </a:lnTo>
                <a:lnTo>
                  <a:pt x="5412320" y="1073677"/>
                </a:lnTo>
                <a:lnTo>
                  <a:pt x="5409574" y="1070931"/>
                </a:lnTo>
                <a:lnTo>
                  <a:pt x="5412320" y="1062693"/>
                </a:lnTo>
                <a:lnTo>
                  <a:pt x="5406828" y="1059947"/>
                </a:lnTo>
                <a:lnTo>
                  <a:pt x="5404082" y="1057201"/>
                </a:lnTo>
                <a:lnTo>
                  <a:pt x="5390352" y="1057201"/>
                </a:lnTo>
                <a:close/>
                <a:moveTo>
                  <a:pt x="5302481" y="1057201"/>
                </a:moveTo>
                <a:lnTo>
                  <a:pt x="5296989" y="1059947"/>
                </a:lnTo>
                <a:lnTo>
                  <a:pt x="5296989" y="1065439"/>
                </a:lnTo>
                <a:lnTo>
                  <a:pt x="5302481" y="1062693"/>
                </a:lnTo>
                <a:lnTo>
                  <a:pt x="5302481" y="1057201"/>
                </a:lnTo>
                <a:close/>
                <a:moveTo>
                  <a:pt x="5220102" y="1057201"/>
                </a:moveTo>
                <a:lnTo>
                  <a:pt x="5217356" y="1059947"/>
                </a:lnTo>
                <a:lnTo>
                  <a:pt x="5217356" y="1065439"/>
                </a:lnTo>
                <a:lnTo>
                  <a:pt x="5222848" y="1065439"/>
                </a:lnTo>
                <a:lnTo>
                  <a:pt x="5222848" y="1059947"/>
                </a:lnTo>
                <a:lnTo>
                  <a:pt x="5225594" y="1059947"/>
                </a:lnTo>
                <a:lnTo>
                  <a:pt x="5225594" y="1057201"/>
                </a:lnTo>
                <a:lnTo>
                  <a:pt x="5222848" y="1057201"/>
                </a:lnTo>
                <a:lnTo>
                  <a:pt x="5220102" y="1057201"/>
                </a:lnTo>
                <a:close/>
                <a:moveTo>
                  <a:pt x="6050990" y="1055027"/>
                </a:moveTo>
                <a:lnTo>
                  <a:pt x="5826635" y="1077772"/>
                </a:lnTo>
                <a:lnTo>
                  <a:pt x="5846185" y="1079169"/>
                </a:lnTo>
                <a:lnTo>
                  <a:pt x="5881883" y="1076423"/>
                </a:lnTo>
                <a:lnTo>
                  <a:pt x="5917580" y="1070931"/>
                </a:lnTo>
                <a:lnTo>
                  <a:pt x="5956024" y="1065439"/>
                </a:lnTo>
                <a:lnTo>
                  <a:pt x="5983484" y="1062693"/>
                </a:lnTo>
                <a:lnTo>
                  <a:pt x="6008198" y="1062693"/>
                </a:lnTo>
                <a:lnTo>
                  <a:pt x="6032912" y="1059947"/>
                </a:lnTo>
                <a:lnTo>
                  <a:pt x="6046642" y="1057201"/>
                </a:lnTo>
                <a:lnTo>
                  <a:pt x="6050990" y="1055027"/>
                </a:lnTo>
                <a:close/>
                <a:moveTo>
                  <a:pt x="5209118" y="1051709"/>
                </a:moveTo>
                <a:lnTo>
                  <a:pt x="5206372" y="1054455"/>
                </a:lnTo>
                <a:lnTo>
                  <a:pt x="5200880" y="1054455"/>
                </a:lnTo>
                <a:lnTo>
                  <a:pt x="5195388" y="1057201"/>
                </a:lnTo>
                <a:lnTo>
                  <a:pt x="5192642" y="1062693"/>
                </a:lnTo>
                <a:lnTo>
                  <a:pt x="5209118" y="1062693"/>
                </a:lnTo>
                <a:lnTo>
                  <a:pt x="5211864" y="1059947"/>
                </a:lnTo>
                <a:lnTo>
                  <a:pt x="5211864" y="1057201"/>
                </a:lnTo>
                <a:lnTo>
                  <a:pt x="5209118" y="1051709"/>
                </a:lnTo>
                <a:close/>
                <a:moveTo>
                  <a:pt x="5187150" y="1051709"/>
                </a:moveTo>
                <a:lnTo>
                  <a:pt x="5187150" y="1057201"/>
                </a:lnTo>
                <a:lnTo>
                  <a:pt x="5192642" y="1057201"/>
                </a:lnTo>
                <a:lnTo>
                  <a:pt x="5192642" y="1051709"/>
                </a:lnTo>
                <a:lnTo>
                  <a:pt x="5187150" y="1051709"/>
                </a:lnTo>
                <a:close/>
                <a:moveTo>
                  <a:pt x="5118501" y="1051709"/>
                </a:moveTo>
                <a:lnTo>
                  <a:pt x="5121247" y="1057201"/>
                </a:lnTo>
                <a:lnTo>
                  <a:pt x="5126739" y="1057201"/>
                </a:lnTo>
                <a:lnTo>
                  <a:pt x="5123993" y="1051709"/>
                </a:lnTo>
                <a:lnTo>
                  <a:pt x="5118501" y="1051709"/>
                </a:lnTo>
                <a:close/>
                <a:moveTo>
                  <a:pt x="5480970" y="1048963"/>
                </a:moveTo>
                <a:lnTo>
                  <a:pt x="5478224" y="1051709"/>
                </a:lnTo>
                <a:lnTo>
                  <a:pt x="5478224" y="1054455"/>
                </a:lnTo>
                <a:lnTo>
                  <a:pt x="5480970" y="1057201"/>
                </a:lnTo>
                <a:lnTo>
                  <a:pt x="5483716" y="1057201"/>
                </a:lnTo>
                <a:lnTo>
                  <a:pt x="5486462" y="1057201"/>
                </a:lnTo>
                <a:lnTo>
                  <a:pt x="5486462" y="1051709"/>
                </a:lnTo>
                <a:lnTo>
                  <a:pt x="5486462" y="1048963"/>
                </a:lnTo>
                <a:lnTo>
                  <a:pt x="5480970" y="1048963"/>
                </a:lnTo>
                <a:close/>
                <a:moveTo>
                  <a:pt x="5091041" y="1043471"/>
                </a:moveTo>
                <a:lnTo>
                  <a:pt x="5088295" y="1046217"/>
                </a:lnTo>
                <a:lnTo>
                  <a:pt x="5088295" y="1054455"/>
                </a:lnTo>
                <a:lnTo>
                  <a:pt x="5093787" y="1054455"/>
                </a:lnTo>
                <a:lnTo>
                  <a:pt x="5096533" y="1057201"/>
                </a:lnTo>
                <a:lnTo>
                  <a:pt x="5099279" y="1057201"/>
                </a:lnTo>
                <a:lnTo>
                  <a:pt x="5099279" y="1046217"/>
                </a:lnTo>
                <a:lnTo>
                  <a:pt x="5096533" y="1046217"/>
                </a:lnTo>
                <a:lnTo>
                  <a:pt x="5093787" y="1046217"/>
                </a:lnTo>
                <a:lnTo>
                  <a:pt x="5093787" y="1043471"/>
                </a:lnTo>
                <a:lnTo>
                  <a:pt x="5091041" y="1043471"/>
                </a:lnTo>
                <a:close/>
                <a:moveTo>
                  <a:pt x="5264037" y="1040725"/>
                </a:moveTo>
                <a:lnTo>
                  <a:pt x="5261291" y="1048963"/>
                </a:lnTo>
                <a:lnTo>
                  <a:pt x="5261291" y="1057201"/>
                </a:lnTo>
                <a:lnTo>
                  <a:pt x="5266783" y="1057201"/>
                </a:lnTo>
                <a:lnTo>
                  <a:pt x="5266783" y="1054455"/>
                </a:lnTo>
                <a:lnTo>
                  <a:pt x="5272275" y="1054455"/>
                </a:lnTo>
                <a:lnTo>
                  <a:pt x="5272275" y="1043471"/>
                </a:lnTo>
                <a:lnTo>
                  <a:pt x="5269529" y="1040725"/>
                </a:lnTo>
                <a:lnTo>
                  <a:pt x="5264037" y="1040725"/>
                </a:lnTo>
                <a:close/>
                <a:moveTo>
                  <a:pt x="5250308" y="1040725"/>
                </a:moveTo>
                <a:lnTo>
                  <a:pt x="5250308" y="1043471"/>
                </a:lnTo>
                <a:lnTo>
                  <a:pt x="5253053" y="1043471"/>
                </a:lnTo>
                <a:lnTo>
                  <a:pt x="5253053" y="1046217"/>
                </a:lnTo>
                <a:lnTo>
                  <a:pt x="5253053" y="1048963"/>
                </a:lnTo>
                <a:lnTo>
                  <a:pt x="5258545" y="1048963"/>
                </a:lnTo>
                <a:lnTo>
                  <a:pt x="5258545" y="1043471"/>
                </a:lnTo>
                <a:lnTo>
                  <a:pt x="5258545" y="1040725"/>
                </a:lnTo>
                <a:lnTo>
                  <a:pt x="5255799" y="1040725"/>
                </a:lnTo>
                <a:lnTo>
                  <a:pt x="5253053" y="1040725"/>
                </a:lnTo>
                <a:lnTo>
                  <a:pt x="5250308" y="1040725"/>
                </a:lnTo>
                <a:close/>
                <a:moveTo>
                  <a:pt x="5071819" y="1040725"/>
                </a:moveTo>
                <a:lnTo>
                  <a:pt x="5069073" y="1043471"/>
                </a:lnTo>
                <a:lnTo>
                  <a:pt x="5066327" y="1043471"/>
                </a:lnTo>
                <a:lnTo>
                  <a:pt x="5063581" y="1043471"/>
                </a:lnTo>
                <a:lnTo>
                  <a:pt x="5066327" y="1048963"/>
                </a:lnTo>
                <a:lnTo>
                  <a:pt x="5066327" y="1054455"/>
                </a:lnTo>
                <a:lnTo>
                  <a:pt x="5074565" y="1054455"/>
                </a:lnTo>
                <a:lnTo>
                  <a:pt x="5074565" y="1048963"/>
                </a:lnTo>
                <a:lnTo>
                  <a:pt x="5074565" y="1046217"/>
                </a:lnTo>
                <a:lnTo>
                  <a:pt x="5071819" y="1040725"/>
                </a:lnTo>
                <a:close/>
                <a:moveTo>
                  <a:pt x="5579825" y="1037979"/>
                </a:moveTo>
                <a:lnTo>
                  <a:pt x="5579825" y="1040725"/>
                </a:lnTo>
                <a:lnTo>
                  <a:pt x="5582571" y="1046217"/>
                </a:lnTo>
                <a:lnTo>
                  <a:pt x="5588063" y="1046217"/>
                </a:lnTo>
                <a:lnTo>
                  <a:pt x="5593555" y="1043471"/>
                </a:lnTo>
                <a:lnTo>
                  <a:pt x="5588063" y="1040725"/>
                </a:lnTo>
                <a:lnTo>
                  <a:pt x="5579825" y="1037979"/>
                </a:lnTo>
                <a:close/>
                <a:moveTo>
                  <a:pt x="5198134" y="1037979"/>
                </a:moveTo>
                <a:lnTo>
                  <a:pt x="5195388" y="1040725"/>
                </a:lnTo>
                <a:lnTo>
                  <a:pt x="5198134" y="1046217"/>
                </a:lnTo>
                <a:lnTo>
                  <a:pt x="5203626" y="1046217"/>
                </a:lnTo>
                <a:lnTo>
                  <a:pt x="5209118" y="1043471"/>
                </a:lnTo>
                <a:lnTo>
                  <a:pt x="5214610" y="1040725"/>
                </a:lnTo>
                <a:lnTo>
                  <a:pt x="5203626" y="1037979"/>
                </a:lnTo>
                <a:lnTo>
                  <a:pt x="5198134" y="1037979"/>
                </a:lnTo>
                <a:close/>
                <a:moveTo>
                  <a:pt x="5129485" y="1037979"/>
                </a:moveTo>
                <a:lnTo>
                  <a:pt x="5126739" y="1040725"/>
                </a:lnTo>
                <a:lnTo>
                  <a:pt x="5123993" y="1046217"/>
                </a:lnTo>
                <a:lnTo>
                  <a:pt x="5126739" y="1048963"/>
                </a:lnTo>
                <a:lnTo>
                  <a:pt x="5132230" y="1048963"/>
                </a:lnTo>
                <a:lnTo>
                  <a:pt x="5137722" y="1043471"/>
                </a:lnTo>
                <a:lnTo>
                  <a:pt x="5145960" y="1040725"/>
                </a:lnTo>
                <a:lnTo>
                  <a:pt x="5145960" y="1046217"/>
                </a:lnTo>
                <a:lnTo>
                  <a:pt x="5143214" y="1051709"/>
                </a:lnTo>
                <a:lnTo>
                  <a:pt x="5140468" y="1057201"/>
                </a:lnTo>
                <a:lnTo>
                  <a:pt x="5143214" y="1057201"/>
                </a:lnTo>
                <a:lnTo>
                  <a:pt x="5148706" y="1062693"/>
                </a:lnTo>
                <a:lnTo>
                  <a:pt x="5143214" y="1065439"/>
                </a:lnTo>
                <a:lnTo>
                  <a:pt x="5143214" y="1070931"/>
                </a:lnTo>
                <a:lnTo>
                  <a:pt x="5145960" y="1070931"/>
                </a:lnTo>
                <a:lnTo>
                  <a:pt x="5148706" y="1073677"/>
                </a:lnTo>
                <a:lnTo>
                  <a:pt x="5151452" y="1076423"/>
                </a:lnTo>
                <a:lnTo>
                  <a:pt x="5148706" y="1076423"/>
                </a:lnTo>
                <a:lnTo>
                  <a:pt x="5151452" y="1079169"/>
                </a:lnTo>
                <a:lnTo>
                  <a:pt x="5151452" y="1084661"/>
                </a:lnTo>
                <a:lnTo>
                  <a:pt x="5154198" y="1084661"/>
                </a:lnTo>
                <a:lnTo>
                  <a:pt x="5156944" y="1081915"/>
                </a:lnTo>
                <a:lnTo>
                  <a:pt x="5159690" y="1084661"/>
                </a:lnTo>
                <a:lnTo>
                  <a:pt x="5176166" y="1084661"/>
                </a:lnTo>
                <a:lnTo>
                  <a:pt x="5176166" y="1081915"/>
                </a:lnTo>
                <a:lnTo>
                  <a:pt x="5178912" y="1076423"/>
                </a:lnTo>
                <a:lnTo>
                  <a:pt x="5181658" y="1076423"/>
                </a:lnTo>
                <a:lnTo>
                  <a:pt x="5187150" y="1076423"/>
                </a:lnTo>
                <a:lnTo>
                  <a:pt x="5187150" y="1070931"/>
                </a:lnTo>
                <a:lnTo>
                  <a:pt x="5187150" y="1068185"/>
                </a:lnTo>
                <a:lnTo>
                  <a:pt x="5187150" y="1065439"/>
                </a:lnTo>
                <a:lnTo>
                  <a:pt x="5181658" y="1065439"/>
                </a:lnTo>
                <a:lnTo>
                  <a:pt x="5178912" y="1065439"/>
                </a:lnTo>
                <a:lnTo>
                  <a:pt x="5167928" y="1062693"/>
                </a:lnTo>
                <a:lnTo>
                  <a:pt x="5167928" y="1065439"/>
                </a:lnTo>
                <a:lnTo>
                  <a:pt x="5165182" y="1068185"/>
                </a:lnTo>
                <a:lnTo>
                  <a:pt x="5159690" y="1068185"/>
                </a:lnTo>
                <a:lnTo>
                  <a:pt x="5156944" y="1068185"/>
                </a:lnTo>
                <a:lnTo>
                  <a:pt x="5154198" y="1065439"/>
                </a:lnTo>
                <a:lnTo>
                  <a:pt x="5154198" y="1062693"/>
                </a:lnTo>
                <a:lnTo>
                  <a:pt x="5154198" y="1059947"/>
                </a:lnTo>
                <a:lnTo>
                  <a:pt x="5159690" y="1059947"/>
                </a:lnTo>
                <a:lnTo>
                  <a:pt x="5165182" y="1062693"/>
                </a:lnTo>
                <a:lnTo>
                  <a:pt x="5170674" y="1057201"/>
                </a:lnTo>
                <a:lnTo>
                  <a:pt x="5173420" y="1057201"/>
                </a:lnTo>
                <a:lnTo>
                  <a:pt x="5176166" y="1057201"/>
                </a:lnTo>
                <a:lnTo>
                  <a:pt x="5178912" y="1054455"/>
                </a:lnTo>
                <a:lnTo>
                  <a:pt x="5178912" y="1046217"/>
                </a:lnTo>
                <a:lnTo>
                  <a:pt x="5173420" y="1046217"/>
                </a:lnTo>
                <a:lnTo>
                  <a:pt x="5170674" y="1048963"/>
                </a:lnTo>
                <a:lnTo>
                  <a:pt x="5167928" y="1046217"/>
                </a:lnTo>
                <a:lnTo>
                  <a:pt x="5165182" y="1043471"/>
                </a:lnTo>
                <a:lnTo>
                  <a:pt x="5165182" y="1040725"/>
                </a:lnTo>
                <a:lnTo>
                  <a:pt x="5159690" y="1040725"/>
                </a:lnTo>
                <a:lnTo>
                  <a:pt x="5156944" y="1043471"/>
                </a:lnTo>
                <a:lnTo>
                  <a:pt x="5154198" y="1040725"/>
                </a:lnTo>
                <a:lnTo>
                  <a:pt x="5151452" y="1040725"/>
                </a:lnTo>
                <a:lnTo>
                  <a:pt x="5145960" y="1037979"/>
                </a:lnTo>
                <a:lnTo>
                  <a:pt x="5143214" y="1037979"/>
                </a:lnTo>
                <a:lnTo>
                  <a:pt x="5140468" y="1040725"/>
                </a:lnTo>
                <a:lnTo>
                  <a:pt x="5137722" y="1040725"/>
                </a:lnTo>
                <a:lnTo>
                  <a:pt x="5129485" y="1037979"/>
                </a:lnTo>
                <a:close/>
                <a:moveTo>
                  <a:pt x="400913" y="1035234"/>
                </a:moveTo>
                <a:lnTo>
                  <a:pt x="409150" y="1035234"/>
                </a:lnTo>
                <a:lnTo>
                  <a:pt x="414642" y="1035234"/>
                </a:lnTo>
                <a:lnTo>
                  <a:pt x="417389" y="1037980"/>
                </a:lnTo>
                <a:lnTo>
                  <a:pt x="411897" y="1040726"/>
                </a:lnTo>
                <a:lnTo>
                  <a:pt x="409150" y="1043472"/>
                </a:lnTo>
                <a:lnTo>
                  <a:pt x="411897" y="1043472"/>
                </a:lnTo>
                <a:lnTo>
                  <a:pt x="414642" y="1046218"/>
                </a:lnTo>
                <a:lnTo>
                  <a:pt x="398167" y="1048964"/>
                </a:lnTo>
                <a:lnTo>
                  <a:pt x="398167" y="1046218"/>
                </a:lnTo>
                <a:lnTo>
                  <a:pt x="406404" y="1046218"/>
                </a:lnTo>
                <a:lnTo>
                  <a:pt x="406404" y="1040726"/>
                </a:lnTo>
                <a:lnTo>
                  <a:pt x="403658" y="1040726"/>
                </a:lnTo>
                <a:lnTo>
                  <a:pt x="403658" y="1037980"/>
                </a:lnTo>
                <a:lnTo>
                  <a:pt x="400913" y="1035234"/>
                </a:lnTo>
                <a:close/>
                <a:moveTo>
                  <a:pt x="5110263" y="1032487"/>
                </a:moveTo>
                <a:lnTo>
                  <a:pt x="5110263" y="1043471"/>
                </a:lnTo>
                <a:lnTo>
                  <a:pt x="5118501" y="1043471"/>
                </a:lnTo>
                <a:lnTo>
                  <a:pt x="5123993" y="1037979"/>
                </a:lnTo>
                <a:lnTo>
                  <a:pt x="5118501" y="1032487"/>
                </a:lnTo>
                <a:lnTo>
                  <a:pt x="5110263" y="1032487"/>
                </a:lnTo>
                <a:close/>
                <a:moveTo>
                  <a:pt x="5286005" y="1029741"/>
                </a:moveTo>
                <a:lnTo>
                  <a:pt x="5286005" y="1032487"/>
                </a:lnTo>
                <a:lnTo>
                  <a:pt x="5286005" y="1035233"/>
                </a:lnTo>
                <a:lnTo>
                  <a:pt x="5291497" y="1037979"/>
                </a:lnTo>
                <a:lnTo>
                  <a:pt x="5294243" y="1035233"/>
                </a:lnTo>
                <a:lnTo>
                  <a:pt x="5294243" y="1032487"/>
                </a:lnTo>
                <a:lnTo>
                  <a:pt x="5291497" y="1029741"/>
                </a:lnTo>
                <a:lnTo>
                  <a:pt x="5288751" y="1029741"/>
                </a:lnTo>
                <a:lnTo>
                  <a:pt x="5286005" y="1029741"/>
                </a:lnTo>
                <a:close/>
                <a:moveTo>
                  <a:pt x="5181658" y="1026996"/>
                </a:moveTo>
                <a:lnTo>
                  <a:pt x="5181658" y="1032487"/>
                </a:lnTo>
                <a:lnTo>
                  <a:pt x="5187150" y="1032487"/>
                </a:lnTo>
                <a:lnTo>
                  <a:pt x="5187150" y="1026996"/>
                </a:lnTo>
                <a:lnTo>
                  <a:pt x="5181658" y="1026996"/>
                </a:lnTo>
                <a:close/>
                <a:moveTo>
                  <a:pt x="5140468" y="1026996"/>
                </a:moveTo>
                <a:lnTo>
                  <a:pt x="5137722" y="1029741"/>
                </a:lnTo>
                <a:lnTo>
                  <a:pt x="5134976" y="1029741"/>
                </a:lnTo>
                <a:lnTo>
                  <a:pt x="5134976" y="1032487"/>
                </a:lnTo>
                <a:lnTo>
                  <a:pt x="5137722" y="1032487"/>
                </a:lnTo>
                <a:lnTo>
                  <a:pt x="5145960" y="1032487"/>
                </a:lnTo>
                <a:lnTo>
                  <a:pt x="5145960" y="1029741"/>
                </a:lnTo>
                <a:lnTo>
                  <a:pt x="5148706" y="1029741"/>
                </a:lnTo>
                <a:lnTo>
                  <a:pt x="5140468" y="1026996"/>
                </a:lnTo>
                <a:close/>
                <a:moveTo>
                  <a:pt x="428372" y="1024250"/>
                </a:moveTo>
                <a:lnTo>
                  <a:pt x="428372" y="1029742"/>
                </a:lnTo>
                <a:lnTo>
                  <a:pt x="431118" y="1032488"/>
                </a:lnTo>
                <a:lnTo>
                  <a:pt x="431118" y="1024250"/>
                </a:lnTo>
                <a:lnTo>
                  <a:pt x="428372" y="1024250"/>
                </a:lnTo>
                <a:close/>
                <a:moveTo>
                  <a:pt x="486038" y="1021504"/>
                </a:moveTo>
                <a:lnTo>
                  <a:pt x="486038" y="1026996"/>
                </a:lnTo>
                <a:lnTo>
                  <a:pt x="483292" y="1029742"/>
                </a:lnTo>
                <a:lnTo>
                  <a:pt x="483292" y="1032488"/>
                </a:lnTo>
                <a:lnTo>
                  <a:pt x="483292" y="1037980"/>
                </a:lnTo>
                <a:lnTo>
                  <a:pt x="488784" y="1035234"/>
                </a:lnTo>
                <a:lnTo>
                  <a:pt x="499768" y="1035234"/>
                </a:lnTo>
                <a:lnTo>
                  <a:pt x="499768" y="1029742"/>
                </a:lnTo>
                <a:lnTo>
                  <a:pt x="491530" y="1029742"/>
                </a:lnTo>
                <a:lnTo>
                  <a:pt x="491530" y="1026996"/>
                </a:lnTo>
                <a:lnTo>
                  <a:pt x="488784" y="1024250"/>
                </a:lnTo>
                <a:lnTo>
                  <a:pt x="491530" y="1024250"/>
                </a:lnTo>
                <a:lnTo>
                  <a:pt x="491530" y="1021504"/>
                </a:lnTo>
                <a:lnTo>
                  <a:pt x="486038" y="1021504"/>
                </a:lnTo>
                <a:close/>
                <a:moveTo>
                  <a:pt x="5258545" y="1018758"/>
                </a:moveTo>
                <a:lnTo>
                  <a:pt x="5258545" y="1026996"/>
                </a:lnTo>
                <a:lnTo>
                  <a:pt x="5250308" y="1026996"/>
                </a:lnTo>
                <a:lnTo>
                  <a:pt x="5244816" y="1026996"/>
                </a:lnTo>
                <a:lnTo>
                  <a:pt x="5244816" y="1029741"/>
                </a:lnTo>
                <a:lnTo>
                  <a:pt x="5247562" y="1032487"/>
                </a:lnTo>
                <a:lnTo>
                  <a:pt x="5255799" y="1035233"/>
                </a:lnTo>
                <a:lnTo>
                  <a:pt x="5258545" y="1029741"/>
                </a:lnTo>
                <a:lnTo>
                  <a:pt x="5261291" y="1029741"/>
                </a:lnTo>
                <a:lnTo>
                  <a:pt x="5261291" y="1018758"/>
                </a:lnTo>
                <a:lnTo>
                  <a:pt x="5258545" y="1018758"/>
                </a:lnTo>
                <a:close/>
                <a:moveTo>
                  <a:pt x="5104771" y="1018758"/>
                </a:moveTo>
                <a:lnTo>
                  <a:pt x="5104771" y="1021504"/>
                </a:lnTo>
                <a:lnTo>
                  <a:pt x="5107517" y="1024250"/>
                </a:lnTo>
                <a:lnTo>
                  <a:pt x="5110263" y="1026996"/>
                </a:lnTo>
                <a:lnTo>
                  <a:pt x="5110263" y="1029741"/>
                </a:lnTo>
                <a:lnTo>
                  <a:pt x="5115755" y="1029741"/>
                </a:lnTo>
                <a:lnTo>
                  <a:pt x="5118501" y="1029741"/>
                </a:lnTo>
                <a:lnTo>
                  <a:pt x="5118501" y="1026996"/>
                </a:lnTo>
                <a:lnTo>
                  <a:pt x="5118501" y="1024250"/>
                </a:lnTo>
                <a:lnTo>
                  <a:pt x="5113009" y="1024250"/>
                </a:lnTo>
                <a:lnTo>
                  <a:pt x="5110263" y="1021504"/>
                </a:lnTo>
                <a:lnTo>
                  <a:pt x="5110263" y="1018758"/>
                </a:lnTo>
                <a:lnTo>
                  <a:pt x="5104771" y="1018758"/>
                </a:lnTo>
                <a:close/>
                <a:moveTo>
                  <a:pt x="475054" y="1016012"/>
                </a:moveTo>
                <a:lnTo>
                  <a:pt x="475054" y="1024250"/>
                </a:lnTo>
                <a:lnTo>
                  <a:pt x="477800" y="1021504"/>
                </a:lnTo>
                <a:lnTo>
                  <a:pt x="480546" y="1018758"/>
                </a:lnTo>
                <a:lnTo>
                  <a:pt x="477800" y="1016012"/>
                </a:lnTo>
                <a:lnTo>
                  <a:pt x="475054" y="1016012"/>
                </a:lnTo>
                <a:close/>
                <a:moveTo>
                  <a:pt x="321279" y="1016012"/>
                </a:moveTo>
                <a:lnTo>
                  <a:pt x="321279" y="1021504"/>
                </a:lnTo>
                <a:lnTo>
                  <a:pt x="326771" y="1021504"/>
                </a:lnTo>
                <a:lnTo>
                  <a:pt x="326771" y="1016012"/>
                </a:lnTo>
                <a:lnTo>
                  <a:pt x="321279" y="1016012"/>
                </a:lnTo>
                <a:close/>
                <a:moveTo>
                  <a:pt x="447594" y="1013266"/>
                </a:moveTo>
                <a:lnTo>
                  <a:pt x="444848" y="1016012"/>
                </a:lnTo>
                <a:lnTo>
                  <a:pt x="444848" y="1018758"/>
                </a:lnTo>
                <a:lnTo>
                  <a:pt x="442102" y="1021504"/>
                </a:lnTo>
                <a:lnTo>
                  <a:pt x="442102" y="1024250"/>
                </a:lnTo>
                <a:lnTo>
                  <a:pt x="444848" y="1026996"/>
                </a:lnTo>
                <a:lnTo>
                  <a:pt x="444848" y="1024250"/>
                </a:lnTo>
                <a:lnTo>
                  <a:pt x="447594" y="1024250"/>
                </a:lnTo>
                <a:lnTo>
                  <a:pt x="447594" y="1013266"/>
                </a:lnTo>
                <a:close/>
                <a:moveTo>
                  <a:pt x="5140468" y="1013266"/>
                </a:moveTo>
                <a:lnTo>
                  <a:pt x="5140468" y="1016012"/>
                </a:lnTo>
                <a:lnTo>
                  <a:pt x="5143214" y="1016012"/>
                </a:lnTo>
                <a:lnTo>
                  <a:pt x="5145960" y="1013266"/>
                </a:lnTo>
                <a:lnTo>
                  <a:pt x="5140468" y="1013266"/>
                </a:lnTo>
                <a:close/>
                <a:moveTo>
                  <a:pt x="5118501" y="1013266"/>
                </a:moveTo>
                <a:lnTo>
                  <a:pt x="5121247" y="1016012"/>
                </a:lnTo>
                <a:lnTo>
                  <a:pt x="5126739" y="1016012"/>
                </a:lnTo>
                <a:lnTo>
                  <a:pt x="5126739" y="1013266"/>
                </a:lnTo>
                <a:lnTo>
                  <a:pt x="5118501" y="1013266"/>
                </a:lnTo>
                <a:close/>
                <a:moveTo>
                  <a:pt x="175743" y="1010520"/>
                </a:moveTo>
                <a:lnTo>
                  <a:pt x="178488" y="1016012"/>
                </a:lnTo>
                <a:lnTo>
                  <a:pt x="181234" y="1018758"/>
                </a:lnTo>
                <a:lnTo>
                  <a:pt x="183980" y="1016012"/>
                </a:lnTo>
                <a:lnTo>
                  <a:pt x="186726" y="1013266"/>
                </a:lnTo>
                <a:lnTo>
                  <a:pt x="181234" y="1010520"/>
                </a:lnTo>
                <a:lnTo>
                  <a:pt x="175743" y="1010520"/>
                </a:lnTo>
                <a:close/>
                <a:moveTo>
                  <a:pt x="1062693" y="1010520"/>
                </a:moveTo>
                <a:lnTo>
                  <a:pt x="1065439" y="1015096"/>
                </a:lnTo>
                <a:lnTo>
                  <a:pt x="1065439" y="1018758"/>
                </a:lnTo>
                <a:lnTo>
                  <a:pt x="1062693" y="1010520"/>
                </a:lnTo>
                <a:close/>
                <a:moveTo>
                  <a:pt x="472308" y="1007774"/>
                </a:moveTo>
                <a:lnTo>
                  <a:pt x="472308" y="1010520"/>
                </a:lnTo>
                <a:lnTo>
                  <a:pt x="469562" y="1010520"/>
                </a:lnTo>
                <a:lnTo>
                  <a:pt x="469562" y="1016012"/>
                </a:lnTo>
                <a:lnTo>
                  <a:pt x="472308" y="1016012"/>
                </a:lnTo>
                <a:lnTo>
                  <a:pt x="475054" y="1010520"/>
                </a:lnTo>
                <a:lnTo>
                  <a:pt x="475054" y="1007774"/>
                </a:lnTo>
                <a:lnTo>
                  <a:pt x="472308" y="1007774"/>
                </a:lnTo>
                <a:close/>
                <a:moveTo>
                  <a:pt x="5060835" y="1007774"/>
                </a:moveTo>
                <a:lnTo>
                  <a:pt x="5060835" y="1013266"/>
                </a:lnTo>
                <a:lnTo>
                  <a:pt x="5063581" y="1010520"/>
                </a:lnTo>
                <a:lnTo>
                  <a:pt x="5063581" y="1013266"/>
                </a:lnTo>
                <a:lnTo>
                  <a:pt x="5066327" y="1013266"/>
                </a:lnTo>
                <a:lnTo>
                  <a:pt x="5069073" y="1013266"/>
                </a:lnTo>
                <a:lnTo>
                  <a:pt x="5069073" y="1010520"/>
                </a:lnTo>
                <a:lnTo>
                  <a:pt x="5066327" y="1007774"/>
                </a:lnTo>
                <a:lnTo>
                  <a:pt x="5060835" y="1007774"/>
                </a:lnTo>
                <a:close/>
                <a:moveTo>
                  <a:pt x="5156944" y="1005028"/>
                </a:moveTo>
                <a:lnTo>
                  <a:pt x="5156944" y="1010520"/>
                </a:lnTo>
                <a:lnTo>
                  <a:pt x="5159690" y="1013266"/>
                </a:lnTo>
                <a:lnTo>
                  <a:pt x="5162436" y="1013266"/>
                </a:lnTo>
                <a:lnTo>
                  <a:pt x="5162436" y="1010520"/>
                </a:lnTo>
                <a:lnTo>
                  <a:pt x="5165182" y="1010520"/>
                </a:lnTo>
                <a:lnTo>
                  <a:pt x="5165182" y="1013266"/>
                </a:lnTo>
                <a:lnTo>
                  <a:pt x="5159690" y="1016012"/>
                </a:lnTo>
                <a:lnTo>
                  <a:pt x="5162436" y="1021504"/>
                </a:lnTo>
                <a:lnTo>
                  <a:pt x="5162436" y="1026996"/>
                </a:lnTo>
                <a:lnTo>
                  <a:pt x="5165182" y="1026996"/>
                </a:lnTo>
                <a:lnTo>
                  <a:pt x="5173420" y="1024250"/>
                </a:lnTo>
                <a:lnTo>
                  <a:pt x="5181658" y="1024250"/>
                </a:lnTo>
                <a:lnTo>
                  <a:pt x="5181658" y="1018758"/>
                </a:lnTo>
                <a:lnTo>
                  <a:pt x="5181658" y="1016012"/>
                </a:lnTo>
                <a:lnTo>
                  <a:pt x="5178912" y="1013266"/>
                </a:lnTo>
                <a:lnTo>
                  <a:pt x="5178912" y="1010520"/>
                </a:lnTo>
                <a:lnTo>
                  <a:pt x="5167928" y="1007774"/>
                </a:lnTo>
                <a:lnTo>
                  <a:pt x="5156944" y="1005028"/>
                </a:lnTo>
                <a:close/>
                <a:moveTo>
                  <a:pt x="505260" y="1002282"/>
                </a:moveTo>
                <a:lnTo>
                  <a:pt x="499768" y="1005028"/>
                </a:lnTo>
                <a:lnTo>
                  <a:pt x="497022" y="1005028"/>
                </a:lnTo>
                <a:lnTo>
                  <a:pt x="494276" y="1007774"/>
                </a:lnTo>
                <a:lnTo>
                  <a:pt x="497022" y="1007774"/>
                </a:lnTo>
                <a:lnTo>
                  <a:pt x="497022" y="1010520"/>
                </a:lnTo>
                <a:lnTo>
                  <a:pt x="499768" y="1010520"/>
                </a:lnTo>
                <a:lnTo>
                  <a:pt x="502514" y="1007774"/>
                </a:lnTo>
                <a:lnTo>
                  <a:pt x="505260" y="1007774"/>
                </a:lnTo>
                <a:lnTo>
                  <a:pt x="505260" y="1002282"/>
                </a:lnTo>
                <a:close/>
                <a:moveTo>
                  <a:pt x="428372" y="1002282"/>
                </a:moveTo>
                <a:lnTo>
                  <a:pt x="422880" y="1007774"/>
                </a:lnTo>
                <a:lnTo>
                  <a:pt x="417389" y="1016012"/>
                </a:lnTo>
                <a:lnTo>
                  <a:pt x="420134" y="1016012"/>
                </a:lnTo>
                <a:lnTo>
                  <a:pt x="422880" y="1016012"/>
                </a:lnTo>
                <a:lnTo>
                  <a:pt x="425626" y="1018758"/>
                </a:lnTo>
                <a:lnTo>
                  <a:pt x="428372" y="1021504"/>
                </a:lnTo>
                <a:lnTo>
                  <a:pt x="431118" y="1018758"/>
                </a:lnTo>
                <a:lnTo>
                  <a:pt x="433864" y="1021504"/>
                </a:lnTo>
                <a:lnTo>
                  <a:pt x="433864" y="1016012"/>
                </a:lnTo>
                <a:lnTo>
                  <a:pt x="428372" y="1016012"/>
                </a:lnTo>
                <a:lnTo>
                  <a:pt x="425626" y="1013266"/>
                </a:lnTo>
                <a:lnTo>
                  <a:pt x="425626" y="1010520"/>
                </a:lnTo>
                <a:lnTo>
                  <a:pt x="428372" y="1007774"/>
                </a:lnTo>
                <a:lnTo>
                  <a:pt x="428372" y="1002282"/>
                </a:lnTo>
                <a:close/>
                <a:moveTo>
                  <a:pt x="5233832" y="1002282"/>
                </a:moveTo>
                <a:lnTo>
                  <a:pt x="5233832" y="1005028"/>
                </a:lnTo>
                <a:lnTo>
                  <a:pt x="5231086" y="1007774"/>
                </a:lnTo>
                <a:lnTo>
                  <a:pt x="5231086" y="1010520"/>
                </a:lnTo>
                <a:lnTo>
                  <a:pt x="5236578" y="1007774"/>
                </a:lnTo>
                <a:lnTo>
                  <a:pt x="5239324" y="1007774"/>
                </a:lnTo>
                <a:lnTo>
                  <a:pt x="5244816" y="1007774"/>
                </a:lnTo>
                <a:lnTo>
                  <a:pt x="5244816" y="1002282"/>
                </a:lnTo>
                <a:lnTo>
                  <a:pt x="5233832" y="1002282"/>
                </a:lnTo>
                <a:close/>
                <a:moveTo>
                  <a:pt x="6326731" y="999536"/>
                </a:moveTo>
                <a:lnTo>
                  <a:pt x="6323985" y="1005028"/>
                </a:lnTo>
                <a:lnTo>
                  <a:pt x="6323985" y="1007774"/>
                </a:lnTo>
                <a:lnTo>
                  <a:pt x="6323985" y="1013266"/>
                </a:lnTo>
                <a:lnTo>
                  <a:pt x="6326731" y="1016012"/>
                </a:lnTo>
                <a:lnTo>
                  <a:pt x="6332223" y="1016012"/>
                </a:lnTo>
                <a:lnTo>
                  <a:pt x="6334969" y="1016012"/>
                </a:lnTo>
                <a:lnTo>
                  <a:pt x="6337715" y="1013266"/>
                </a:lnTo>
                <a:lnTo>
                  <a:pt x="6340461" y="1007774"/>
                </a:lnTo>
                <a:lnTo>
                  <a:pt x="6337715" y="1005028"/>
                </a:lnTo>
                <a:lnTo>
                  <a:pt x="6334969" y="1002282"/>
                </a:lnTo>
                <a:lnTo>
                  <a:pt x="6326731" y="999536"/>
                </a:lnTo>
                <a:close/>
                <a:moveTo>
                  <a:pt x="5209118" y="999536"/>
                </a:moveTo>
                <a:lnTo>
                  <a:pt x="5206372" y="1005028"/>
                </a:lnTo>
                <a:lnTo>
                  <a:pt x="5206372" y="1010520"/>
                </a:lnTo>
                <a:lnTo>
                  <a:pt x="5214610" y="1010520"/>
                </a:lnTo>
                <a:lnTo>
                  <a:pt x="5220102" y="1007774"/>
                </a:lnTo>
                <a:lnTo>
                  <a:pt x="5220102" y="999536"/>
                </a:lnTo>
                <a:lnTo>
                  <a:pt x="5209118" y="999536"/>
                </a:lnTo>
                <a:close/>
                <a:moveTo>
                  <a:pt x="5093787" y="999536"/>
                </a:moveTo>
                <a:lnTo>
                  <a:pt x="5091041" y="1002282"/>
                </a:lnTo>
                <a:lnTo>
                  <a:pt x="5099279" y="1002282"/>
                </a:lnTo>
                <a:lnTo>
                  <a:pt x="5102025" y="1002282"/>
                </a:lnTo>
                <a:lnTo>
                  <a:pt x="5102025" y="999536"/>
                </a:lnTo>
                <a:lnTo>
                  <a:pt x="5099279" y="999536"/>
                </a:lnTo>
                <a:lnTo>
                  <a:pt x="5093787" y="999536"/>
                </a:lnTo>
                <a:close/>
                <a:moveTo>
                  <a:pt x="1079168" y="988552"/>
                </a:moveTo>
                <a:lnTo>
                  <a:pt x="1073676" y="991298"/>
                </a:lnTo>
                <a:lnTo>
                  <a:pt x="1068185" y="996790"/>
                </a:lnTo>
                <a:lnTo>
                  <a:pt x="1065439" y="1002282"/>
                </a:lnTo>
                <a:lnTo>
                  <a:pt x="1062693" y="1007774"/>
                </a:lnTo>
                <a:lnTo>
                  <a:pt x="1062693" y="1010520"/>
                </a:lnTo>
                <a:lnTo>
                  <a:pt x="1062693" y="1013266"/>
                </a:lnTo>
                <a:lnTo>
                  <a:pt x="1065439" y="1018758"/>
                </a:lnTo>
                <a:lnTo>
                  <a:pt x="1068185" y="1024249"/>
                </a:lnTo>
                <a:lnTo>
                  <a:pt x="1070931" y="1024249"/>
                </a:lnTo>
                <a:lnTo>
                  <a:pt x="1065439" y="1015096"/>
                </a:lnTo>
                <a:lnTo>
                  <a:pt x="1065439" y="1005028"/>
                </a:lnTo>
                <a:lnTo>
                  <a:pt x="1070931" y="994044"/>
                </a:lnTo>
                <a:lnTo>
                  <a:pt x="1077795" y="991298"/>
                </a:lnTo>
                <a:lnTo>
                  <a:pt x="1078253" y="990383"/>
                </a:lnTo>
                <a:lnTo>
                  <a:pt x="1070931" y="994044"/>
                </a:lnTo>
                <a:lnTo>
                  <a:pt x="1079168" y="988553"/>
                </a:lnTo>
                <a:lnTo>
                  <a:pt x="1079168" y="988552"/>
                </a:lnTo>
                <a:close/>
                <a:moveTo>
                  <a:pt x="5329941" y="988552"/>
                </a:moveTo>
                <a:lnTo>
                  <a:pt x="5327195" y="991298"/>
                </a:lnTo>
                <a:lnTo>
                  <a:pt x="5327195" y="999536"/>
                </a:lnTo>
                <a:lnTo>
                  <a:pt x="5332687" y="999536"/>
                </a:lnTo>
                <a:lnTo>
                  <a:pt x="5332687" y="996790"/>
                </a:lnTo>
                <a:lnTo>
                  <a:pt x="5335433" y="994044"/>
                </a:lnTo>
                <a:lnTo>
                  <a:pt x="5343671" y="996790"/>
                </a:lnTo>
                <a:lnTo>
                  <a:pt x="5343671" y="991298"/>
                </a:lnTo>
                <a:lnTo>
                  <a:pt x="5338179" y="988552"/>
                </a:lnTo>
                <a:lnTo>
                  <a:pt x="5338179" y="991298"/>
                </a:lnTo>
                <a:lnTo>
                  <a:pt x="5338179" y="994044"/>
                </a:lnTo>
                <a:lnTo>
                  <a:pt x="5335433" y="994044"/>
                </a:lnTo>
                <a:lnTo>
                  <a:pt x="5332687" y="991298"/>
                </a:lnTo>
                <a:lnTo>
                  <a:pt x="5329941" y="988552"/>
                </a:lnTo>
                <a:close/>
                <a:moveTo>
                  <a:pt x="5211864" y="985806"/>
                </a:moveTo>
                <a:lnTo>
                  <a:pt x="5211864" y="994044"/>
                </a:lnTo>
                <a:lnTo>
                  <a:pt x="5217356" y="991298"/>
                </a:lnTo>
                <a:lnTo>
                  <a:pt x="5220102" y="988552"/>
                </a:lnTo>
                <a:lnTo>
                  <a:pt x="5217356" y="985806"/>
                </a:lnTo>
                <a:lnTo>
                  <a:pt x="5211864" y="985806"/>
                </a:lnTo>
                <a:close/>
                <a:moveTo>
                  <a:pt x="5091041" y="985806"/>
                </a:moveTo>
                <a:lnTo>
                  <a:pt x="5085549" y="988552"/>
                </a:lnTo>
                <a:lnTo>
                  <a:pt x="5077311" y="988552"/>
                </a:lnTo>
                <a:lnTo>
                  <a:pt x="5071819" y="988552"/>
                </a:lnTo>
                <a:lnTo>
                  <a:pt x="5066327" y="991298"/>
                </a:lnTo>
                <a:lnTo>
                  <a:pt x="5069073" y="996790"/>
                </a:lnTo>
                <a:lnTo>
                  <a:pt x="5071819" y="1002282"/>
                </a:lnTo>
                <a:lnTo>
                  <a:pt x="5080057" y="1005028"/>
                </a:lnTo>
                <a:lnTo>
                  <a:pt x="5088295" y="1013266"/>
                </a:lnTo>
                <a:lnTo>
                  <a:pt x="5082803" y="1013266"/>
                </a:lnTo>
                <a:lnTo>
                  <a:pt x="5082803" y="1016012"/>
                </a:lnTo>
                <a:lnTo>
                  <a:pt x="5085549" y="1021504"/>
                </a:lnTo>
                <a:lnTo>
                  <a:pt x="5077311" y="1032487"/>
                </a:lnTo>
                <a:lnTo>
                  <a:pt x="5080057" y="1035233"/>
                </a:lnTo>
                <a:lnTo>
                  <a:pt x="5085549" y="1035233"/>
                </a:lnTo>
                <a:lnTo>
                  <a:pt x="5082803" y="1037979"/>
                </a:lnTo>
                <a:lnTo>
                  <a:pt x="5080057" y="1040725"/>
                </a:lnTo>
                <a:lnTo>
                  <a:pt x="5082803" y="1043471"/>
                </a:lnTo>
                <a:lnTo>
                  <a:pt x="5085549" y="1043471"/>
                </a:lnTo>
                <a:lnTo>
                  <a:pt x="5085549" y="1040725"/>
                </a:lnTo>
                <a:lnTo>
                  <a:pt x="5088295" y="1040725"/>
                </a:lnTo>
                <a:lnTo>
                  <a:pt x="5088295" y="1035233"/>
                </a:lnTo>
                <a:lnTo>
                  <a:pt x="5091041" y="1032487"/>
                </a:lnTo>
                <a:lnTo>
                  <a:pt x="5102025" y="1032487"/>
                </a:lnTo>
                <a:lnTo>
                  <a:pt x="5102025" y="1029741"/>
                </a:lnTo>
                <a:lnTo>
                  <a:pt x="5104771" y="1029741"/>
                </a:lnTo>
                <a:lnTo>
                  <a:pt x="5102025" y="1024250"/>
                </a:lnTo>
                <a:lnTo>
                  <a:pt x="5099279" y="1021504"/>
                </a:lnTo>
                <a:lnTo>
                  <a:pt x="5096533" y="1021504"/>
                </a:lnTo>
                <a:lnTo>
                  <a:pt x="5093787" y="1018758"/>
                </a:lnTo>
                <a:lnTo>
                  <a:pt x="5093787" y="1013266"/>
                </a:lnTo>
                <a:lnTo>
                  <a:pt x="5091041" y="1010520"/>
                </a:lnTo>
                <a:lnTo>
                  <a:pt x="5088295" y="1010520"/>
                </a:lnTo>
                <a:lnTo>
                  <a:pt x="5088295" y="1002282"/>
                </a:lnTo>
                <a:lnTo>
                  <a:pt x="5091041" y="996790"/>
                </a:lnTo>
                <a:lnTo>
                  <a:pt x="5088295" y="994044"/>
                </a:lnTo>
                <a:lnTo>
                  <a:pt x="5088295" y="991298"/>
                </a:lnTo>
                <a:lnTo>
                  <a:pt x="5091041" y="991298"/>
                </a:lnTo>
                <a:lnTo>
                  <a:pt x="5091041" y="988552"/>
                </a:lnTo>
                <a:lnTo>
                  <a:pt x="5091041" y="985806"/>
                </a:lnTo>
                <a:close/>
                <a:moveTo>
                  <a:pt x="1084661" y="983060"/>
                </a:moveTo>
                <a:lnTo>
                  <a:pt x="1090153" y="985806"/>
                </a:lnTo>
                <a:lnTo>
                  <a:pt x="1092898" y="985806"/>
                </a:lnTo>
                <a:lnTo>
                  <a:pt x="1095644" y="985806"/>
                </a:lnTo>
                <a:lnTo>
                  <a:pt x="1101136" y="988552"/>
                </a:lnTo>
                <a:lnTo>
                  <a:pt x="1101137" y="988552"/>
                </a:lnTo>
                <a:lnTo>
                  <a:pt x="1103882" y="991298"/>
                </a:lnTo>
                <a:lnTo>
                  <a:pt x="1102234" y="990748"/>
                </a:lnTo>
                <a:lnTo>
                  <a:pt x="1103882" y="994044"/>
                </a:lnTo>
                <a:lnTo>
                  <a:pt x="1103882" y="997340"/>
                </a:lnTo>
                <a:lnTo>
                  <a:pt x="1106628" y="999536"/>
                </a:lnTo>
                <a:lnTo>
                  <a:pt x="1103882" y="991298"/>
                </a:lnTo>
                <a:lnTo>
                  <a:pt x="1109374" y="996790"/>
                </a:lnTo>
                <a:lnTo>
                  <a:pt x="1114867" y="1005028"/>
                </a:lnTo>
                <a:lnTo>
                  <a:pt x="1114867" y="1016012"/>
                </a:lnTo>
                <a:lnTo>
                  <a:pt x="1112120" y="1024249"/>
                </a:lnTo>
                <a:lnTo>
                  <a:pt x="1103882" y="1035233"/>
                </a:lnTo>
                <a:lnTo>
                  <a:pt x="1106628" y="1026995"/>
                </a:lnTo>
                <a:lnTo>
                  <a:pt x="1092898" y="1037979"/>
                </a:lnTo>
                <a:lnTo>
                  <a:pt x="1103882" y="1035233"/>
                </a:lnTo>
                <a:lnTo>
                  <a:pt x="1095645" y="1037979"/>
                </a:lnTo>
                <a:lnTo>
                  <a:pt x="1090153" y="1040725"/>
                </a:lnTo>
                <a:lnTo>
                  <a:pt x="1081915" y="1043471"/>
                </a:lnTo>
                <a:lnTo>
                  <a:pt x="1076423" y="1040725"/>
                </a:lnTo>
                <a:lnTo>
                  <a:pt x="1065439" y="1040725"/>
                </a:lnTo>
                <a:lnTo>
                  <a:pt x="1057202" y="1032487"/>
                </a:lnTo>
                <a:lnTo>
                  <a:pt x="1048963" y="1024249"/>
                </a:lnTo>
                <a:lnTo>
                  <a:pt x="1048963" y="1013266"/>
                </a:lnTo>
                <a:lnTo>
                  <a:pt x="1048963" y="1002282"/>
                </a:lnTo>
                <a:lnTo>
                  <a:pt x="1057202" y="994044"/>
                </a:lnTo>
                <a:lnTo>
                  <a:pt x="1065439" y="985806"/>
                </a:lnTo>
                <a:lnTo>
                  <a:pt x="1073676" y="985806"/>
                </a:lnTo>
                <a:lnTo>
                  <a:pt x="1084661" y="983060"/>
                </a:lnTo>
                <a:close/>
                <a:moveTo>
                  <a:pt x="5258545" y="983060"/>
                </a:moveTo>
                <a:lnTo>
                  <a:pt x="5258545" y="985806"/>
                </a:lnTo>
                <a:lnTo>
                  <a:pt x="5264037" y="988552"/>
                </a:lnTo>
                <a:lnTo>
                  <a:pt x="5264037" y="991298"/>
                </a:lnTo>
                <a:lnTo>
                  <a:pt x="5269529" y="991298"/>
                </a:lnTo>
                <a:lnTo>
                  <a:pt x="5269529" y="985806"/>
                </a:lnTo>
                <a:lnTo>
                  <a:pt x="5264037" y="985806"/>
                </a:lnTo>
                <a:lnTo>
                  <a:pt x="5258545" y="983060"/>
                </a:lnTo>
                <a:close/>
                <a:moveTo>
                  <a:pt x="5162436" y="980314"/>
                </a:moveTo>
                <a:lnTo>
                  <a:pt x="5162436" y="985806"/>
                </a:lnTo>
                <a:lnTo>
                  <a:pt x="5165182" y="988552"/>
                </a:lnTo>
                <a:lnTo>
                  <a:pt x="5159690" y="988552"/>
                </a:lnTo>
                <a:lnTo>
                  <a:pt x="5162436" y="994044"/>
                </a:lnTo>
                <a:lnTo>
                  <a:pt x="5165182" y="996790"/>
                </a:lnTo>
                <a:lnTo>
                  <a:pt x="5167928" y="994044"/>
                </a:lnTo>
                <a:lnTo>
                  <a:pt x="5167928" y="991298"/>
                </a:lnTo>
                <a:lnTo>
                  <a:pt x="5167928" y="988552"/>
                </a:lnTo>
                <a:lnTo>
                  <a:pt x="5167928" y="985806"/>
                </a:lnTo>
                <a:lnTo>
                  <a:pt x="5170674" y="985806"/>
                </a:lnTo>
                <a:lnTo>
                  <a:pt x="5170674" y="983060"/>
                </a:lnTo>
                <a:lnTo>
                  <a:pt x="5167928" y="983060"/>
                </a:lnTo>
                <a:lnTo>
                  <a:pt x="5167928" y="980314"/>
                </a:lnTo>
                <a:lnTo>
                  <a:pt x="5165182" y="980314"/>
                </a:lnTo>
                <a:lnTo>
                  <a:pt x="5162436" y="980314"/>
                </a:lnTo>
                <a:close/>
                <a:moveTo>
                  <a:pt x="5104771" y="977568"/>
                </a:moveTo>
                <a:lnTo>
                  <a:pt x="5107517" y="980314"/>
                </a:lnTo>
                <a:lnTo>
                  <a:pt x="5113009" y="983060"/>
                </a:lnTo>
                <a:lnTo>
                  <a:pt x="5107517" y="983060"/>
                </a:lnTo>
                <a:lnTo>
                  <a:pt x="5104771" y="985806"/>
                </a:lnTo>
                <a:lnTo>
                  <a:pt x="5104771" y="991298"/>
                </a:lnTo>
                <a:lnTo>
                  <a:pt x="5110263" y="994044"/>
                </a:lnTo>
                <a:lnTo>
                  <a:pt x="5115755" y="994044"/>
                </a:lnTo>
                <a:lnTo>
                  <a:pt x="5118501" y="991298"/>
                </a:lnTo>
                <a:lnTo>
                  <a:pt x="5121247" y="985806"/>
                </a:lnTo>
                <a:lnTo>
                  <a:pt x="5115755" y="983060"/>
                </a:lnTo>
                <a:lnTo>
                  <a:pt x="5113009" y="983060"/>
                </a:lnTo>
                <a:lnTo>
                  <a:pt x="5113009" y="977568"/>
                </a:lnTo>
                <a:lnTo>
                  <a:pt x="5104771" y="977568"/>
                </a:lnTo>
                <a:close/>
                <a:moveTo>
                  <a:pt x="6615058" y="974822"/>
                </a:moveTo>
                <a:lnTo>
                  <a:pt x="6634280" y="994044"/>
                </a:lnTo>
                <a:lnTo>
                  <a:pt x="6436570" y="1016012"/>
                </a:lnTo>
                <a:lnTo>
                  <a:pt x="6447554" y="1007774"/>
                </a:lnTo>
                <a:lnTo>
                  <a:pt x="6458538" y="1002282"/>
                </a:lnTo>
                <a:lnTo>
                  <a:pt x="6475013" y="999536"/>
                </a:lnTo>
                <a:lnTo>
                  <a:pt x="6491489" y="1002282"/>
                </a:lnTo>
                <a:lnTo>
                  <a:pt x="6521695" y="1005028"/>
                </a:lnTo>
                <a:lnTo>
                  <a:pt x="6538171" y="1002282"/>
                </a:lnTo>
                <a:lnTo>
                  <a:pt x="6562885" y="994044"/>
                </a:lnTo>
                <a:lnTo>
                  <a:pt x="6615058" y="974822"/>
                </a:lnTo>
                <a:close/>
                <a:moveTo>
                  <a:pt x="5137722" y="966584"/>
                </a:moveTo>
                <a:lnTo>
                  <a:pt x="5129485" y="969330"/>
                </a:lnTo>
                <a:lnTo>
                  <a:pt x="5126739" y="969330"/>
                </a:lnTo>
                <a:lnTo>
                  <a:pt x="5123993" y="972076"/>
                </a:lnTo>
                <a:lnTo>
                  <a:pt x="5129485" y="977568"/>
                </a:lnTo>
                <a:lnTo>
                  <a:pt x="5137722" y="974822"/>
                </a:lnTo>
                <a:lnTo>
                  <a:pt x="5137722" y="966584"/>
                </a:lnTo>
                <a:close/>
                <a:moveTo>
                  <a:pt x="5102025" y="966584"/>
                </a:moveTo>
                <a:lnTo>
                  <a:pt x="5104771" y="972076"/>
                </a:lnTo>
                <a:lnTo>
                  <a:pt x="5107517" y="972076"/>
                </a:lnTo>
                <a:lnTo>
                  <a:pt x="5110263" y="969330"/>
                </a:lnTo>
                <a:lnTo>
                  <a:pt x="5110263" y="966584"/>
                </a:lnTo>
                <a:lnTo>
                  <a:pt x="5102025" y="966584"/>
                </a:lnTo>
                <a:close/>
                <a:moveTo>
                  <a:pt x="1035233" y="966584"/>
                </a:moveTo>
                <a:lnTo>
                  <a:pt x="1035233" y="969330"/>
                </a:lnTo>
                <a:lnTo>
                  <a:pt x="1043472" y="969330"/>
                </a:lnTo>
                <a:lnTo>
                  <a:pt x="1048964" y="966584"/>
                </a:lnTo>
                <a:lnTo>
                  <a:pt x="1035233" y="966584"/>
                </a:lnTo>
                <a:close/>
                <a:moveTo>
                  <a:pt x="5264037" y="963838"/>
                </a:moveTo>
                <a:lnTo>
                  <a:pt x="5264037" y="969330"/>
                </a:lnTo>
                <a:lnTo>
                  <a:pt x="5264037" y="972076"/>
                </a:lnTo>
                <a:lnTo>
                  <a:pt x="5258545" y="977568"/>
                </a:lnTo>
                <a:lnTo>
                  <a:pt x="5264037" y="980314"/>
                </a:lnTo>
                <a:lnTo>
                  <a:pt x="5269529" y="980314"/>
                </a:lnTo>
                <a:lnTo>
                  <a:pt x="5272275" y="972076"/>
                </a:lnTo>
                <a:lnTo>
                  <a:pt x="5269529" y="963838"/>
                </a:lnTo>
                <a:lnTo>
                  <a:pt x="5264037" y="963838"/>
                </a:lnTo>
                <a:close/>
                <a:moveTo>
                  <a:pt x="5244816" y="961092"/>
                </a:moveTo>
                <a:lnTo>
                  <a:pt x="5242070" y="963838"/>
                </a:lnTo>
                <a:lnTo>
                  <a:pt x="5242070" y="966584"/>
                </a:lnTo>
                <a:lnTo>
                  <a:pt x="5244816" y="966584"/>
                </a:lnTo>
                <a:lnTo>
                  <a:pt x="5247562" y="966584"/>
                </a:lnTo>
                <a:lnTo>
                  <a:pt x="5250308" y="966584"/>
                </a:lnTo>
                <a:lnTo>
                  <a:pt x="5253053" y="966584"/>
                </a:lnTo>
                <a:lnTo>
                  <a:pt x="5253053" y="961092"/>
                </a:lnTo>
                <a:lnTo>
                  <a:pt x="5244816" y="961092"/>
                </a:lnTo>
                <a:close/>
                <a:moveTo>
                  <a:pt x="1169785" y="961092"/>
                </a:moveTo>
                <a:lnTo>
                  <a:pt x="1175277" y="963838"/>
                </a:lnTo>
                <a:lnTo>
                  <a:pt x="1178023" y="969330"/>
                </a:lnTo>
                <a:lnTo>
                  <a:pt x="1178023" y="974822"/>
                </a:lnTo>
                <a:lnTo>
                  <a:pt x="1178023" y="980314"/>
                </a:lnTo>
                <a:lnTo>
                  <a:pt x="1175277" y="983060"/>
                </a:lnTo>
                <a:lnTo>
                  <a:pt x="1169785" y="983060"/>
                </a:lnTo>
                <a:lnTo>
                  <a:pt x="1167039" y="983060"/>
                </a:lnTo>
                <a:lnTo>
                  <a:pt x="1164293" y="980314"/>
                </a:lnTo>
                <a:lnTo>
                  <a:pt x="1161547" y="974822"/>
                </a:lnTo>
                <a:lnTo>
                  <a:pt x="1161547" y="969330"/>
                </a:lnTo>
                <a:lnTo>
                  <a:pt x="1164293" y="963838"/>
                </a:lnTo>
                <a:lnTo>
                  <a:pt x="1169785" y="961092"/>
                </a:lnTo>
                <a:close/>
                <a:moveTo>
                  <a:pt x="6175702" y="955600"/>
                </a:moveTo>
                <a:lnTo>
                  <a:pt x="6167464" y="958346"/>
                </a:lnTo>
                <a:lnTo>
                  <a:pt x="6159226" y="961092"/>
                </a:lnTo>
                <a:lnTo>
                  <a:pt x="6148242" y="963838"/>
                </a:lnTo>
                <a:lnTo>
                  <a:pt x="6137258" y="963838"/>
                </a:lnTo>
                <a:lnTo>
                  <a:pt x="6137258" y="958346"/>
                </a:lnTo>
                <a:lnTo>
                  <a:pt x="6134512" y="958346"/>
                </a:lnTo>
                <a:lnTo>
                  <a:pt x="6129020" y="958346"/>
                </a:lnTo>
                <a:lnTo>
                  <a:pt x="6129020" y="963838"/>
                </a:lnTo>
                <a:lnTo>
                  <a:pt x="6137258" y="963838"/>
                </a:lnTo>
                <a:lnTo>
                  <a:pt x="6145496" y="966584"/>
                </a:lnTo>
                <a:lnTo>
                  <a:pt x="6159226" y="966584"/>
                </a:lnTo>
                <a:lnTo>
                  <a:pt x="6172956" y="963838"/>
                </a:lnTo>
                <a:lnTo>
                  <a:pt x="6175702" y="961092"/>
                </a:lnTo>
                <a:lnTo>
                  <a:pt x="6175702" y="955600"/>
                </a:lnTo>
                <a:close/>
                <a:moveTo>
                  <a:pt x="5225594" y="955600"/>
                </a:moveTo>
                <a:lnTo>
                  <a:pt x="5225594" y="966584"/>
                </a:lnTo>
                <a:lnTo>
                  <a:pt x="5231086" y="963838"/>
                </a:lnTo>
                <a:lnTo>
                  <a:pt x="5233832" y="958346"/>
                </a:lnTo>
                <a:lnTo>
                  <a:pt x="5231086" y="958346"/>
                </a:lnTo>
                <a:lnTo>
                  <a:pt x="5225594" y="955600"/>
                </a:lnTo>
                <a:close/>
                <a:moveTo>
                  <a:pt x="5082803" y="955600"/>
                </a:moveTo>
                <a:lnTo>
                  <a:pt x="5082803" y="961092"/>
                </a:lnTo>
                <a:lnTo>
                  <a:pt x="5088295" y="961092"/>
                </a:lnTo>
                <a:lnTo>
                  <a:pt x="5091041" y="955600"/>
                </a:lnTo>
                <a:lnTo>
                  <a:pt x="5082803" y="955600"/>
                </a:lnTo>
                <a:close/>
                <a:moveTo>
                  <a:pt x="930887" y="955600"/>
                </a:moveTo>
                <a:lnTo>
                  <a:pt x="928141" y="958346"/>
                </a:lnTo>
                <a:lnTo>
                  <a:pt x="928141" y="963838"/>
                </a:lnTo>
                <a:lnTo>
                  <a:pt x="930887" y="963838"/>
                </a:lnTo>
                <a:lnTo>
                  <a:pt x="933632" y="963838"/>
                </a:lnTo>
                <a:lnTo>
                  <a:pt x="935005" y="965211"/>
                </a:lnTo>
                <a:lnTo>
                  <a:pt x="937857" y="965528"/>
                </a:lnTo>
                <a:lnTo>
                  <a:pt x="936378" y="961092"/>
                </a:lnTo>
                <a:lnTo>
                  <a:pt x="930887" y="955600"/>
                </a:lnTo>
                <a:close/>
                <a:moveTo>
                  <a:pt x="5354655" y="952854"/>
                </a:moveTo>
                <a:lnTo>
                  <a:pt x="5354655" y="955600"/>
                </a:lnTo>
                <a:lnTo>
                  <a:pt x="5357401" y="958346"/>
                </a:lnTo>
                <a:lnTo>
                  <a:pt x="5360147" y="955600"/>
                </a:lnTo>
                <a:lnTo>
                  <a:pt x="5360147" y="952854"/>
                </a:lnTo>
                <a:lnTo>
                  <a:pt x="5357401" y="952854"/>
                </a:lnTo>
                <a:lnTo>
                  <a:pt x="5354655" y="952854"/>
                </a:lnTo>
                <a:close/>
                <a:moveTo>
                  <a:pt x="5178912" y="952854"/>
                </a:moveTo>
                <a:lnTo>
                  <a:pt x="5173420" y="958346"/>
                </a:lnTo>
                <a:lnTo>
                  <a:pt x="5167928" y="966584"/>
                </a:lnTo>
                <a:lnTo>
                  <a:pt x="5170674" y="966584"/>
                </a:lnTo>
                <a:lnTo>
                  <a:pt x="5173420" y="969330"/>
                </a:lnTo>
                <a:lnTo>
                  <a:pt x="5176166" y="972076"/>
                </a:lnTo>
                <a:lnTo>
                  <a:pt x="5181658" y="972076"/>
                </a:lnTo>
                <a:lnTo>
                  <a:pt x="5187150" y="974822"/>
                </a:lnTo>
                <a:lnTo>
                  <a:pt x="5187150" y="980314"/>
                </a:lnTo>
                <a:lnTo>
                  <a:pt x="5184404" y="980314"/>
                </a:lnTo>
                <a:lnTo>
                  <a:pt x="5176166" y="983060"/>
                </a:lnTo>
                <a:lnTo>
                  <a:pt x="5178912" y="994044"/>
                </a:lnTo>
                <a:lnTo>
                  <a:pt x="5187150" y="999536"/>
                </a:lnTo>
                <a:lnTo>
                  <a:pt x="5189896" y="996790"/>
                </a:lnTo>
                <a:lnTo>
                  <a:pt x="5192642" y="991298"/>
                </a:lnTo>
                <a:lnTo>
                  <a:pt x="5189896" y="985806"/>
                </a:lnTo>
                <a:lnTo>
                  <a:pt x="5187150" y="983060"/>
                </a:lnTo>
                <a:lnTo>
                  <a:pt x="5198134" y="983060"/>
                </a:lnTo>
                <a:lnTo>
                  <a:pt x="5200880" y="977568"/>
                </a:lnTo>
                <a:lnTo>
                  <a:pt x="5198134" y="974822"/>
                </a:lnTo>
                <a:lnTo>
                  <a:pt x="5195388" y="969330"/>
                </a:lnTo>
                <a:lnTo>
                  <a:pt x="5195388" y="963838"/>
                </a:lnTo>
                <a:lnTo>
                  <a:pt x="5187150" y="958346"/>
                </a:lnTo>
                <a:lnTo>
                  <a:pt x="5181658" y="955600"/>
                </a:lnTo>
                <a:lnTo>
                  <a:pt x="5178912" y="952854"/>
                </a:lnTo>
                <a:close/>
                <a:moveTo>
                  <a:pt x="856745" y="950108"/>
                </a:moveTo>
                <a:lnTo>
                  <a:pt x="853999" y="952854"/>
                </a:lnTo>
                <a:lnTo>
                  <a:pt x="856745" y="952854"/>
                </a:lnTo>
                <a:lnTo>
                  <a:pt x="856745" y="955600"/>
                </a:lnTo>
                <a:lnTo>
                  <a:pt x="859491" y="955600"/>
                </a:lnTo>
                <a:lnTo>
                  <a:pt x="862237" y="952854"/>
                </a:lnTo>
                <a:lnTo>
                  <a:pt x="862237" y="950108"/>
                </a:lnTo>
                <a:lnTo>
                  <a:pt x="856745" y="950108"/>
                </a:lnTo>
                <a:close/>
                <a:moveTo>
                  <a:pt x="6238859" y="950108"/>
                </a:moveTo>
                <a:lnTo>
                  <a:pt x="6222384" y="955600"/>
                </a:lnTo>
                <a:lnTo>
                  <a:pt x="6216892" y="961092"/>
                </a:lnTo>
                <a:lnTo>
                  <a:pt x="6211400" y="963838"/>
                </a:lnTo>
                <a:lnTo>
                  <a:pt x="6238859" y="958346"/>
                </a:lnTo>
                <a:lnTo>
                  <a:pt x="6252589" y="958346"/>
                </a:lnTo>
                <a:lnTo>
                  <a:pt x="6269065" y="958346"/>
                </a:lnTo>
                <a:lnTo>
                  <a:pt x="6263573" y="952854"/>
                </a:lnTo>
                <a:lnTo>
                  <a:pt x="6258081" y="950108"/>
                </a:lnTo>
                <a:lnTo>
                  <a:pt x="6249843" y="950108"/>
                </a:lnTo>
                <a:lnTo>
                  <a:pt x="6238859" y="950108"/>
                </a:lnTo>
                <a:close/>
                <a:moveTo>
                  <a:pt x="5140468" y="950108"/>
                </a:moveTo>
                <a:lnTo>
                  <a:pt x="5140468" y="955600"/>
                </a:lnTo>
                <a:lnTo>
                  <a:pt x="5148706" y="955600"/>
                </a:lnTo>
                <a:lnTo>
                  <a:pt x="5148706" y="952854"/>
                </a:lnTo>
                <a:lnTo>
                  <a:pt x="5145960" y="950108"/>
                </a:lnTo>
                <a:lnTo>
                  <a:pt x="5140468" y="950108"/>
                </a:lnTo>
                <a:close/>
                <a:moveTo>
                  <a:pt x="1062694" y="947362"/>
                </a:moveTo>
                <a:lnTo>
                  <a:pt x="1062694" y="950108"/>
                </a:lnTo>
                <a:lnTo>
                  <a:pt x="1062694" y="952854"/>
                </a:lnTo>
                <a:lnTo>
                  <a:pt x="1065439" y="952854"/>
                </a:lnTo>
                <a:lnTo>
                  <a:pt x="1068185" y="952854"/>
                </a:lnTo>
                <a:lnTo>
                  <a:pt x="1068185" y="950108"/>
                </a:lnTo>
                <a:lnTo>
                  <a:pt x="1065439" y="950108"/>
                </a:lnTo>
                <a:lnTo>
                  <a:pt x="1065439" y="947362"/>
                </a:lnTo>
                <a:lnTo>
                  <a:pt x="1062694" y="947362"/>
                </a:lnTo>
                <a:close/>
                <a:moveTo>
                  <a:pt x="799080" y="947362"/>
                </a:moveTo>
                <a:lnTo>
                  <a:pt x="799080" y="952854"/>
                </a:lnTo>
                <a:lnTo>
                  <a:pt x="804571" y="952854"/>
                </a:lnTo>
                <a:lnTo>
                  <a:pt x="804571" y="950108"/>
                </a:lnTo>
                <a:lnTo>
                  <a:pt x="799080" y="947362"/>
                </a:lnTo>
                <a:close/>
                <a:moveTo>
                  <a:pt x="6065863" y="947362"/>
                </a:moveTo>
                <a:lnTo>
                  <a:pt x="6068609" y="952854"/>
                </a:lnTo>
                <a:lnTo>
                  <a:pt x="6068609" y="958346"/>
                </a:lnTo>
                <a:lnTo>
                  <a:pt x="6076847" y="963838"/>
                </a:lnTo>
                <a:lnTo>
                  <a:pt x="6082339" y="969330"/>
                </a:lnTo>
                <a:lnTo>
                  <a:pt x="6082339" y="974822"/>
                </a:lnTo>
                <a:lnTo>
                  <a:pt x="6082339" y="983060"/>
                </a:lnTo>
                <a:lnTo>
                  <a:pt x="6076847" y="980314"/>
                </a:lnTo>
                <a:lnTo>
                  <a:pt x="6068609" y="980314"/>
                </a:lnTo>
                <a:lnTo>
                  <a:pt x="6060371" y="983060"/>
                </a:lnTo>
                <a:lnTo>
                  <a:pt x="6054879" y="988552"/>
                </a:lnTo>
                <a:lnTo>
                  <a:pt x="6065863" y="991298"/>
                </a:lnTo>
                <a:lnTo>
                  <a:pt x="6074101" y="999536"/>
                </a:lnTo>
                <a:lnTo>
                  <a:pt x="6076847" y="1007774"/>
                </a:lnTo>
                <a:lnTo>
                  <a:pt x="6076847" y="1018758"/>
                </a:lnTo>
                <a:lnTo>
                  <a:pt x="6079593" y="1029741"/>
                </a:lnTo>
                <a:lnTo>
                  <a:pt x="6082339" y="1037979"/>
                </a:lnTo>
                <a:lnTo>
                  <a:pt x="6090577" y="1043471"/>
                </a:lnTo>
                <a:lnTo>
                  <a:pt x="6104306" y="1043471"/>
                </a:lnTo>
                <a:lnTo>
                  <a:pt x="6104306" y="1037979"/>
                </a:lnTo>
                <a:lnTo>
                  <a:pt x="6104306" y="1035233"/>
                </a:lnTo>
                <a:lnTo>
                  <a:pt x="6096069" y="1032487"/>
                </a:lnTo>
                <a:lnTo>
                  <a:pt x="6087831" y="1032487"/>
                </a:lnTo>
                <a:lnTo>
                  <a:pt x="6085085" y="1029741"/>
                </a:lnTo>
                <a:lnTo>
                  <a:pt x="6082339" y="1026996"/>
                </a:lnTo>
                <a:lnTo>
                  <a:pt x="6093323" y="1024250"/>
                </a:lnTo>
                <a:lnTo>
                  <a:pt x="6104306" y="1024250"/>
                </a:lnTo>
                <a:lnTo>
                  <a:pt x="6123528" y="1029741"/>
                </a:lnTo>
                <a:lnTo>
                  <a:pt x="6142750" y="1037979"/>
                </a:lnTo>
                <a:lnTo>
                  <a:pt x="6150988" y="1040725"/>
                </a:lnTo>
                <a:lnTo>
                  <a:pt x="6161972" y="1040725"/>
                </a:lnTo>
                <a:lnTo>
                  <a:pt x="6172956" y="1035233"/>
                </a:lnTo>
                <a:lnTo>
                  <a:pt x="6178448" y="1029741"/>
                </a:lnTo>
                <a:lnTo>
                  <a:pt x="6189432" y="1026996"/>
                </a:lnTo>
                <a:lnTo>
                  <a:pt x="6200416" y="1024250"/>
                </a:lnTo>
                <a:lnTo>
                  <a:pt x="6208654" y="1018758"/>
                </a:lnTo>
                <a:lnTo>
                  <a:pt x="6216892" y="1016012"/>
                </a:lnTo>
                <a:lnTo>
                  <a:pt x="6227875" y="1010520"/>
                </a:lnTo>
                <a:lnTo>
                  <a:pt x="6238859" y="1010520"/>
                </a:lnTo>
                <a:lnTo>
                  <a:pt x="6249843" y="1013266"/>
                </a:lnTo>
                <a:lnTo>
                  <a:pt x="6271811" y="1016012"/>
                </a:lnTo>
                <a:lnTo>
                  <a:pt x="6293779" y="1018758"/>
                </a:lnTo>
                <a:lnTo>
                  <a:pt x="6304763" y="1018758"/>
                </a:lnTo>
                <a:lnTo>
                  <a:pt x="6315747" y="1013266"/>
                </a:lnTo>
                <a:lnTo>
                  <a:pt x="6318493" y="1013266"/>
                </a:lnTo>
                <a:lnTo>
                  <a:pt x="6310255" y="1005028"/>
                </a:lnTo>
                <a:lnTo>
                  <a:pt x="6296525" y="1002282"/>
                </a:lnTo>
                <a:lnTo>
                  <a:pt x="6280049" y="999536"/>
                </a:lnTo>
                <a:lnTo>
                  <a:pt x="6260827" y="999536"/>
                </a:lnTo>
                <a:lnTo>
                  <a:pt x="6216892" y="1005028"/>
                </a:lnTo>
                <a:lnTo>
                  <a:pt x="6175702" y="1010520"/>
                </a:lnTo>
                <a:lnTo>
                  <a:pt x="6137258" y="1013266"/>
                </a:lnTo>
                <a:lnTo>
                  <a:pt x="6120782" y="1013266"/>
                </a:lnTo>
                <a:lnTo>
                  <a:pt x="6109798" y="1007774"/>
                </a:lnTo>
                <a:lnTo>
                  <a:pt x="6101561" y="999536"/>
                </a:lnTo>
                <a:lnTo>
                  <a:pt x="6096069" y="991298"/>
                </a:lnTo>
                <a:lnTo>
                  <a:pt x="6098815" y="974822"/>
                </a:lnTo>
                <a:lnTo>
                  <a:pt x="6107052" y="955600"/>
                </a:lnTo>
                <a:lnTo>
                  <a:pt x="6087831" y="950108"/>
                </a:lnTo>
                <a:lnTo>
                  <a:pt x="6065863" y="947362"/>
                </a:lnTo>
                <a:close/>
                <a:moveTo>
                  <a:pt x="1048964" y="944616"/>
                </a:moveTo>
                <a:lnTo>
                  <a:pt x="1048964" y="947362"/>
                </a:lnTo>
                <a:lnTo>
                  <a:pt x="1048964" y="950108"/>
                </a:lnTo>
                <a:lnTo>
                  <a:pt x="1048964" y="955600"/>
                </a:lnTo>
                <a:lnTo>
                  <a:pt x="1051710" y="955600"/>
                </a:lnTo>
                <a:lnTo>
                  <a:pt x="1051710" y="944616"/>
                </a:lnTo>
                <a:lnTo>
                  <a:pt x="1048964" y="944616"/>
                </a:lnTo>
                <a:close/>
                <a:moveTo>
                  <a:pt x="812809" y="941870"/>
                </a:moveTo>
                <a:lnTo>
                  <a:pt x="812809" y="947362"/>
                </a:lnTo>
                <a:lnTo>
                  <a:pt x="821047" y="947362"/>
                </a:lnTo>
                <a:lnTo>
                  <a:pt x="818301" y="944616"/>
                </a:lnTo>
                <a:lnTo>
                  <a:pt x="812809" y="941870"/>
                </a:lnTo>
                <a:close/>
                <a:moveTo>
                  <a:pt x="994043" y="939124"/>
                </a:moveTo>
                <a:lnTo>
                  <a:pt x="994043" y="941870"/>
                </a:lnTo>
                <a:lnTo>
                  <a:pt x="999536" y="941870"/>
                </a:lnTo>
                <a:lnTo>
                  <a:pt x="996790" y="939124"/>
                </a:lnTo>
                <a:lnTo>
                  <a:pt x="994043" y="939124"/>
                </a:lnTo>
                <a:close/>
                <a:moveTo>
                  <a:pt x="5195388" y="939124"/>
                </a:moveTo>
                <a:lnTo>
                  <a:pt x="5195388" y="944616"/>
                </a:lnTo>
                <a:lnTo>
                  <a:pt x="5200880" y="944616"/>
                </a:lnTo>
                <a:lnTo>
                  <a:pt x="5203626" y="939124"/>
                </a:lnTo>
                <a:lnTo>
                  <a:pt x="5195388" y="939124"/>
                </a:lnTo>
                <a:close/>
                <a:moveTo>
                  <a:pt x="5280513" y="936378"/>
                </a:moveTo>
                <a:lnTo>
                  <a:pt x="5277767" y="941870"/>
                </a:lnTo>
                <a:lnTo>
                  <a:pt x="5275021" y="944616"/>
                </a:lnTo>
                <a:lnTo>
                  <a:pt x="5275021" y="939124"/>
                </a:lnTo>
                <a:lnTo>
                  <a:pt x="5272275" y="939124"/>
                </a:lnTo>
                <a:lnTo>
                  <a:pt x="5269529" y="939124"/>
                </a:lnTo>
                <a:lnTo>
                  <a:pt x="5269529" y="944616"/>
                </a:lnTo>
                <a:lnTo>
                  <a:pt x="5277767" y="947362"/>
                </a:lnTo>
                <a:lnTo>
                  <a:pt x="5283259" y="952854"/>
                </a:lnTo>
                <a:lnTo>
                  <a:pt x="5288751" y="952854"/>
                </a:lnTo>
                <a:lnTo>
                  <a:pt x="5294243" y="950108"/>
                </a:lnTo>
                <a:lnTo>
                  <a:pt x="5294243" y="944616"/>
                </a:lnTo>
                <a:lnTo>
                  <a:pt x="5291497" y="939124"/>
                </a:lnTo>
                <a:lnTo>
                  <a:pt x="5288751" y="936378"/>
                </a:lnTo>
                <a:lnTo>
                  <a:pt x="5280513" y="936378"/>
                </a:lnTo>
                <a:close/>
                <a:moveTo>
                  <a:pt x="5178912" y="936378"/>
                </a:moveTo>
                <a:lnTo>
                  <a:pt x="5176166" y="939124"/>
                </a:lnTo>
                <a:lnTo>
                  <a:pt x="5178912" y="941870"/>
                </a:lnTo>
                <a:lnTo>
                  <a:pt x="5181658" y="944616"/>
                </a:lnTo>
                <a:lnTo>
                  <a:pt x="5184404" y="944616"/>
                </a:lnTo>
                <a:lnTo>
                  <a:pt x="5184404" y="936378"/>
                </a:lnTo>
                <a:lnTo>
                  <a:pt x="5181658" y="936378"/>
                </a:lnTo>
                <a:lnTo>
                  <a:pt x="5178912" y="936378"/>
                </a:lnTo>
                <a:close/>
                <a:moveTo>
                  <a:pt x="1315322" y="933632"/>
                </a:moveTo>
                <a:lnTo>
                  <a:pt x="1315322" y="941870"/>
                </a:lnTo>
                <a:lnTo>
                  <a:pt x="1320814" y="941870"/>
                </a:lnTo>
                <a:lnTo>
                  <a:pt x="1318068" y="939124"/>
                </a:lnTo>
                <a:lnTo>
                  <a:pt x="1315322" y="933632"/>
                </a:lnTo>
                <a:close/>
                <a:moveTo>
                  <a:pt x="1062694" y="933632"/>
                </a:moveTo>
                <a:lnTo>
                  <a:pt x="1062694" y="939124"/>
                </a:lnTo>
                <a:lnTo>
                  <a:pt x="1070932" y="939124"/>
                </a:lnTo>
                <a:lnTo>
                  <a:pt x="1073678" y="939124"/>
                </a:lnTo>
                <a:lnTo>
                  <a:pt x="1073678" y="936378"/>
                </a:lnTo>
                <a:lnTo>
                  <a:pt x="1068185" y="933632"/>
                </a:lnTo>
                <a:lnTo>
                  <a:pt x="1062694" y="933632"/>
                </a:lnTo>
                <a:close/>
                <a:moveTo>
                  <a:pt x="1054456" y="933632"/>
                </a:moveTo>
                <a:lnTo>
                  <a:pt x="1054456" y="936378"/>
                </a:lnTo>
                <a:lnTo>
                  <a:pt x="1057202" y="939124"/>
                </a:lnTo>
                <a:lnTo>
                  <a:pt x="1057202" y="941870"/>
                </a:lnTo>
                <a:lnTo>
                  <a:pt x="1062694" y="941870"/>
                </a:lnTo>
                <a:lnTo>
                  <a:pt x="1059948" y="936378"/>
                </a:lnTo>
                <a:lnTo>
                  <a:pt x="1054456" y="933632"/>
                </a:lnTo>
                <a:close/>
                <a:moveTo>
                  <a:pt x="5956024" y="930886"/>
                </a:moveTo>
                <a:lnTo>
                  <a:pt x="5942294" y="944616"/>
                </a:lnTo>
                <a:lnTo>
                  <a:pt x="5917580" y="963838"/>
                </a:lnTo>
                <a:lnTo>
                  <a:pt x="5909342" y="969330"/>
                </a:lnTo>
                <a:lnTo>
                  <a:pt x="5903850" y="974822"/>
                </a:lnTo>
                <a:lnTo>
                  <a:pt x="5898358" y="983060"/>
                </a:lnTo>
                <a:lnTo>
                  <a:pt x="5892866" y="988552"/>
                </a:lnTo>
                <a:lnTo>
                  <a:pt x="5887374" y="991298"/>
                </a:lnTo>
                <a:lnTo>
                  <a:pt x="5879136" y="994044"/>
                </a:lnTo>
                <a:lnTo>
                  <a:pt x="5873644" y="996790"/>
                </a:lnTo>
                <a:lnTo>
                  <a:pt x="5868152" y="999536"/>
                </a:lnTo>
                <a:lnTo>
                  <a:pt x="5859914" y="1010520"/>
                </a:lnTo>
                <a:lnTo>
                  <a:pt x="5857169" y="1018758"/>
                </a:lnTo>
                <a:lnTo>
                  <a:pt x="5851677" y="1029741"/>
                </a:lnTo>
                <a:lnTo>
                  <a:pt x="5846185" y="1035233"/>
                </a:lnTo>
                <a:lnTo>
                  <a:pt x="5835201" y="1040725"/>
                </a:lnTo>
                <a:lnTo>
                  <a:pt x="5821471" y="1043471"/>
                </a:lnTo>
                <a:lnTo>
                  <a:pt x="5796757" y="1048963"/>
                </a:lnTo>
                <a:lnTo>
                  <a:pt x="5788519" y="1051709"/>
                </a:lnTo>
                <a:lnTo>
                  <a:pt x="5785773" y="1057201"/>
                </a:lnTo>
                <a:lnTo>
                  <a:pt x="5788519" y="1065439"/>
                </a:lnTo>
                <a:lnTo>
                  <a:pt x="5799503" y="1076423"/>
                </a:lnTo>
                <a:lnTo>
                  <a:pt x="5796757" y="1079169"/>
                </a:lnTo>
                <a:lnTo>
                  <a:pt x="5799503" y="1079169"/>
                </a:lnTo>
                <a:lnTo>
                  <a:pt x="5799503" y="1076423"/>
                </a:lnTo>
                <a:lnTo>
                  <a:pt x="5804995" y="1079169"/>
                </a:lnTo>
                <a:lnTo>
                  <a:pt x="5810487" y="1079169"/>
                </a:lnTo>
                <a:lnTo>
                  <a:pt x="5812318" y="1077949"/>
                </a:lnTo>
                <a:lnTo>
                  <a:pt x="5807741" y="1076423"/>
                </a:lnTo>
                <a:lnTo>
                  <a:pt x="5813942" y="1076866"/>
                </a:lnTo>
                <a:lnTo>
                  <a:pt x="5818725" y="1073677"/>
                </a:lnTo>
                <a:lnTo>
                  <a:pt x="5826963" y="1068185"/>
                </a:lnTo>
                <a:lnTo>
                  <a:pt x="5835201" y="1062693"/>
                </a:lnTo>
                <a:lnTo>
                  <a:pt x="5835201" y="1065439"/>
                </a:lnTo>
                <a:lnTo>
                  <a:pt x="5837947" y="1065439"/>
                </a:lnTo>
                <a:lnTo>
                  <a:pt x="5837947" y="1062693"/>
                </a:lnTo>
                <a:lnTo>
                  <a:pt x="5843439" y="1054455"/>
                </a:lnTo>
                <a:lnTo>
                  <a:pt x="5846185" y="1051709"/>
                </a:lnTo>
                <a:lnTo>
                  <a:pt x="5851677" y="1048963"/>
                </a:lnTo>
                <a:lnTo>
                  <a:pt x="5857169" y="1046217"/>
                </a:lnTo>
                <a:lnTo>
                  <a:pt x="5890120" y="1046217"/>
                </a:lnTo>
                <a:lnTo>
                  <a:pt x="5906596" y="1043471"/>
                </a:lnTo>
                <a:lnTo>
                  <a:pt x="5923072" y="1040725"/>
                </a:lnTo>
                <a:lnTo>
                  <a:pt x="5953278" y="1026996"/>
                </a:lnTo>
                <a:lnTo>
                  <a:pt x="5983483" y="1016012"/>
                </a:lnTo>
                <a:lnTo>
                  <a:pt x="6008197" y="1007774"/>
                </a:lnTo>
                <a:lnTo>
                  <a:pt x="6016435" y="1005028"/>
                </a:lnTo>
                <a:lnTo>
                  <a:pt x="6024673" y="1007774"/>
                </a:lnTo>
                <a:lnTo>
                  <a:pt x="6038403" y="1013266"/>
                </a:lnTo>
                <a:lnTo>
                  <a:pt x="6052133" y="1021504"/>
                </a:lnTo>
                <a:lnTo>
                  <a:pt x="6065863" y="1032487"/>
                </a:lnTo>
                <a:lnTo>
                  <a:pt x="6065863" y="1018758"/>
                </a:lnTo>
                <a:lnTo>
                  <a:pt x="6063117" y="1010520"/>
                </a:lnTo>
                <a:lnTo>
                  <a:pt x="6054879" y="1005028"/>
                </a:lnTo>
                <a:lnTo>
                  <a:pt x="6043895" y="999536"/>
                </a:lnTo>
                <a:lnTo>
                  <a:pt x="6019181" y="988552"/>
                </a:lnTo>
                <a:lnTo>
                  <a:pt x="6010943" y="983060"/>
                </a:lnTo>
                <a:lnTo>
                  <a:pt x="6005451" y="977568"/>
                </a:lnTo>
                <a:lnTo>
                  <a:pt x="6005451" y="972076"/>
                </a:lnTo>
                <a:lnTo>
                  <a:pt x="6002705" y="972076"/>
                </a:lnTo>
                <a:lnTo>
                  <a:pt x="5991721" y="969330"/>
                </a:lnTo>
                <a:lnTo>
                  <a:pt x="5986229" y="963838"/>
                </a:lnTo>
                <a:lnTo>
                  <a:pt x="5980738" y="958346"/>
                </a:lnTo>
                <a:lnTo>
                  <a:pt x="5972500" y="944616"/>
                </a:lnTo>
                <a:lnTo>
                  <a:pt x="5967008" y="933632"/>
                </a:lnTo>
                <a:lnTo>
                  <a:pt x="5961516" y="930886"/>
                </a:lnTo>
                <a:lnTo>
                  <a:pt x="5956024" y="930886"/>
                </a:lnTo>
                <a:close/>
                <a:moveTo>
                  <a:pt x="1340038" y="928140"/>
                </a:moveTo>
                <a:lnTo>
                  <a:pt x="1340038" y="936378"/>
                </a:lnTo>
                <a:lnTo>
                  <a:pt x="1345529" y="936378"/>
                </a:lnTo>
                <a:lnTo>
                  <a:pt x="1348275" y="933632"/>
                </a:lnTo>
                <a:lnTo>
                  <a:pt x="1345529" y="930886"/>
                </a:lnTo>
                <a:lnTo>
                  <a:pt x="1340038" y="928140"/>
                </a:lnTo>
                <a:close/>
                <a:moveTo>
                  <a:pt x="6109798" y="925394"/>
                </a:moveTo>
                <a:lnTo>
                  <a:pt x="6109798" y="930886"/>
                </a:lnTo>
                <a:lnTo>
                  <a:pt x="6115290" y="930886"/>
                </a:lnTo>
                <a:lnTo>
                  <a:pt x="6118036" y="925394"/>
                </a:lnTo>
                <a:lnTo>
                  <a:pt x="6109798" y="925394"/>
                </a:lnTo>
                <a:close/>
                <a:moveTo>
                  <a:pt x="5371131" y="925394"/>
                </a:moveTo>
                <a:lnTo>
                  <a:pt x="5371131" y="928140"/>
                </a:lnTo>
                <a:lnTo>
                  <a:pt x="5373876" y="930886"/>
                </a:lnTo>
                <a:lnTo>
                  <a:pt x="5376622" y="933632"/>
                </a:lnTo>
                <a:lnTo>
                  <a:pt x="5382114" y="933632"/>
                </a:lnTo>
                <a:lnTo>
                  <a:pt x="5382114" y="930886"/>
                </a:lnTo>
                <a:lnTo>
                  <a:pt x="5382114" y="928140"/>
                </a:lnTo>
                <a:lnTo>
                  <a:pt x="5379368" y="925394"/>
                </a:lnTo>
                <a:lnTo>
                  <a:pt x="5371131" y="925394"/>
                </a:lnTo>
                <a:close/>
                <a:moveTo>
                  <a:pt x="5121247" y="925394"/>
                </a:moveTo>
                <a:lnTo>
                  <a:pt x="5118501" y="928140"/>
                </a:lnTo>
                <a:lnTo>
                  <a:pt x="5121247" y="930886"/>
                </a:lnTo>
                <a:lnTo>
                  <a:pt x="5123993" y="930886"/>
                </a:lnTo>
                <a:lnTo>
                  <a:pt x="5126739" y="928140"/>
                </a:lnTo>
                <a:lnTo>
                  <a:pt x="5123993" y="925394"/>
                </a:lnTo>
                <a:lnTo>
                  <a:pt x="5121247" y="925394"/>
                </a:lnTo>
                <a:close/>
                <a:moveTo>
                  <a:pt x="966584" y="919902"/>
                </a:moveTo>
                <a:lnTo>
                  <a:pt x="966584" y="922648"/>
                </a:lnTo>
                <a:lnTo>
                  <a:pt x="963838" y="922648"/>
                </a:lnTo>
                <a:lnTo>
                  <a:pt x="963838" y="925394"/>
                </a:lnTo>
                <a:lnTo>
                  <a:pt x="969330" y="925394"/>
                </a:lnTo>
                <a:lnTo>
                  <a:pt x="972076" y="925394"/>
                </a:lnTo>
                <a:lnTo>
                  <a:pt x="974822" y="925394"/>
                </a:lnTo>
                <a:lnTo>
                  <a:pt x="974822" y="922648"/>
                </a:lnTo>
                <a:lnTo>
                  <a:pt x="972076" y="922648"/>
                </a:lnTo>
                <a:lnTo>
                  <a:pt x="966584" y="919902"/>
                </a:lnTo>
                <a:close/>
                <a:moveTo>
                  <a:pt x="6293779" y="917156"/>
                </a:moveTo>
                <a:lnTo>
                  <a:pt x="6293779" y="925394"/>
                </a:lnTo>
                <a:lnTo>
                  <a:pt x="6296525" y="925394"/>
                </a:lnTo>
                <a:lnTo>
                  <a:pt x="6296525" y="919902"/>
                </a:lnTo>
                <a:lnTo>
                  <a:pt x="6293779" y="917156"/>
                </a:lnTo>
                <a:close/>
                <a:moveTo>
                  <a:pt x="5445272" y="917156"/>
                </a:moveTo>
                <a:lnTo>
                  <a:pt x="5445272" y="922648"/>
                </a:lnTo>
                <a:lnTo>
                  <a:pt x="5450764" y="922648"/>
                </a:lnTo>
                <a:lnTo>
                  <a:pt x="5453510" y="925394"/>
                </a:lnTo>
                <a:lnTo>
                  <a:pt x="5450764" y="919902"/>
                </a:lnTo>
                <a:lnTo>
                  <a:pt x="5445272" y="917156"/>
                </a:lnTo>
                <a:close/>
                <a:moveTo>
                  <a:pt x="5239324" y="917156"/>
                </a:moveTo>
                <a:lnTo>
                  <a:pt x="5236578" y="925394"/>
                </a:lnTo>
                <a:lnTo>
                  <a:pt x="5236578" y="930886"/>
                </a:lnTo>
                <a:lnTo>
                  <a:pt x="5239324" y="936378"/>
                </a:lnTo>
                <a:lnTo>
                  <a:pt x="5244816" y="939124"/>
                </a:lnTo>
                <a:lnTo>
                  <a:pt x="5244816" y="930886"/>
                </a:lnTo>
                <a:lnTo>
                  <a:pt x="5242070" y="925394"/>
                </a:lnTo>
                <a:lnTo>
                  <a:pt x="5247562" y="925394"/>
                </a:lnTo>
                <a:lnTo>
                  <a:pt x="5247562" y="917156"/>
                </a:lnTo>
                <a:lnTo>
                  <a:pt x="5239324" y="917156"/>
                </a:lnTo>
                <a:close/>
                <a:moveTo>
                  <a:pt x="5118501" y="917156"/>
                </a:moveTo>
                <a:lnTo>
                  <a:pt x="5118501" y="919902"/>
                </a:lnTo>
                <a:lnTo>
                  <a:pt x="5123993" y="922648"/>
                </a:lnTo>
                <a:lnTo>
                  <a:pt x="5123993" y="917156"/>
                </a:lnTo>
                <a:lnTo>
                  <a:pt x="5118501" y="917156"/>
                </a:lnTo>
                <a:close/>
                <a:moveTo>
                  <a:pt x="5082803" y="917156"/>
                </a:moveTo>
                <a:lnTo>
                  <a:pt x="5085549" y="922648"/>
                </a:lnTo>
                <a:lnTo>
                  <a:pt x="5088295" y="928140"/>
                </a:lnTo>
                <a:lnTo>
                  <a:pt x="5091041" y="930886"/>
                </a:lnTo>
                <a:lnTo>
                  <a:pt x="5093787" y="936378"/>
                </a:lnTo>
                <a:lnTo>
                  <a:pt x="5091041" y="939124"/>
                </a:lnTo>
                <a:lnTo>
                  <a:pt x="5091041" y="941870"/>
                </a:lnTo>
                <a:lnTo>
                  <a:pt x="5093787" y="947362"/>
                </a:lnTo>
                <a:lnTo>
                  <a:pt x="5107517" y="947362"/>
                </a:lnTo>
                <a:lnTo>
                  <a:pt x="5110263" y="955600"/>
                </a:lnTo>
                <a:lnTo>
                  <a:pt x="5113009" y="961092"/>
                </a:lnTo>
                <a:lnTo>
                  <a:pt x="5118501" y="961092"/>
                </a:lnTo>
                <a:lnTo>
                  <a:pt x="5118501" y="955600"/>
                </a:lnTo>
                <a:lnTo>
                  <a:pt x="5118501" y="952854"/>
                </a:lnTo>
                <a:lnTo>
                  <a:pt x="5118501" y="950108"/>
                </a:lnTo>
                <a:lnTo>
                  <a:pt x="5118501" y="944616"/>
                </a:lnTo>
                <a:lnTo>
                  <a:pt x="5115755" y="944616"/>
                </a:lnTo>
                <a:lnTo>
                  <a:pt x="5113009" y="944616"/>
                </a:lnTo>
                <a:lnTo>
                  <a:pt x="5104771" y="944616"/>
                </a:lnTo>
                <a:lnTo>
                  <a:pt x="5104771" y="941870"/>
                </a:lnTo>
                <a:lnTo>
                  <a:pt x="5102025" y="939124"/>
                </a:lnTo>
                <a:lnTo>
                  <a:pt x="5102025" y="936378"/>
                </a:lnTo>
                <a:lnTo>
                  <a:pt x="5102025" y="930886"/>
                </a:lnTo>
                <a:lnTo>
                  <a:pt x="5102025" y="928140"/>
                </a:lnTo>
                <a:lnTo>
                  <a:pt x="5096533" y="925394"/>
                </a:lnTo>
                <a:lnTo>
                  <a:pt x="5091041" y="922648"/>
                </a:lnTo>
                <a:lnTo>
                  <a:pt x="5082803" y="917156"/>
                </a:lnTo>
                <a:close/>
                <a:moveTo>
                  <a:pt x="1263149" y="911664"/>
                </a:moveTo>
                <a:lnTo>
                  <a:pt x="1263149" y="917156"/>
                </a:lnTo>
                <a:lnTo>
                  <a:pt x="1263149" y="922648"/>
                </a:lnTo>
                <a:lnTo>
                  <a:pt x="1271389" y="925394"/>
                </a:lnTo>
                <a:lnTo>
                  <a:pt x="1276880" y="922648"/>
                </a:lnTo>
                <a:lnTo>
                  <a:pt x="1279625" y="922648"/>
                </a:lnTo>
                <a:lnTo>
                  <a:pt x="1282371" y="917156"/>
                </a:lnTo>
                <a:lnTo>
                  <a:pt x="1279625" y="917156"/>
                </a:lnTo>
                <a:lnTo>
                  <a:pt x="1279625" y="914410"/>
                </a:lnTo>
                <a:lnTo>
                  <a:pt x="1279625" y="911664"/>
                </a:lnTo>
                <a:lnTo>
                  <a:pt x="1263149" y="911664"/>
                </a:lnTo>
                <a:close/>
                <a:moveTo>
                  <a:pt x="5102025" y="911664"/>
                </a:moveTo>
                <a:lnTo>
                  <a:pt x="5102025" y="917156"/>
                </a:lnTo>
                <a:lnTo>
                  <a:pt x="5104771" y="919902"/>
                </a:lnTo>
                <a:lnTo>
                  <a:pt x="5115755" y="922648"/>
                </a:lnTo>
                <a:lnTo>
                  <a:pt x="5115755" y="917156"/>
                </a:lnTo>
                <a:lnTo>
                  <a:pt x="5110263" y="917156"/>
                </a:lnTo>
                <a:lnTo>
                  <a:pt x="5107517" y="914410"/>
                </a:lnTo>
                <a:lnTo>
                  <a:pt x="5104771" y="911664"/>
                </a:lnTo>
                <a:lnTo>
                  <a:pt x="5102025" y="911664"/>
                </a:lnTo>
                <a:close/>
                <a:moveTo>
                  <a:pt x="6024673" y="906172"/>
                </a:moveTo>
                <a:lnTo>
                  <a:pt x="6024673" y="908918"/>
                </a:lnTo>
                <a:lnTo>
                  <a:pt x="6030165" y="908918"/>
                </a:lnTo>
                <a:lnTo>
                  <a:pt x="6032911" y="908918"/>
                </a:lnTo>
                <a:lnTo>
                  <a:pt x="6032911" y="906172"/>
                </a:lnTo>
                <a:lnTo>
                  <a:pt x="6030165" y="906172"/>
                </a:lnTo>
                <a:lnTo>
                  <a:pt x="6027419" y="906172"/>
                </a:lnTo>
                <a:lnTo>
                  <a:pt x="6024673" y="906172"/>
                </a:lnTo>
                <a:close/>
                <a:moveTo>
                  <a:pt x="5708886" y="906172"/>
                </a:moveTo>
                <a:lnTo>
                  <a:pt x="5708886" y="914410"/>
                </a:lnTo>
                <a:lnTo>
                  <a:pt x="5714378" y="914410"/>
                </a:lnTo>
                <a:lnTo>
                  <a:pt x="5717124" y="908918"/>
                </a:lnTo>
                <a:lnTo>
                  <a:pt x="5714378" y="908918"/>
                </a:lnTo>
                <a:lnTo>
                  <a:pt x="5708886" y="906172"/>
                </a:lnTo>
                <a:close/>
                <a:moveTo>
                  <a:pt x="5165182" y="906172"/>
                </a:moveTo>
                <a:lnTo>
                  <a:pt x="5162436" y="908918"/>
                </a:lnTo>
                <a:lnTo>
                  <a:pt x="5159690" y="908918"/>
                </a:lnTo>
                <a:lnTo>
                  <a:pt x="5159690" y="917156"/>
                </a:lnTo>
                <a:lnTo>
                  <a:pt x="5165182" y="917156"/>
                </a:lnTo>
                <a:lnTo>
                  <a:pt x="5167928" y="911664"/>
                </a:lnTo>
                <a:lnTo>
                  <a:pt x="5165182" y="906172"/>
                </a:lnTo>
                <a:close/>
                <a:moveTo>
                  <a:pt x="810063" y="906172"/>
                </a:moveTo>
                <a:lnTo>
                  <a:pt x="807317" y="911664"/>
                </a:lnTo>
                <a:lnTo>
                  <a:pt x="804571" y="914410"/>
                </a:lnTo>
                <a:lnTo>
                  <a:pt x="801825" y="917156"/>
                </a:lnTo>
                <a:lnTo>
                  <a:pt x="799080" y="919902"/>
                </a:lnTo>
                <a:lnTo>
                  <a:pt x="804571" y="919902"/>
                </a:lnTo>
                <a:lnTo>
                  <a:pt x="807317" y="917156"/>
                </a:lnTo>
                <a:lnTo>
                  <a:pt x="810063" y="914410"/>
                </a:lnTo>
                <a:lnTo>
                  <a:pt x="812809" y="914410"/>
                </a:lnTo>
                <a:lnTo>
                  <a:pt x="812809" y="908918"/>
                </a:lnTo>
                <a:lnTo>
                  <a:pt x="810063" y="906172"/>
                </a:lnTo>
                <a:close/>
                <a:moveTo>
                  <a:pt x="5791265" y="900680"/>
                </a:moveTo>
                <a:lnTo>
                  <a:pt x="5791265" y="903426"/>
                </a:lnTo>
                <a:lnTo>
                  <a:pt x="5788519" y="906172"/>
                </a:lnTo>
                <a:lnTo>
                  <a:pt x="5791265" y="906172"/>
                </a:lnTo>
                <a:lnTo>
                  <a:pt x="5794011" y="906172"/>
                </a:lnTo>
                <a:lnTo>
                  <a:pt x="5796757" y="903426"/>
                </a:lnTo>
                <a:lnTo>
                  <a:pt x="5794011" y="903426"/>
                </a:lnTo>
                <a:lnTo>
                  <a:pt x="5794011" y="900680"/>
                </a:lnTo>
                <a:lnTo>
                  <a:pt x="5791265" y="900680"/>
                </a:lnTo>
                <a:close/>
                <a:moveTo>
                  <a:pt x="903426" y="900680"/>
                </a:moveTo>
                <a:lnTo>
                  <a:pt x="895189" y="903426"/>
                </a:lnTo>
                <a:lnTo>
                  <a:pt x="895189" y="911664"/>
                </a:lnTo>
                <a:lnTo>
                  <a:pt x="903426" y="911664"/>
                </a:lnTo>
                <a:lnTo>
                  <a:pt x="903426" y="908918"/>
                </a:lnTo>
                <a:lnTo>
                  <a:pt x="908919" y="906172"/>
                </a:lnTo>
                <a:lnTo>
                  <a:pt x="911664" y="906172"/>
                </a:lnTo>
                <a:lnTo>
                  <a:pt x="911664" y="903426"/>
                </a:lnTo>
                <a:lnTo>
                  <a:pt x="903426" y="900680"/>
                </a:lnTo>
                <a:close/>
                <a:moveTo>
                  <a:pt x="1556969" y="895188"/>
                </a:moveTo>
                <a:lnTo>
                  <a:pt x="1565206" y="897934"/>
                </a:lnTo>
                <a:lnTo>
                  <a:pt x="1573445" y="897934"/>
                </a:lnTo>
                <a:lnTo>
                  <a:pt x="1573445" y="914410"/>
                </a:lnTo>
                <a:lnTo>
                  <a:pt x="1559715" y="914410"/>
                </a:lnTo>
                <a:lnTo>
                  <a:pt x="1562461" y="903426"/>
                </a:lnTo>
                <a:lnTo>
                  <a:pt x="1559715" y="903426"/>
                </a:lnTo>
                <a:lnTo>
                  <a:pt x="1556969" y="900680"/>
                </a:lnTo>
                <a:lnTo>
                  <a:pt x="1556969" y="897934"/>
                </a:lnTo>
                <a:lnTo>
                  <a:pt x="1556969" y="895188"/>
                </a:lnTo>
                <a:close/>
                <a:moveTo>
                  <a:pt x="1419670" y="892443"/>
                </a:moveTo>
                <a:lnTo>
                  <a:pt x="1414179" y="900680"/>
                </a:lnTo>
                <a:lnTo>
                  <a:pt x="1419670" y="903426"/>
                </a:lnTo>
                <a:lnTo>
                  <a:pt x="1425162" y="903426"/>
                </a:lnTo>
                <a:lnTo>
                  <a:pt x="1433400" y="897934"/>
                </a:lnTo>
                <a:lnTo>
                  <a:pt x="1433400" y="895188"/>
                </a:lnTo>
                <a:lnTo>
                  <a:pt x="1427907" y="892443"/>
                </a:lnTo>
                <a:lnTo>
                  <a:pt x="1419670" y="892443"/>
                </a:lnTo>
                <a:close/>
                <a:moveTo>
                  <a:pt x="5225594" y="892442"/>
                </a:moveTo>
                <a:lnTo>
                  <a:pt x="5225594" y="895188"/>
                </a:lnTo>
                <a:lnTo>
                  <a:pt x="5222848" y="895188"/>
                </a:lnTo>
                <a:lnTo>
                  <a:pt x="5222848" y="900680"/>
                </a:lnTo>
                <a:lnTo>
                  <a:pt x="5231086" y="900680"/>
                </a:lnTo>
                <a:lnTo>
                  <a:pt x="5239324" y="900680"/>
                </a:lnTo>
                <a:lnTo>
                  <a:pt x="5239324" y="897934"/>
                </a:lnTo>
                <a:lnTo>
                  <a:pt x="5242070" y="895188"/>
                </a:lnTo>
                <a:lnTo>
                  <a:pt x="5231086" y="900680"/>
                </a:lnTo>
                <a:lnTo>
                  <a:pt x="5231086" y="895188"/>
                </a:lnTo>
                <a:lnTo>
                  <a:pt x="5228340" y="892442"/>
                </a:lnTo>
                <a:lnTo>
                  <a:pt x="5225594" y="892442"/>
                </a:lnTo>
                <a:close/>
                <a:moveTo>
                  <a:pt x="1046217" y="889697"/>
                </a:moveTo>
                <a:lnTo>
                  <a:pt x="1040725" y="892443"/>
                </a:lnTo>
                <a:lnTo>
                  <a:pt x="1035233" y="895188"/>
                </a:lnTo>
                <a:lnTo>
                  <a:pt x="1035233" y="900680"/>
                </a:lnTo>
                <a:lnTo>
                  <a:pt x="1032487" y="903426"/>
                </a:lnTo>
                <a:lnTo>
                  <a:pt x="1029742" y="911664"/>
                </a:lnTo>
                <a:lnTo>
                  <a:pt x="1035233" y="903426"/>
                </a:lnTo>
                <a:lnTo>
                  <a:pt x="1040725" y="895188"/>
                </a:lnTo>
                <a:lnTo>
                  <a:pt x="1043472" y="895188"/>
                </a:lnTo>
                <a:lnTo>
                  <a:pt x="1046217" y="897934"/>
                </a:lnTo>
                <a:lnTo>
                  <a:pt x="1048964" y="897934"/>
                </a:lnTo>
                <a:lnTo>
                  <a:pt x="1048964" y="895188"/>
                </a:lnTo>
                <a:lnTo>
                  <a:pt x="1046217" y="895188"/>
                </a:lnTo>
                <a:lnTo>
                  <a:pt x="1046217" y="892443"/>
                </a:lnTo>
                <a:lnTo>
                  <a:pt x="1046217" y="889697"/>
                </a:lnTo>
                <a:close/>
                <a:moveTo>
                  <a:pt x="1002281" y="889697"/>
                </a:moveTo>
                <a:lnTo>
                  <a:pt x="1002281" y="895188"/>
                </a:lnTo>
                <a:lnTo>
                  <a:pt x="999536" y="897934"/>
                </a:lnTo>
                <a:lnTo>
                  <a:pt x="996790" y="900680"/>
                </a:lnTo>
                <a:lnTo>
                  <a:pt x="996790" y="906172"/>
                </a:lnTo>
                <a:lnTo>
                  <a:pt x="1002281" y="906172"/>
                </a:lnTo>
                <a:lnTo>
                  <a:pt x="1002281" y="911664"/>
                </a:lnTo>
                <a:lnTo>
                  <a:pt x="1005028" y="908918"/>
                </a:lnTo>
                <a:lnTo>
                  <a:pt x="1010520" y="906172"/>
                </a:lnTo>
                <a:lnTo>
                  <a:pt x="1013265" y="903426"/>
                </a:lnTo>
                <a:lnTo>
                  <a:pt x="1016011" y="903426"/>
                </a:lnTo>
                <a:lnTo>
                  <a:pt x="1016011" y="895188"/>
                </a:lnTo>
                <a:lnTo>
                  <a:pt x="1010520" y="892443"/>
                </a:lnTo>
                <a:lnTo>
                  <a:pt x="1007773" y="889697"/>
                </a:lnTo>
                <a:lnTo>
                  <a:pt x="1002281" y="889697"/>
                </a:lnTo>
                <a:close/>
                <a:moveTo>
                  <a:pt x="5329941" y="889696"/>
                </a:moveTo>
                <a:lnTo>
                  <a:pt x="5329941" y="895188"/>
                </a:lnTo>
                <a:lnTo>
                  <a:pt x="5332687" y="897934"/>
                </a:lnTo>
                <a:lnTo>
                  <a:pt x="5335433" y="897934"/>
                </a:lnTo>
                <a:lnTo>
                  <a:pt x="5338179" y="897934"/>
                </a:lnTo>
                <a:lnTo>
                  <a:pt x="5338179" y="895188"/>
                </a:lnTo>
                <a:lnTo>
                  <a:pt x="5338179" y="892442"/>
                </a:lnTo>
                <a:lnTo>
                  <a:pt x="5335433" y="889696"/>
                </a:lnTo>
                <a:lnTo>
                  <a:pt x="5329941" y="889696"/>
                </a:lnTo>
                <a:close/>
                <a:moveTo>
                  <a:pt x="5305227" y="889696"/>
                </a:moveTo>
                <a:lnTo>
                  <a:pt x="5305227" y="892442"/>
                </a:lnTo>
                <a:lnTo>
                  <a:pt x="5310719" y="892442"/>
                </a:lnTo>
                <a:lnTo>
                  <a:pt x="5310719" y="889696"/>
                </a:lnTo>
                <a:lnTo>
                  <a:pt x="5305227" y="889696"/>
                </a:lnTo>
                <a:close/>
                <a:moveTo>
                  <a:pt x="983059" y="884205"/>
                </a:moveTo>
                <a:lnTo>
                  <a:pt x="983059" y="889697"/>
                </a:lnTo>
                <a:lnTo>
                  <a:pt x="991298" y="892443"/>
                </a:lnTo>
                <a:lnTo>
                  <a:pt x="994043" y="892443"/>
                </a:lnTo>
                <a:lnTo>
                  <a:pt x="996790" y="892443"/>
                </a:lnTo>
                <a:lnTo>
                  <a:pt x="996790" y="889697"/>
                </a:lnTo>
                <a:lnTo>
                  <a:pt x="996790" y="886951"/>
                </a:lnTo>
                <a:lnTo>
                  <a:pt x="994043" y="884205"/>
                </a:lnTo>
                <a:lnTo>
                  <a:pt x="988551" y="886951"/>
                </a:lnTo>
                <a:lnTo>
                  <a:pt x="983059" y="884205"/>
                </a:lnTo>
                <a:close/>
                <a:moveTo>
                  <a:pt x="5113009" y="884204"/>
                </a:moveTo>
                <a:lnTo>
                  <a:pt x="5113009" y="886950"/>
                </a:lnTo>
                <a:lnTo>
                  <a:pt x="5110263" y="889696"/>
                </a:lnTo>
                <a:lnTo>
                  <a:pt x="5107517" y="889696"/>
                </a:lnTo>
                <a:lnTo>
                  <a:pt x="5104771" y="892442"/>
                </a:lnTo>
                <a:lnTo>
                  <a:pt x="5113009" y="892442"/>
                </a:lnTo>
                <a:lnTo>
                  <a:pt x="5118501" y="897934"/>
                </a:lnTo>
                <a:lnTo>
                  <a:pt x="5123993" y="895188"/>
                </a:lnTo>
                <a:lnTo>
                  <a:pt x="5129485" y="892442"/>
                </a:lnTo>
                <a:lnTo>
                  <a:pt x="5143214" y="889696"/>
                </a:lnTo>
                <a:lnTo>
                  <a:pt x="5143214" y="884204"/>
                </a:lnTo>
                <a:lnTo>
                  <a:pt x="5132230" y="884204"/>
                </a:lnTo>
                <a:lnTo>
                  <a:pt x="5123993" y="889696"/>
                </a:lnTo>
                <a:lnTo>
                  <a:pt x="5121247" y="884204"/>
                </a:lnTo>
                <a:lnTo>
                  <a:pt x="5113009" y="884204"/>
                </a:lnTo>
                <a:close/>
                <a:moveTo>
                  <a:pt x="5167928" y="881458"/>
                </a:moveTo>
                <a:lnTo>
                  <a:pt x="5170674" y="884204"/>
                </a:lnTo>
                <a:lnTo>
                  <a:pt x="5176166" y="884204"/>
                </a:lnTo>
                <a:lnTo>
                  <a:pt x="5176166" y="881458"/>
                </a:lnTo>
                <a:lnTo>
                  <a:pt x="5167928" y="881458"/>
                </a:lnTo>
                <a:close/>
                <a:moveTo>
                  <a:pt x="1032487" y="878713"/>
                </a:moveTo>
                <a:lnTo>
                  <a:pt x="1032487" y="884205"/>
                </a:lnTo>
                <a:lnTo>
                  <a:pt x="1035233" y="884205"/>
                </a:lnTo>
                <a:lnTo>
                  <a:pt x="1035233" y="878713"/>
                </a:lnTo>
                <a:lnTo>
                  <a:pt x="1032487" y="878713"/>
                </a:lnTo>
                <a:close/>
                <a:moveTo>
                  <a:pt x="952854" y="878713"/>
                </a:moveTo>
                <a:lnTo>
                  <a:pt x="950108" y="884205"/>
                </a:lnTo>
                <a:lnTo>
                  <a:pt x="950108" y="886951"/>
                </a:lnTo>
                <a:lnTo>
                  <a:pt x="952854" y="892443"/>
                </a:lnTo>
                <a:lnTo>
                  <a:pt x="955600" y="895188"/>
                </a:lnTo>
                <a:lnTo>
                  <a:pt x="958346" y="895188"/>
                </a:lnTo>
                <a:lnTo>
                  <a:pt x="961092" y="892443"/>
                </a:lnTo>
                <a:lnTo>
                  <a:pt x="961092" y="889697"/>
                </a:lnTo>
                <a:lnTo>
                  <a:pt x="955600" y="886951"/>
                </a:lnTo>
                <a:lnTo>
                  <a:pt x="950108" y="886951"/>
                </a:lnTo>
                <a:lnTo>
                  <a:pt x="952854" y="884205"/>
                </a:lnTo>
                <a:lnTo>
                  <a:pt x="952854" y="878713"/>
                </a:lnTo>
                <a:close/>
                <a:moveTo>
                  <a:pt x="5898358" y="878712"/>
                </a:moveTo>
                <a:lnTo>
                  <a:pt x="5901104" y="881458"/>
                </a:lnTo>
                <a:lnTo>
                  <a:pt x="5903850" y="886950"/>
                </a:lnTo>
                <a:lnTo>
                  <a:pt x="5906596" y="884204"/>
                </a:lnTo>
                <a:lnTo>
                  <a:pt x="5909342" y="881458"/>
                </a:lnTo>
                <a:lnTo>
                  <a:pt x="5903850" y="881458"/>
                </a:lnTo>
                <a:lnTo>
                  <a:pt x="5898358" y="878712"/>
                </a:lnTo>
                <a:close/>
                <a:moveTo>
                  <a:pt x="5275021" y="873220"/>
                </a:moveTo>
                <a:lnTo>
                  <a:pt x="5272275" y="878712"/>
                </a:lnTo>
                <a:lnTo>
                  <a:pt x="5277767" y="878712"/>
                </a:lnTo>
                <a:lnTo>
                  <a:pt x="5277767" y="873220"/>
                </a:lnTo>
                <a:lnTo>
                  <a:pt x="5275021" y="873220"/>
                </a:lnTo>
                <a:close/>
                <a:moveTo>
                  <a:pt x="930887" y="870475"/>
                </a:moveTo>
                <a:lnTo>
                  <a:pt x="928141" y="873221"/>
                </a:lnTo>
                <a:lnTo>
                  <a:pt x="928141" y="878713"/>
                </a:lnTo>
                <a:lnTo>
                  <a:pt x="930887" y="878713"/>
                </a:lnTo>
                <a:lnTo>
                  <a:pt x="933632" y="881459"/>
                </a:lnTo>
                <a:lnTo>
                  <a:pt x="936378" y="884205"/>
                </a:lnTo>
                <a:lnTo>
                  <a:pt x="936378" y="875967"/>
                </a:lnTo>
                <a:lnTo>
                  <a:pt x="930887" y="870475"/>
                </a:lnTo>
                <a:close/>
                <a:moveTo>
                  <a:pt x="5873644" y="870475"/>
                </a:moveTo>
                <a:lnTo>
                  <a:pt x="5873644" y="878712"/>
                </a:lnTo>
                <a:lnTo>
                  <a:pt x="5879136" y="875966"/>
                </a:lnTo>
                <a:lnTo>
                  <a:pt x="5879136" y="870475"/>
                </a:lnTo>
                <a:lnTo>
                  <a:pt x="5873644" y="870475"/>
                </a:lnTo>
                <a:close/>
                <a:moveTo>
                  <a:pt x="5203626" y="870475"/>
                </a:moveTo>
                <a:lnTo>
                  <a:pt x="5206372" y="875966"/>
                </a:lnTo>
                <a:lnTo>
                  <a:pt x="5209118" y="878712"/>
                </a:lnTo>
                <a:lnTo>
                  <a:pt x="5211864" y="878712"/>
                </a:lnTo>
                <a:lnTo>
                  <a:pt x="5211864" y="870475"/>
                </a:lnTo>
                <a:lnTo>
                  <a:pt x="5203626" y="870475"/>
                </a:lnTo>
                <a:close/>
                <a:moveTo>
                  <a:pt x="1013265" y="867729"/>
                </a:moveTo>
                <a:lnTo>
                  <a:pt x="1013265" y="873221"/>
                </a:lnTo>
                <a:lnTo>
                  <a:pt x="1024250" y="873221"/>
                </a:lnTo>
                <a:lnTo>
                  <a:pt x="1018758" y="870475"/>
                </a:lnTo>
                <a:lnTo>
                  <a:pt x="1013265" y="867729"/>
                </a:lnTo>
                <a:close/>
                <a:moveTo>
                  <a:pt x="1414179" y="864983"/>
                </a:moveTo>
                <a:lnTo>
                  <a:pt x="1414179" y="870475"/>
                </a:lnTo>
                <a:lnTo>
                  <a:pt x="1416924" y="870475"/>
                </a:lnTo>
                <a:lnTo>
                  <a:pt x="1419670" y="870475"/>
                </a:lnTo>
                <a:lnTo>
                  <a:pt x="1419670" y="873221"/>
                </a:lnTo>
                <a:lnTo>
                  <a:pt x="1422416" y="873221"/>
                </a:lnTo>
                <a:lnTo>
                  <a:pt x="1422416" y="867729"/>
                </a:lnTo>
                <a:lnTo>
                  <a:pt x="1419670" y="867729"/>
                </a:lnTo>
                <a:lnTo>
                  <a:pt x="1416924" y="864983"/>
                </a:lnTo>
                <a:lnTo>
                  <a:pt x="1414179" y="864983"/>
                </a:lnTo>
                <a:close/>
                <a:moveTo>
                  <a:pt x="5527651" y="864983"/>
                </a:moveTo>
                <a:lnTo>
                  <a:pt x="5522159" y="867729"/>
                </a:lnTo>
                <a:lnTo>
                  <a:pt x="5522159" y="870475"/>
                </a:lnTo>
                <a:lnTo>
                  <a:pt x="5527651" y="870475"/>
                </a:lnTo>
                <a:lnTo>
                  <a:pt x="5530397" y="870475"/>
                </a:lnTo>
                <a:lnTo>
                  <a:pt x="5530397" y="867729"/>
                </a:lnTo>
                <a:lnTo>
                  <a:pt x="5527651" y="864983"/>
                </a:lnTo>
                <a:close/>
                <a:moveTo>
                  <a:pt x="1548731" y="856745"/>
                </a:moveTo>
                <a:lnTo>
                  <a:pt x="1548731" y="862237"/>
                </a:lnTo>
                <a:lnTo>
                  <a:pt x="1554223" y="862237"/>
                </a:lnTo>
                <a:lnTo>
                  <a:pt x="1554223" y="859491"/>
                </a:lnTo>
                <a:lnTo>
                  <a:pt x="1551477" y="856745"/>
                </a:lnTo>
                <a:lnTo>
                  <a:pt x="1548731" y="856745"/>
                </a:lnTo>
                <a:close/>
                <a:moveTo>
                  <a:pt x="1114868" y="856745"/>
                </a:moveTo>
                <a:lnTo>
                  <a:pt x="1114868" y="862237"/>
                </a:lnTo>
                <a:lnTo>
                  <a:pt x="1120359" y="862237"/>
                </a:lnTo>
                <a:lnTo>
                  <a:pt x="1123105" y="856745"/>
                </a:lnTo>
                <a:lnTo>
                  <a:pt x="1114868" y="856745"/>
                </a:lnTo>
                <a:close/>
                <a:moveTo>
                  <a:pt x="958346" y="856745"/>
                </a:moveTo>
                <a:lnTo>
                  <a:pt x="958346" y="862237"/>
                </a:lnTo>
                <a:lnTo>
                  <a:pt x="963838" y="862237"/>
                </a:lnTo>
                <a:lnTo>
                  <a:pt x="963838" y="856745"/>
                </a:lnTo>
                <a:lnTo>
                  <a:pt x="958346" y="856745"/>
                </a:lnTo>
                <a:close/>
                <a:moveTo>
                  <a:pt x="922648" y="856745"/>
                </a:moveTo>
                <a:lnTo>
                  <a:pt x="919902" y="859491"/>
                </a:lnTo>
                <a:lnTo>
                  <a:pt x="919902" y="862237"/>
                </a:lnTo>
                <a:lnTo>
                  <a:pt x="922648" y="862237"/>
                </a:lnTo>
                <a:lnTo>
                  <a:pt x="925395" y="862237"/>
                </a:lnTo>
                <a:lnTo>
                  <a:pt x="925395" y="859491"/>
                </a:lnTo>
                <a:lnTo>
                  <a:pt x="922648" y="856745"/>
                </a:lnTo>
                <a:close/>
                <a:moveTo>
                  <a:pt x="5615523" y="853999"/>
                </a:moveTo>
                <a:lnTo>
                  <a:pt x="5607285" y="856745"/>
                </a:lnTo>
                <a:lnTo>
                  <a:pt x="5604539" y="862237"/>
                </a:lnTo>
                <a:lnTo>
                  <a:pt x="5610031" y="862237"/>
                </a:lnTo>
                <a:lnTo>
                  <a:pt x="5615523" y="867729"/>
                </a:lnTo>
                <a:lnTo>
                  <a:pt x="5615523" y="853999"/>
                </a:lnTo>
                <a:close/>
                <a:moveTo>
                  <a:pt x="5069073" y="853999"/>
                </a:moveTo>
                <a:lnTo>
                  <a:pt x="5069073" y="859491"/>
                </a:lnTo>
                <a:lnTo>
                  <a:pt x="5071819" y="864983"/>
                </a:lnTo>
                <a:lnTo>
                  <a:pt x="5077311" y="867729"/>
                </a:lnTo>
                <a:lnTo>
                  <a:pt x="5080057" y="862237"/>
                </a:lnTo>
                <a:lnTo>
                  <a:pt x="5080057" y="853999"/>
                </a:lnTo>
                <a:lnTo>
                  <a:pt x="5069073" y="853999"/>
                </a:lnTo>
                <a:close/>
                <a:moveTo>
                  <a:pt x="895189" y="851253"/>
                </a:moveTo>
                <a:lnTo>
                  <a:pt x="895189" y="859491"/>
                </a:lnTo>
                <a:lnTo>
                  <a:pt x="895189" y="862237"/>
                </a:lnTo>
                <a:lnTo>
                  <a:pt x="895189" y="864983"/>
                </a:lnTo>
                <a:lnTo>
                  <a:pt x="900680" y="859491"/>
                </a:lnTo>
                <a:lnTo>
                  <a:pt x="911664" y="859491"/>
                </a:lnTo>
                <a:lnTo>
                  <a:pt x="911664" y="856745"/>
                </a:lnTo>
                <a:lnTo>
                  <a:pt x="908919" y="856745"/>
                </a:lnTo>
                <a:lnTo>
                  <a:pt x="908919" y="853999"/>
                </a:lnTo>
                <a:lnTo>
                  <a:pt x="908919" y="851253"/>
                </a:lnTo>
                <a:lnTo>
                  <a:pt x="895189" y="851253"/>
                </a:lnTo>
                <a:close/>
                <a:moveTo>
                  <a:pt x="719446" y="851253"/>
                </a:moveTo>
                <a:lnTo>
                  <a:pt x="722192" y="853999"/>
                </a:lnTo>
                <a:lnTo>
                  <a:pt x="722192" y="856745"/>
                </a:lnTo>
                <a:lnTo>
                  <a:pt x="724938" y="856745"/>
                </a:lnTo>
                <a:lnTo>
                  <a:pt x="724938" y="851253"/>
                </a:lnTo>
                <a:lnTo>
                  <a:pt x="722192" y="851253"/>
                </a:lnTo>
                <a:lnTo>
                  <a:pt x="719446" y="851253"/>
                </a:lnTo>
                <a:close/>
                <a:moveTo>
                  <a:pt x="5307973" y="851253"/>
                </a:moveTo>
                <a:lnTo>
                  <a:pt x="5307973" y="856745"/>
                </a:lnTo>
                <a:lnTo>
                  <a:pt x="5310719" y="859491"/>
                </a:lnTo>
                <a:lnTo>
                  <a:pt x="5316211" y="859491"/>
                </a:lnTo>
                <a:lnTo>
                  <a:pt x="5316211" y="856745"/>
                </a:lnTo>
                <a:lnTo>
                  <a:pt x="5316211" y="853999"/>
                </a:lnTo>
                <a:lnTo>
                  <a:pt x="5313465" y="851253"/>
                </a:lnTo>
                <a:lnTo>
                  <a:pt x="5307973" y="851253"/>
                </a:lnTo>
                <a:close/>
                <a:moveTo>
                  <a:pt x="1449877" y="848507"/>
                </a:moveTo>
                <a:lnTo>
                  <a:pt x="1447130" y="851253"/>
                </a:lnTo>
                <a:lnTo>
                  <a:pt x="1447130" y="856745"/>
                </a:lnTo>
                <a:lnTo>
                  <a:pt x="1447130" y="859491"/>
                </a:lnTo>
                <a:lnTo>
                  <a:pt x="1452622" y="864983"/>
                </a:lnTo>
                <a:lnTo>
                  <a:pt x="1458113" y="867729"/>
                </a:lnTo>
                <a:lnTo>
                  <a:pt x="1458113" y="870475"/>
                </a:lnTo>
                <a:lnTo>
                  <a:pt x="1458113" y="873221"/>
                </a:lnTo>
                <a:lnTo>
                  <a:pt x="1471844" y="873221"/>
                </a:lnTo>
                <a:lnTo>
                  <a:pt x="1474589" y="873221"/>
                </a:lnTo>
                <a:lnTo>
                  <a:pt x="1480081" y="870475"/>
                </a:lnTo>
                <a:lnTo>
                  <a:pt x="1474589" y="864983"/>
                </a:lnTo>
                <a:lnTo>
                  <a:pt x="1474589" y="856745"/>
                </a:lnTo>
                <a:lnTo>
                  <a:pt x="1469098" y="856745"/>
                </a:lnTo>
                <a:lnTo>
                  <a:pt x="1466353" y="853999"/>
                </a:lnTo>
                <a:lnTo>
                  <a:pt x="1466353" y="851253"/>
                </a:lnTo>
                <a:lnTo>
                  <a:pt x="1455368" y="848507"/>
                </a:lnTo>
                <a:lnTo>
                  <a:pt x="1449877" y="848507"/>
                </a:lnTo>
                <a:close/>
                <a:moveTo>
                  <a:pt x="1013265" y="845761"/>
                </a:moveTo>
                <a:lnTo>
                  <a:pt x="1013265" y="851253"/>
                </a:lnTo>
                <a:lnTo>
                  <a:pt x="1018758" y="851253"/>
                </a:lnTo>
                <a:lnTo>
                  <a:pt x="1018758" y="845761"/>
                </a:lnTo>
                <a:lnTo>
                  <a:pt x="1013265" y="845761"/>
                </a:lnTo>
                <a:close/>
                <a:moveTo>
                  <a:pt x="1002281" y="845761"/>
                </a:moveTo>
                <a:lnTo>
                  <a:pt x="1002281" y="851253"/>
                </a:lnTo>
                <a:lnTo>
                  <a:pt x="1005028" y="851253"/>
                </a:lnTo>
                <a:lnTo>
                  <a:pt x="1005028" y="845761"/>
                </a:lnTo>
                <a:lnTo>
                  <a:pt x="1002281" y="845761"/>
                </a:lnTo>
                <a:close/>
                <a:moveTo>
                  <a:pt x="969330" y="845761"/>
                </a:moveTo>
                <a:lnTo>
                  <a:pt x="969330" y="848507"/>
                </a:lnTo>
                <a:lnTo>
                  <a:pt x="974822" y="851253"/>
                </a:lnTo>
                <a:lnTo>
                  <a:pt x="977568" y="848507"/>
                </a:lnTo>
                <a:lnTo>
                  <a:pt x="977568" y="845761"/>
                </a:lnTo>
                <a:lnTo>
                  <a:pt x="972076" y="845761"/>
                </a:lnTo>
                <a:lnTo>
                  <a:pt x="969330" y="845761"/>
                </a:lnTo>
                <a:close/>
                <a:moveTo>
                  <a:pt x="939124" y="845761"/>
                </a:moveTo>
                <a:lnTo>
                  <a:pt x="930887" y="848507"/>
                </a:lnTo>
                <a:lnTo>
                  <a:pt x="928141" y="851253"/>
                </a:lnTo>
                <a:lnTo>
                  <a:pt x="928141" y="856745"/>
                </a:lnTo>
                <a:lnTo>
                  <a:pt x="930887" y="853999"/>
                </a:lnTo>
                <a:lnTo>
                  <a:pt x="933632" y="851253"/>
                </a:lnTo>
                <a:lnTo>
                  <a:pt x="936378" y="851253"/>
                </a:lnTo>
                <a:lnTo>
                  <a:pt x="936378" y="856745"/>
                </a:lnTo>
                <a:lnTo>
                  <a:pt x="939124" y="856745"/>
                </a:lnTo>
                <a:lnTo>
                  <a:pt x="939124" y="845761"/>
                </a:lnTo>
                <a:close/>
                <a:moveTo>
                  <a:pt x="1290611" y="843015"/>
                </a:moveTo>
                <a:lnTo>
                  <a:pt x="1290611" y="845761"/>
                </a:lnTo>
                <a:lnTo>
                  <a:pt x="1287865" y="845761"/>
                </a:lnTo>
                <a:lnTo>
                  <a:pt x="1287865" y="848507"/>
                </a:lnTo>
                <a:lnTo>
                  <a:pt x="1296101" y="848507"/>
                </a:lnTo>
                <a:lnTo>
                  <a:pt x="1296101" y="843015"/>
                </a:lnTo>
                <a:lnTo>
                  <a:pt x="1290611" y="843015"/>
                </a:lnTo>
                <a:close/>
                <a:moveTo>
                  <a:pt x="1035233" y="843015"/>
                </a:moveTo>
                <a:lnTo>
                  <a:pt x="1040725" y="845761"/>
                </a:lnTo>
                <a:lnTo>
                  <a:pt x="1048964" y="845761"/>
                </a:lnTo>
                <a:lnTo>
                  <a:pt x="1054456" y="843015"/>
                </a:lnTo>
                <a:lnTo>
                  <a:pt x="1040725" y="843015"/>
                </a:lnTo>
                <a:lnTo>
                  <a:pt x="1035233" y="843015"/>
                </a:lnTo>
                <a:close/>
                <a:moveTo>
                  <a:pt x="656289" y="840269"/>
                </a:moveTo>
                <a:lnTo>
                  <a:pt x="656289" y="845761"/>
                </a:lnTo>
                <a:lnTo>
                  <a:pt x="656289" y="851253"/>
                </a:lnTo>
                <a:lnTo>
                  <a:pt x="659035" y="851253"/>
                </a:lnTo>
                <a:lnTo>
                  <a:pt x="661780" y="851253"/>
                </a:lnTo>
                <a:lnTo>
                  <a:pt x="661780" y="845761"/>
                </a:lnTo>
                <a:lnTo>
                  <a:pt x="661780" y="843015"/>
                </a:lnTo>
                <a:lnTo>
                  <a:pt x="656289" y="840269"/>
                </a:lnTo>
                <a:close/>
                <a:moveTo>
                  <a:pt x="5091041" y="837523"/>
                </a:moveTo>
                <a:lnTo>
                  <a:pt x="5091041" y="843015"/>
                </a:lnTo>
                <a:lnTo>
                  <a:pt x="5093787" y="845761"/>
                </a:lnTo>
                <a:lnTo>
                  <a:pt x="5099279" y="843015"/>
                </a:lnTo>
                <a:lnTo>
                  <a:pt x="5099279" y="840269"/>
                </a:lnTo>
                <a:lnTo>
                  <a:pt x="5096533" y="837523"/>
                </a:lnTo>
                <a:lnTo>
                  <a:pt x="5091041" y="837523"/>
                </a:lnTo>
                <a:close/>
                <a:moveTo>
                  <a:pt x="906173" y="837523"/>
                </a:moveTo>
                <a:lnTo>
                  <a:pt x="906173" y="840269"/>
                </a:lnTo>
                <a:lnTo>
                  <a:pt x="911664" y="843015"/>
                </a:lnTo>
                <a:lnTo>
                  <a:pt x="911664" y="837523"/>
                </a:lnTo>
                <a:lnTo>
                  <a:pt x="906173" y="837523"/>
                </a:lnTo>
                <a:close/>
                <a:moveTo>
                  <a:pt x="236154" y="837523"/>
                </a:moveTo>
                <a:lnTo>
                  <a:pt x="233408" y="840269"/>
                </a:lnTo>
                <a:lnTo>
                  <a:pt x="233408" y="843015"/>
                </a:lnTo>
                <a:lnTo>
                  <a:pt x="233408" y="845761"/>
                </a:lnTo>
                <a:lnTo>
                  <a:pt x="236154" y="848507"/>
                </a:lnTo>
                <a:lnTo>
                  <a:pt x="241646" y="845761"/>
                </a:lnTo>
                <a:lnTo>
                  <a:pt x="241646" y="843015"/>
                </a:lnTo>
                <a:lnTo>
                  <a:pt x="244392" y="837523"/>
                </a:lnTo>
                <a:lnTo>
                  <a:pt x="236154" y="837523"/>
                </a:lnTo>
                <a:close/>
                <a:moveTo>
                  <a:pt x="214186" y="837523"/>
                </a:moveTo>
                <a:lnTo>
                  <a:pt x="214186" y="843015"/>
                </a:lnTo>
                <a:lnTo>
                  <a:pt x="214186" y="848507"/>
                </a:lnTo>
                <a:lnTo>
                  <a:pt x="219678" y="845761"/>
                </a:lnTo>
                <a:lnTo>
                  <a:pt x="222424" y="843015"/>
                </a:lnTo>
                <a:lnTo>
                  <a:pt x="219678" y="840269"/>
                </a:lnTo>
                <a:lnTo>
                  <a:pt x="219678" y="837523"/>
                </a:lnTo>
                <a:lnTo>
                  <a:pt x="216932" y="837523"/>
                </a:lnTo>
                <a:lnTo>
                  <a:pt x="214186" y="837523"/>
                </a:lnTo>
                <a:close/>
                <a:moveTo>
                  <a:pt x="1518526" y="834777"/>
                </a:moveTo>
                <a:lnTo>
                  <a:pt x="1513033" y="837523"/>
                </a:lnTo>
                <a:lnTo>
                  <a:pt x="1507541" y="840269"/>
                </a:lnTo>
                <a:lnTo>
                  <a:pt x="1507541" y="848507"/>
                </a:lnTo>
                <a:lnTo>
                  <a:pt x="1504796" y="856745"/>
                </a:lnTo>
                <a:lnTo>
                  <a:pt x="1502050" y="853999"/>
                </a:lnTo>
                <a:lnTo>
                  <a:pt x="1496557" y="856745"/>
                </a:lnTo>
                <a:lnTo>
                  <a:pt x="1493811" y="859491"/>
                </a:lnTo>
                <a:lnTo>
                  <a:pt x="1491065" y="864983"/>
                </a:lnTo>
                <a:lnTo>
                  <a:pt x="1493811" y="864983"/>
                </a:lnTo>
                <a:lnTo>
                  <a:pt x="1496557" y="864983"/>
                </a:lnTo>
                <a:lnTo>
                  <a:pt x="1499304" y="862237"/>
                </a:lnTo>
                <a:lnTo>
                  <a:pt x="1504796" y="862237"/>
                </a:lnTo>
                <a:lnTo>
                  <a:pt x="1507541" y="856745"/>
                </a:lnTo>
                <a:lnTo>
                  <a:pt x="1515779" y="856745"/>
                </a:lnTo>
                <a:lnTo>
                  <a:pt x="1515779" y="859491"/>
                </a:lnTo>
                <a:lnTo>
                  <a:pt x="1518526" y="862237"/>
                </a:lnTo>
                <a:lnTo>
                  <a:pt x="1521272" y="862237"/>
                </a:lnTo>
                <a:lnTo>
                  <a:pt x="1521272" y="864983"/>
                </a:lnTo>
                <a:lnTo>
                  <a:pt x="1515779" y="864983"/>
                </a:lnTo>
                <a:lnTo>
                  <a:pt x="1513033" y="864983"/>
                </a:lnTo>
                <a:lnTo>
                  <a:pt x="1502050" y="864983"/>
                </a:lnTo>
                <a:lnTo>
                  <a:pt x="1499304" y="873221"/>
                </a:lnTo>
                <a:lnTo>
                  <a:pt x="1496557" y="881459"/>
                </a:lnTo>
                <a:lnTo>
                  <a:pt x="1502050" y="884205"/>
                </a:lnTo>
                <a:lnTo>
                  <a:pt x="1504796" y="889697"/>
                </a:lnTo>
                <a:lnTo>
                  <a:pt x="1507541" y="889697"/>
                </a:lnTo>
                <a:lnTo>
                  <a:pt x="1510287" y="889697"/>
                </a:lnTo>
                <a:lnTo>
                  <a:pt x="1515779" y="889697"/>
                </a:lnTo>
                <a:lnTo>
                  <a:pt x="1518526" y="889697"/>
                </a:lnTo>
                <a:lnTo>
                  <a:pt x="1521272" y="884205"/>
                </a:lnTo>
                <a:lnTo>
                  <a:pt x="1524017" y="878713"/>
                </a:lnTo>
                <a:lnTo>
                  <a:pt x="1526763" y="873221"/>
                </a:lnTo>
                <a:lnTo>
                  <a:pt x="1526763" y="862237"/>
                </a:lnTo>
                <a:lnTo>
                  <a:pt x="1532255" y="862237"/>
                </a:lnTo>
                <a:lnTo>
                  <a:pt x="1532255" y="856745"/>
                </a:lnTo>
                <a:lnTo>
                  <a:pt x="1535002" y="853999"/>
                </a:lnTo>
                <a:lnTo>
                  <a:pt x="1537748" y="851253"/>
                </a:lnTo>
                <a:lnTo>
                  <a:pt x="1535002" y="845761"/>
                </a:lnTo>
                <a:lnTo>
                  <a:pt x="1535002" y="840269"/>
                </a:lnTo>
                <a:lnTo>
                  <a:pt x="1518526" y="834777"/>
                </a:lnTo>
                <a:close/>
                <a:moveTo>
                  <a:pt x="1016011" y="832031"/>
                </a:moveTo>
                <a:lnTo>
                  <a:pt x="1013265" y="834777"/>
                </a:lnTo>
                <a:lnTo>
                  <a:pt x="1010520" y="834777"/>
                </a:lnTo>
                <a:lnTo>
                  <a:pt x="1013265" y="840269"/>
                </a:lnTo>
                <a:lnTo>
                  <a:pt x="1016011" y="840269"/>
                </a:lnTo>
                <a:lnTo>
                  <a:pt x="1021503" y="837523"/>
                </a:lnTo>
                <a:lnTo>
                  <a:pt x="1024250" y="832031"/>
                </a:lnTo>
                <a:lnTo>
                  <a:pt x="1018758" y="832031"/>
                </a:lnTo>
                <a:lnTo>
                  <a:pt x="1016011" y="832031"/>
                </a:lnTo>
                <a:close/>
                <a:moveTo>
                  <a:pt x="878712" y="832031"/>
                </a:moveTo>
                <a:lnTo>
                  <a:pt x="873221" y="834777"/>
                </a:lnTo>
                <a:lnTo>
                  <a:pt x="870475" y="834777"/>
                </a:lnTo>
                <a:lnTo>
                  <a:pt x="867729" y="837523"/>
                </a:lnTo>
                <a:lnTo>
                  <a:pt x="873221" y="837523"/>
                </a:lnTo>
                <a:lnTo>
                  <a:pt x="878712" y="840269"/>
                </a:lnTo>
                <a:lnTo>
                  <a:pt x="878712" y="832031"/>
                </a:lnTo>
                <a:close/>
                <a:moveTo>
                  <a:pt x="1488320" y="826539"/>
                </a:moveTo>
                <a:lnTo>
                  <a:pt x="1477335" y="829285"/>
                </a:lnTo>
                <a:lnTo>
                  <a:pt x="1477335" y="832031"/>
                </a:lnTo>
                <a:lnTo>
                  <a:pt x="1477335" y="834777"/>
                </a:lnTo>
                <a:lnTo>
                  <a:pt x="1474589" y="840269"/>
                </a:lnTo>
                <a:lnTo>
                  <a:pt x="1482829" y="843015"/>
                </a:lnTo>
                <a:lnTo>
                  <a:pt x="1493811" y="840269"/>
                </a:lnTo>
                <a:lnTo>
                  <a:pt x="1493811" y="829285"/>
                </a:lnTo>
                <a:lnTo>
                  <a:pt x="1496557" y="829285"/>
                </a:lnTo>
                <a:lnTo>
                  <a:pt x="1499304" y="826539"/>
                </a:lnTo>
                <a:lnTo>
                  <a:pt x="1488320" y="826539"/>
                </a:lnTo>
                <a:close/>
                <a:moveTo>
                  <a:pt x="5884628" y="826539"/>
                </a:moveTo>
                <a:lnTo>
                  <a:pt x="5884628" y="829285"/>
                </a:lnTo>
                <a:lnTo>
                  <a:pt x="5887374" y="832031"/>
                </a:lnTo>
                <a:lnTo>
                  <a:pt x="5892866" y="832031"/>
                </a:lnTo>
                <a:lnTo>
                  <a:pt x="5892866" y="829285"/>
                </a:lnTo>
                <a:lnTo>
                  <a:pt x="5887374" y="826539"/>
                </a:lnTo>
                <a:lnTo>
                  <a:pt x="5884628" y="826539"/>
                </a:lnTo>
                <a:close/>
                <a:moveTo>
                  <a:pt x="5250308" y="826539"/>
                </a:moveTo>
                <a:lnTo>
                  <a:pt x="5250308" y="834777"/>
                </a:lnTo>
                <a:lnTo>
                  <a:pt x="5255799" y="834777"/>
                </a:lnTo>
                <a:lnTo>
                  <a:pt x="5255799" y="829285"/>
                </a:lnTo>
                <a:lnTo>
                  <a:pt x="5250308" y="826539"/>
                </a:lnTo>
                <a:close/>
                <a:moveTo>
                  <a:pt x="1005028" y="823793"/>
                </a:moveTo>
                <a:lnTo>
                  <a:pt x="999536" y="826539"/>
                </a:lnTo>
                <a:lnTo>
                  <a:pt x="999536" y="832031"/>
                </a:lnTo>
                <a:lnTo>
                  <a:pt x="1005028" y="832031"/>
                </a:lnTo>
                <a:lnTo>
                  <a:pt x="1005028" y="823793"/>
                </a:lnTo>
                <a:close/>
                <a:moveTo>
                  <a:pt x="686494" y="823793"/>
                </a:moveTo>
                <a:lnTo>
                  <a:pt x="686494" y="832031"/>
                </a:lnTo>
                <a:lnTo>
                  <a:pt x="686494" y="843015"/>
                </a:lnTo>
                <a:lnTo>
                  <a:pt x="689240" y="851253"/>
                </a:lnTo>
                <a:lnTo>
                  <a:pt x="689240" y="853999"/>
                </a:lnTo>
                <a:lnTo>
                  <a:pt x="691986" y="853999"/>
                </a:lnTo>
                <a:lnTo>
                  <a:pt x="694732" y="848507"/>
                </a:lnTo>
                <a:lnTo>
                  <a:pt x="694732" y="837523"/>
                </a:lnTo>
                <a:lnTo>
                  <a:pt x="691986" y="829285"/>
                </a:lnTo>
                <a:lnTo>
                  <a:pt x="686494" y="823793"/>
                </a:lnTo>
                <a:close/>
                <a:moveTo>
                  <a:pt x="977568" y="821047"/>
                </a:moveTo>
                <a:lnTo>
                  <a:pt x="977568" y="823793"/>
                </a:lnTo>
                <a:lnTo>
                  <a:pt x="983059" y="823793"/>
                </a:lnTo>
                <a:lnTo>
                  <a:pt x="983059" y="826539"/>
                </a:lnTo>
                <a:lnTo>
                  <a:pt x="988551" y="829285"/>
                </a:lnTo>
                <a:lnTo>
                  <a:pt x="991298" y="823793"/>
                </a:lnTo>
                <a:lnTo>
                  <a:pt x="988551" y="821047"/>
                </a:lnTo>
                <a:lnTo>
                  <a:pt x="985806" y="821047"/>
                </a:lnTo>
                <a:lnTo>
                  <a:pt x="983059" y="821047"/>
                </a:lnTo>
                <a:lnTo>
                  <a:pt x="977568" y="821047"/>
                </a:lnTo>
                <a:close/>
                <a:moveTo>
                  <a:pt x="1378481" y="818301"/>
                </a:moveTo>
                <a:lnTo>
                  <a:pt x="1378481" y="821047"/>
                </a:lnTo>
                <a:lnTo>
                  <a:pt x="1378481" y="823793"/>
                </a:lnTo>
                <a:lnTo>
                  <a:pt x="1378481" y="826539"/>
                </a:lnTo>
                <a:lnTo>
                  <a:pt x="1381227" y="826539"/>
                </a:lnTo>
                <a:lnTo>
                  <a:pt x="1381227" y="823793"/>
                </a:lnTo>
                <a:lnTo>
                  <a:pt x="1383972" y="823793"/>
                </a:lnTo>
                <a:lnTo>
                  <a:pt x="1383972" y="818301"/>
                </a:lnTo>
                <a:lnTo>
                  <a:pt x="1381227" y="818301"/>
                </a:lnTo>
                <a:lnTo>
                  <a:pt x="1378481" y="818301"/>
                </a:lnTo>
                <a:close/>
                <a:moveTo>
                  <a:pt x="5077311" y="815555"/>
                </a:moveTo>
                <a:lnTo>
                  <a:pt x="5080057" y="818301"/>
                </a:lnTo>
                <a:lnTo>
                  <a:pt x="5082803" y="821047"/>
                </a:lnTo>
                <a:lnTo>
                  <a:pt x="5082803" y="818301"/>
                </a:lnTo>
                <a:lnTo>
                  <a:pt x="5085549" y="815555"/>
                </a:lnTo>
                <a:lnTo>
                  <a:pt x="5077311" y="815555"/>
                </a:lnTo>
                <a:close/>
                <a:moveTo>
                  <a:pt x="5426050" y="812809"/>
                </a:moveTo>
                <a:lnTo>
                  <a:pt x="5426050" y="818301"/>
                </a:lnTo>
                <a:lnTo>
                  <a:pt x="5428796" y="821047"/>
                </a:lnTo>
                <a:lnTo>
                  <a:pt x="5431542" y="818301"/>
                </a:lnTo>
                <a:lnTo>
                  <a:pt x="5431542" y="815555"/>
                </a:lnTo>
                <a:lnTo>
                  <a:pt x="5428796" y="812809"/>
                </a:lnTo>
                <a:lnTo>
                  <a:pt x="5426050" y="812809"/>
                </a:lnTo>
                <a:close/>
                <a:moveTo>
                  <a:pt x="5170674" y="812809"/>
                </a:moveTo>
                <a:lnTo>
                  <a:pt x="5176166" y="812809"/>
                </a:lnTo>
                <a:lnTo>
                  <a:pt x="5178912" y="821047"/>
                </a:lnTo>
                <a:lnTo>
                  <a:pt x="5176166" y="818301"/>
                </a:lnTo>
                <a:lnTo>
                  <a:pt x="5176166" y="815555"/>
                </a:lnTo>
                <a:lnTo>
                  <a:pt x="5170674" y="818301"/>
                </a:lnTo>
                <a:lnTo>
                  <a:pt x="5167928" y="815555"/>
                </a:lnTo>
                <a:lnTo>
                  <a:pt x="5170674" y="812809"/>
                </a:lnTo>
                <a:close/>
                <a:moveTo>
                  <a:pt x="930887" y="810063"/>
                </a:moveTo>
                <a:lnTo>
                  <a:pt x="928141" y="812809"/>
                </a:lnTo>
                <a:lnTo>
                  <a:pt x="930887" y="818301"/>
                </a:lnTo>
                <a:lnTo>
                  <a:pt x="936378" y="821047"/>
                </a:lnTo>
                <a:lnTo>
                  <a:pt x="939124" y="823793"/>
                </a:lnTo>
                <a:lnTo>
                  <a:pt x="936378" y="815555"/>
                </a:lnTo>
                <a:lnTo>
                  <a:pt x="930887" y="810063"/>
                </a:lnTo>
                <a:close/>
                <a:moveTo>
                  <a:pt x="1551477" y="807317"/>
                </a:moveTo>
                <a:lnTo>
                  <a:pt x="1551477" y="812809"/>
                </a:lnTo>
                <a:lnTo>
                  <a:pt x="1556969" y="812809"/>
                </a:lnTo>
                <a:lnTo>
                  <a:pt x="1556969" y="807317"/>
                </a:lnTo>
                <a:lnTo>
                  <a:pt x="1554223" y="807317"/>
                </a:lnTo>
                <a:lnTo>
                  <a:pt x="1551477" y="807317"/>
                </a:lnTo>
                <a:close/>
                <a:moveTo>
                  <a:pt x="5796757" y="807317"/>
                </a:moveTo>
                <a:lnTo>
                  <a:pt x="5796757" y="810063"/>
                </a:lnTo>
                <a:lnTo>
                  <a:pt x="5799503" y="812809"/>
                </a:lnTo>
                <a:lnTo>
                  <a:pt x="5802249" y="812809"/>
                </a:lnTo>
                <a:lnTo>
                  <a:pt x="5802249" y="807317"/>
                </a:lnTo>
                <a:lnTo>
                  <a:pt x="5796757" y="807317"/>
                </a:lnTo>
                <a:close/>
                <a:moveTo>
                  <a:pt x="991298" y="804571"/>
                </a:moveTo>
                <a:lnTo>
                  <a:pt x="988551" y="807317"/>
                </a:lnTo>
                <a:lnTo>
                  <a:pt x="988551" y="812809"/>
                </a:lnTo>
                <a:lnTo>
                  <a:pt x="994043" y="812809"/>
                </a:lnTo>
                <a:lnTo>
                  <a:pt x="994043" y="810063"/>
                </a:lnTo>
                <a:lnTo>
                  <a:pt x="994043" y="807317"/>
                </a:lnTo>
                <a:lnTo>
                  <a:pt x="996790" y="804571"/>
                </a:lnTo>
                <a:lnTo>
                  <a:pt x="991298" y="804571"/>
                </a:lnTo>
                <a:close/>
                <a:moveTo>
                  <a:pt x="5758313" y="804571"/>
                </a:moveTo>
                <a:lnTo>
                  <a:pt x="5755567" y="807317"/>
                </a:lnTo>
                <a:lnTo>
                  <a:pt x="5755567" y="810063"/>
                </a:lnTo>
                <a:lnTo>
                  <a:pt x="5761059" y="810063"/>
                </a:lnTo>
                <a:lnTo>
                  <a:pt x="5763805" y="812809"/>
                </a:lnTo>
                <a:lnTo>
                  <a:pt x="5766551" y="815555"/>
                </a:lnTo>
                <a:lnTo>
                  <a:pt x="5769297" y="812809"/>
                </a:lnTo>
                <a:lnTo>
                  <a:pt x="5766551" y="812809"/>
                </a:lnTo>
                <a:lnTo>
                  <a:pt x="5766551" y="807317"/>
                </a:lnTo>
                <a:lnTo>
                  <a:pt x="5761059" y="807317"/>
                </a:lnTo>
                <a:lnTo>
                  <a:pt x="5758313" y="804571"/>
                </a:lnTo>
                <a:close/>
                <a:moveTo>
                  <a:pt x="1005028" y="801825"/>
                </a:moveTo>
                <a:lnTo>
                  <a:pt x="1002281" y="804571"/>
                </a:lnTo>
                <a:lnTo>
                  <a:pt x="1002281" y="807317"/>
                </a:lnTo>
                <a:lnTo>
                  <a:pt x="1005028" y="807317"/>
                </a:lnTo>
                <a:lnTo>
                  <a:pt x="1005028" y="810063"/>
                </a:lnTo>
                <a:lnTo>
                  <a:pt x="1007773" y="810063"/>
                </a:lnTo>
                <a:lnTo>
                  <a:pt x="1007773" y="807317"/>
                </a:lnTo>
                <a:lnTo>
                  <a:pt x="1010520" y="807317"/>
                </a:lnTo>
                <a:lnTo>
                  <a:pt x="1007773" y="804571"/>
                </a:lnTo>
                <a:lnTo>
                  <a:pt x="1005028" y="801825"/>
                </a:lnTo>
                <a:close/>
                <a:moveTo>
                  <a:pt x="5950532" y="801825"/>
                </a:moveTo>
                <a:lnTo>
                  <a:pt x="5950532" y="804571"/>
                </a:lnTo>
                <a:lnTo>
                  <a:pt x="5956024" y="804571"/>
                </a:lnTo>
                <a:lnTo>
                  <a:pt x="5956024" y="801825"/>
                </a:lnTo>
                <a:lnTo>
                  <a:pt x="5950532" y="801825"/>
                </a:lnTo>
                <a:close/>
                <a:moveTo>
                  <a:pt x="5423304" y="801825"/>
                </a:moveTo>
                <a:lnTo>
                  <a:pt x="5423304" y="807317"/>
                </a:lnTo>
                <a:lnTo>
                  <a:pt x="5423304" y="810063"/>
                </a:lnTo>
                <a:lnTo>
                  <a:pt x="5428796" y="807317"/>
                </a:lnTo>
                <a:lnTo>
                  <a:pt x="5431542" y="801825"/>
                </a:lnTo>
                <a:lnTo>
                  <a:pt x="5423304" y="801825"/>
                </a:lnTo>
                <a:close/>
                <a:moveTo>
                  <a:pt x="659035" y="799079"/>
                </a:moveTo>
                <a:lnTo>
                  <a:pt x="653542" y="810063"/>
                </a:lnTo>
                <a:lnTo>
                  <a:pt x="650797" y="815555"/>
                </a:lnTo>
                <a:lnTo>
                  <a:pt x="653542" y="821047"/>
                </a:lnTo>
                <a:lnTo>
                  <a:pt x="656289" y="821047"/>
                </a:lnTo>
                <a:lnTo>
                  <a:pt x="661780" y="821047"/>
                </a:lnTo>
                <a:lnTo>
                  <a:pt x="664526" y="818301"/>
                </a:lnTo>
                <a:lnTo>
                  <a:pt x="664526" y="810063"/>
                </a:lnTo>
                <a:lnTo>
                  <a:pt x="659035" y="799079"/>
                </a:lnTo>
                <a:close/>
                <a:moveTo>
                  <a:pt x="5395844" y="799079"/>
                </a:moveTo>
                <a:lnTo>
                  <a:pt x="5395844" y="804571"/>
                </a:lnTo>
                <a:lnTo>
                  <a:pt x="5393098" y="807317"/>
                </a:lnTo>
                <a:lnTo>
                  <a:pt x="5393098" y="812809"/>
                </a:lnTo>
                <a:lnTo>
                  <a:pt x="5393098" y="815555"/>
                </a:lnTo>
                <a:lnTo>
                  <a:pt x="5406828" y="821047"/>
                </a:lnTo>
                <a:lnTo>
                  <a:pt x="5412320" y="821047"/>
                </a:lnTo>
                <a:lnTo>
                  <a:pt x="5420558" y="818301"/>
                </a:lnTo>
                <a:lnTo>
                  <a:pt x="5417812" y="810063"/>
                </a:lnTo>
                <a:lnTo>
                  <a:pt x="5415066" y="801825"/>
                </a:lnTo>
                <a:lnTo>
                  <a:pt x="5406828" y="799079"/>
                </a:lnTo>
                <a:lnTo>
                  <a:pt x="5395844" y="799079"/>
                </a:lnTo>
                <a:close/>
                <a:moveTo>
                  <a:pt x="5357401" y="799079"/>
                </a:moveTo>
                <a:lnTo>
                  <a:pt x="5357401" y="804571"/>
                </a:lnTo>
                <a:lnTo>
                  <a:pt x="5362893" y="804571"/>
                </a:lnTo>
                <a:lnTo>
                  <a:pt x="5362893" y="799079"/>
                </a:lnTo>
                <a:lnTo>
                  <a:pt x="5357401" y="799079"/>
                </a:lnTo>
                <a:close/>
                <a:moveTo>
                  <a:pt x="1518526" y="793587"/>
                </a:moveTo>
                <a:lnTo>
                  <a:pt x="1513033" y="799079"/>
                </a:lnTo>
                <a:lnTo>
                  <a:pt x="1510287" y="804571"/>
                </a:lnTo>
                <a:lnTo>
                  <a:pt x="1510287" y="812809"/>
                </a:lnTo>
                <a:lnTo>
                  <a:pt x="1513033" y="821047"/>
                </a:lnTo>
                <a:lnTo>
                  <a:pt x="1526763" y="821047"/>
                </a:lnTo>
                <a:lnTo>
                  <a:pt x="1529509" y="815555"/>
                </a:lnTo>
                <a:lnTo>
                  <a:pt x="1532255" y="810063"/>
                </a:lnTo>
                <a:lnTo>
                  <a:pt x="1526763" y="799079"/>
                </a:lnTo>
                <a:lnTo>
                  <a:pt x="1524017" y="799079"/>
                </a:lnTo>
                <a:lnTo>
                  <a:pt x="1521272" y="796333"/>
                </a:lnTo>
                <a:lnTo>
                  <a:pt x="1521272" y="793587"/>
                </a:lnTo>
                <a:lnTo>
                  <a:pt x="1518526" y="793587"/>
                </a:lnTo>
                <a:close/>
                <a:moveTo>
                  <a:pt x="689240" y="793587"/>
                </a:moveTo>
                <a:lnTo>
                  <a:pt x="686494" y="796333"/>
                </a:lnTo>
                <a:lnTo>
                  <a:pt x="681002" y="799079"/>
                </a:lnTo>
                <a:lnTo>
                  <a:pt x="672764" y="801825"/>
                </a:lnTo>
                <a:lnTo>
                  <a:pt x="670018" y="801825"/>
                </a:lnTo>
                <a:lnTo>
                  <a:pt x="667272" y="807317"/>
                </a:lnTo>
                <a:lnTo>
                  <a:pt x="667272" y="810063"/>
                </a:lnTo>
                <a:lnTo>
                  <a:pt x="667272" y="818301"/>
                </a:lnTo>
                <a:lnTo>
                  <a:pt x="686494" y="807317"/>
                </a:lnTo>
                <a:lnTo>
                  <a:pt x="691986" y="801825"/>
                </a:lnTo>
                <a:lnTo>
                  <a:pt x="691986" y="796333"/>
                </a:lnTo>
                <a:lnTo>
                  <a:pt x="689240" y="793587"/>
                </a:lnTo>
                <a:close/>
                <a:moveTo>
                  <a:pt x="5890120" y="793587"/>
                </a:moveTo>
                <a:lnTo>
                  <a:pt x="5887374" y="799079"/>
                </a:lnTo>
                <a:lnTo>
                  <a:pt x="5892866" y="799079"/>
                </a:lnTo>
                <a:lnTo>
                  <a:pt x="5892866" y="793587"/>
                </a:lnTo>
                <a:lnTo>
                  <a:pt x="5890120" y="793587"/>
                </a:lnTo>
                <a:close/>
                <a:moveTo>
                  <a:pt x="5085549" y="793587"/>
                </a:moveTo>
                <a:lnTo>
                  <a:pt x="5085549" y="799079"/>
                </a:lnTo>
                <a:lnTo>
                  <a:pt x="5091041" y="799079"/>
                </a:lnTo>
                <a:lnTo>
                  <a:pt x="5091041" y="796333"/>
                </a:lnTo>
                <a:lnTo>
                  <a:pt x="5088295" y="793587"/>
                </a:lnTo>
                <a:lnTo>
                  <a:pt x="5085549" y="793587"/>
                </a:lnTo>
                <a:close/>
                <a:moveTo>
                  <a:pt x="1032487" y="790841"/>
                </a:moveTo>
                <a:lnTo>
                  <a:pt x="1032487" y="793587"/>
                </a:lnTo>
                <a:lnTo>
                  <a:pt x="1037980" y="796333"/>
                </a:lnTo>
                <a:lnTo>
                  <a:pt x="1040725" y="793587"/>
                </a:lnTo>
                <a:lnTo>
                  <a:pt x="1040725" y="790841"/>
                </a:lnTo>
                <a:lnTo>
                  <a:pt x="1035233" y="790841"/>
                </a:lnTo>
                <a:lnTo>
                  <a:pt x="1032487" y="790841"/>
                </a:lnTo>
                <a:close/>
                <a:moveTo>
                  <a:pt x="908919" y="790841"/>
                </a:moveTo>
                <a:lnTo>
                  <a:pt x="906173" y="793587"/>
                </a:lnTo>
                <a:lnTo>
                  <a:pt x="917156" y="793587"/>
                </a:lnTo>
                <a:lnTo>
                  <a:pt x="914410" y="790841"/>
                </a:lnTo>
                <a:lnTo>
                  <a:pt x="908919" y="790841"/>
                </a:lnTo>
                <a:close/>
                <a:moveTo>
                  <a:pt x="892443" y="790841"/>
                </a:moveTo>
                <a:lnTo>
                  <a:pt x="892443" y="793587"/>
                </a:lnTo>
                <a:lnTo>
                  <a:pt x="892443" y="799079"/>
                </a:lnTo>
                <a:lnTo>
                  <a:pt x="895189" y="799079"/>
                </a:lnTo>
                <a:lnTo>
                  <a:pt x="895189" y="790841"/>
                </a:lnTo>
                <a:lnTo>
                  <a:pt x="892443" y="790841"/>
                </a:lnTo>
                <a:close/>
                <a:moveTo>
                  <a:pt x="1485574" y="788095"/>
                </a:moveTo>
                <a:lnTo>
                  <a:pt x="1480081" y="793587"/>
                </a:lnTo>
                <a:lnTo>
                  <a:pt x="1477335" y="799079"/>
                </a:lnTo>
                <a:lnTo>
                  <a:pt x="1477335" y="807317"/>
                </a:lnTo>
                <a:lnTo>
                  <a:pt x="1480081" y="815555"/>
                </a:lnTo>
                <a:lnTo>
                  <a:pt x="1488320" y="812809"/>
                </a:lnTo>
                <a:lnTo>
                  <a:pt x="1496557" y="815555"/>
                </a:lnTo>
                <a:lnTo>
                  <a:pt x="1502050" y="807317"/>
                </a:lnTo>
                <a:lnTo>
                  <a:pt x="1502050" y="799079"/>
                </a:lnTo>
                <a:lnTo>
                  <a:pt x="1507541" y="796333"/>
                </a:lnTo>
                <a:lnTo>
                  <a:pt x="1510287" y="793587"/>
                </a:lnTo>
                <a:lnTo>
                  <a:pt x="1502050" y="793587"/>
                </a:lnTo>
                <a:lnTo>
                  <a:pt x="1496557" y="793587"/>
                </a:lnTo>
                <a:lnTo>
                  <a:pt x="1491065" y="790841"/>
                </a:lnTo>
                <a:lnTo>
                  <a:pt x="1485574" y="788095"/>
                </a:lnTo>
                <a:close/>
                <a:moveTo>
                  <a:pt x="5255799" y="785349"/>
                </a:moveTo>
                <a:lnTo>
                  <a:pt x="5244816" y="788095"/>
                </a:lnTo>
                <a:lnTo>
                  <a:pt x="5236578" y="790841"/>
                </a:lnTo>
                <a:lnTo>
                  <a:pt x="5236578" y="799079"/>
                </a:lnTo>
                <a:lnTo>
                  <a:pt x="5236578" y="801825"/>
                </a:lnTo>
                <a:lnTo>
                  <a:pt x="5239324" y="804571"/>
                </a:lnTo>
                <a:lnTo>
                  <a:pt x="5239324" y="812809"/>
                </a:lnTo>
                <a:lnTo>
                  <a:pt x="5247562" y="818301"/>
                </a:lnTo>
                <a:lnTo>
                  <a:pt x="5255799" y="818301"/>
                </a:lnTo>
                <a:lnTo>
                  <a:pt x="5266783" y="818301"/>
                </a:lnTo>
                <a:lnTo>
                  <a:pt x="5269529" y="812809"/>
                </a:lnTo>
                <a:lnTo>
                  <a:pt x="5272275" y="807317"/>
                </a:lnTo>
                <a:lnTo>
                  <a:pt x="5275021" y="790841"/>
                </a:lnTo>
                <a:lnTo>
                  <a:pt x="5266783" y="788095"/>
                </a:lnTo>
                <a:lnTo>
                  <a:pt x="5255799" y="785349"/>
                </a:lnTo>
                <a:close/>
                <a:moveTo>
                  <a:pt x="961092" y="785349"/>
                </a:moveTo>
                <a:lnTo>
                  <a:pt x="958346" y="788095"/>
                </a:lnTo>
                <a:lnTo>
                  <a:pt x="963838" y="790841"/>
                </a:lnTo>
                <a:lnTo>
                  <a:pt x="972076" y="790841"/>
                </a:lnTo>
                <a:lnTo>
                  <a:pt x="963838" y="785349"/>
                </a:lnTo>
                <a:lnTo>
                  <a:pt x="961092" y="785349"/>
                </a:lnTo>
                <a:close/>
                <a:moveTo>
                  <a:pt x="1513033" y="782603"/>
                </a:moveTo>
                <a:lnTo>
                  <a:pt x="1510287" y="785349"/>
                </a:lnTo>
                <a:lnTo>
                  <a:pt x="1510287" y="788095"/>
                </a:lnTo>
                <a:lnTo>
                  <a:pt x="1513033" y="788095"/>
                </a:lnTo>
                <a:lnTo>
                  <a:pt x="1515779" y="788095"/>
                </a:lnTo>
                <a:lnTo>
                  <a:pt x="1515779" y="785349"/>
                </a:lnTo>
                <a:lnTo>
                  <a:pt x="1513033" y="782603"/>
                </a:lnTo>
                <a:close/>
                <a:moveTo>
                  <a:pt x="1449877" y="782603"/>
                </a:moveTo>
                <a:lnTo>
                  <a:pt x="1455368" y="782603"/>
                </a:lnTo>
                <a:lnTo>
                  <a:pt x="1455368" y="788095"/>
                </a:lnTo>
                <a:lnTo>
                  <a:pt x="1449877" y="788095"/>
                </a:lnTo>
                <a:lnTo>
                  <a:pt x="1449877" y="782603"/>
                </a:lnTo>
                <a:close/>
                <a:moveTo>
                  <a:pt x="878712" y="782603"/>
                </a:moveTo>
                <a:lnTo>
                  <a:pt x="878712" y="788095"/>
                </a:lnTo>
                <a:lnTo>
                  <a:pt x="884205" y="788095"/>
                </a:lnTo>
                <a:lnTo>
                  <a:pt x="884205" y="782603"/>
                </a:lnTo>
                <a:lnTo>
                  <a:pt x="878712" y="782603"/>
                </a:lnTo>
                <a:close/>
                <a:moveTo>
                  <a:pt x="5069073" y="774365"/>
                </a:moveTo>
                <a:lnTo>
                  <a:pt x="5066327" y="779857"/>
                </a:lnTo>
                <a:lnTo>
                  <a:pt x="5063581" y="788095"/>
                </a:lnTo>
                <a:lnTo>
                  <a:pt x="5071819" y="785349"/>
                </a:lnTo>
                <a:lnTo>
                  <a:pt x="5074565" y="782603"/>
                </a:lnTo>
                <a:lnTo>
                  <a:pt x="5071819" y="777111"/>
                </a:lnTo>
                <a:lnTo>
                  <a:pt x="5069073" y="774365"/>
                </a:lnTo>
                <a:close/>
                <a:moveTo>
                  <a:pt x="1436146" y="774365"/>
                </a:moveTo>
                <a:lnTo>
                  <a:pt x="1427907" y="777111"/>
                </a:lnTo>
                <a:lnTo>
                  <a:pt x="1422416" y="785349"/>
                </a:lnTo>
                <a:lnTo>
                  <a:pt x="1422416" y="788095"/>
                </a:lnTo>
                <a:lnTo>
                  <a:pt x="1422416" y="793587"/>
                </a:lnTo>
                <a:lnTo>
                  <a:pt x="1419670" y="793587"/>
                </a:lnTo>
                <a:lnTo>
                  <a:pt x="1416924" y="804571"/>
                </a:lnTo>
                <a:lnTo>
                  <a:pt x="1419670" y="815555"/>
                </a:lnTo>
                <a:lnTo>
                  <a:pt x="1441637" y="815555"/>
                </a:lnTo>
                <a:lnTo>
                  <a:pt x="1452622" y="815555"/>
                </a:lnTo>
                <a:lnTo>
                  <a:pt x="1460859" y="812809"/>
                </a:lnTo>
                <a:lnTo>
                  <a:pt x="1460859" y="815555"/>
                </a:lnTo>
                <a:lnTo>
                  <a:pt x="1460859" y="818301"/>
                </a:lnTo>
                <a:lnTo>
                  <a:pt x="1463606" y="815555"/>
                </a:lnTo>
                <a:lnTo>
                  <a:pt x="1466353" y="815555"/>
                </a:lnTo>
                <a:lnTo>
                  <a:pt x="1469098" y="812809"/>
                </a:lnTo>
                <a:lnTo>
                  <a:pt x="1466353" y="807317"/>
                </a:lnTo>
                <a:lnTo>
                  <a:pt x="1466353" y="804571"/>
                </a:lnTo>
                <a:lnTo>
                  <a:pt x="1469098" y="793587"/>
                </a:lnTo>
                <a:lnTo>
                  <a:pt x="1463606" y="788095"/>
                </a:lnTo>
                <a:lnTo>
                  <a:pt x="1460859" y="785349"/>
                </a:lnTo>
                <a:lnTo>
                  <a:pt x="1463606" y="779857"/>
                </a:lnTo>
                <a:lnTo>
                  <a:pt x="1460859" y="779857"/>
                </a:lnTo>
                <a:lnTo>
                  <a:pt x="1458113" y="774365"/>
                </a:lnTo>
                <a:lnTo>
                  <a:pt x="1447130" y="774365"/>
                </a:lnTo>
                <a:lnTo>
                  <a:pt x="1436146" y="774365"/>
                </a:lnTo>
                <a:close/>
                <a:moveTo>
                  <a:pt x="1518526" y="768874"/>
                </a:moveTo>
                <a:lnTo>
                  <a:pt x="1515779" y="771620"/>
                </a:lnTo>
                <a:lnTo>
                  <a:pt x="1515779" y="774365"/>
                </a:lnTo>
                <a:lnTo>
                  <a:pt x="1518526" y="774365"/>
                </a:lnTo>
                <a:lnTo>
                  <a:pt x="1521272" y="777111"/>
                </a:lnTo>
                <a:lnTo>
                  <a:pt x="1524017" y="777111"/>
                </a:lnTo>
                <a:lnTo>
                  <a:pt x="1526763" y="774365"/>
                </a:lnTo>
                <a:lnTo>
                  <a:pt x="1526763" y="771620"/>
                </a:lnTo>
                <a:lnTo>
                  <a:pt x="1524017" y="768874"/>
                </a:lnTo>
                <a:lnTo>
                  <a:pt x="1518526" y="768874"/>
                </a:lnTo>
                <a:close/>
                <a:moveTo>
                  <a:pt x="5857169" y="768873"/>
                </a:moveTo>
                <a:lnTo>
                  <a:pt x="5857169" y="771619"/>
                </a:lnTo>
                <a:lnTo>
                  <a:pt x="5854423" y="774365"/>
                </a:lnTo>
                <a:lnTo>
                  <a:pt x="5854423" y="777111"/>
                </a:lnTo>
                <a:lnTo>
                  <a:pt x="5857169" y="777111"/>
                </a:lnTo>
                <a:lnTo>
                  <a:pt x="5859914" y="777111"/>
                </a:lnTo>
                <a:lnTo>
                  <a:pt x="5859914" y="768873"/>
                </a:lnTo>
                <a:lnTo>
                  <a:pt x="5857169" y="768873"/>
                </a:lnTo>
                <a:close/>
                <a:moveTo>
                  <a:pt x="1532255" y="766128"/>
                </a:moveTo>
                <a:lnTo>
                  <a:pt x="1532255" y="774365"/>
                </a:lnTo>
                <a:lnTo>
                  <a:pt x="1535002" y="774365"/>
                </a:lnTo>
                <a:lnTo>
                  <a:pt x="1537748" y="774365"/>
                </a:lnTo>
                <a:lnTo>
                  <a:pt x="1537748" y="768874"/>
                </a:lnTo>
                <a:lnTo>
                  <a:pt x="1535002" y="766128"/>
                </a:lnTo>
                <a:lnTo>
                  <a:pt x="1532255" y="766128"/>
                </a:lnTo>
                <a:close/>
                <a:moveTo>
                  <a:pt x="966584" y="766128"/>
                </a:moveTo>
                <a:lnTo>
                  <a:pt x="966584" y="771620"/>
                </a:lnTo>
                <a:lnTo>
                  <a:pt x="969330" y="771620"/>
                </a:lnTo>
                <a:lnTo>
                  <a:pt x="969330" y="766128"/>
                </a:lnTo>
                <a:lnTo>
                  <a:pt x="966584" y="766128"/>
                </a:lnTo>
                <a:close/>
                <a:moveTo>
                  <a:pt x="5667696" y="766127"/>
                </a:moveTo>
                <a:lnTo>
                  <a:pt x="5667696" y="771619"/>
                </a:lnTo>
                <a:lnTo>
                  <a:pt x="5673188" y="771619"/>
                </a:lnTo>
                <a:lnTo>
                  <a:pt x="5673188" y="766127"/>
                </a:lnTo>
                <a:lnTo>
                  <a:pt x="5667696" y="766127"/>
                </a:lnTo>
                <a:close/>
                <a:moveTo>
                  <a:pt x="1362005" y="763382"/>
                </a:moveTo>
                <a:lnTo>
                  <a:pt x="1359260" y="768874"/>
                </a:lnTo>
                <a:lnTo>
                  <a:pt x="1359260" y="771620"/>
                </a:lnTo>
                <a:lnTo>
                  <a:pt x="1364751" y="771620"/>
                </a:lnTo>
                <a:lnTo>
                  <a:pt x="1367496" y="768874"/>
                </a:lnTo>
                <a:lnTo>
                  <a:pt x="1364751" y="766128"/>
                </a:lnTo>
                <a:lnTo>
                  <a:pt x="1362005" y="763382"/>
                </a:lnTo>
                <a:close/>
                <a:moveTo>
                  <a:pt x="5118501" y="757889"/>
                </a:moveTo>
                <a:lnTo>
                  <a:pt x="5118501" y="760635"/>
                </a:lnTo>
                <a:lnTo>
                  <a:pt x="5113009" y="766127"/>
                </a:lnTo>
                <a:lnTo>
                  <a:pt x="5107517" y="766127"/>
                </a:lnTo>
                <a:lnTo>
                  <a:pt x="5102025" y="768873"/>
                </a:lnTo>
                <a:lnTo>
                  <a:pt x="5091041" y="774365"/>
                </a:lnTo>
                <a:lnTo>
                  <a:pt x="5091041" y="782603"/>
                </a:lnTo>
                <a:lnTo>
                  <a:pt x="5088295" y="788095"/>
                </a:lnTo>
                <a:lnTo>
                  <a:pt x="5091041" y="793587"/>
                </a:lnTo>
                <a:lnTo>
                  <a:pt x="5096533" y="796333"/>
                </a:lnTo>
                <a:lnTo>
                  <a:pt x="5099279" y="804571"/>
                </a:lnTo>
                <a:lnTo>
                  <a:pt x="5107517" y="810063"/>
                </a:lnTo>
                <a:lnTo>
                  <a:pt x="5121247" y="818301"/>
                </a:lnTo>
                <a:lnTo>
                  <a:pt x="5121247" y="821047"/>
                </a:lnTo>
                <a:lnTo>
                  <a:pt x="5118501" y="821047"/>
                </a:lnTo>
                <a:lnTo>
                  <a:pt x="5118501" y="823793"/>
                </a:lnTo>
                <a:lnTo>
                  <a:pt x="5121247" y="823793"/>
                </a:lnTo>
                <a:lnTo>
                  <a:pt x="5121247" y="826539"/>
                </a:lnTo>
                <a:lnTo>
                  <a:pt x="5123993" y="826539"/>
                </a:lnTo>
                <a:lnTo>
                  <a:pt x="5126739" y="823793"/>
                </a:lnTo>
                <a:lnTo>
                  <a:pt x="5137722" y="823793"/>
                </a:lnTo>
                <a:lnTo>
                  <a:pt x="5148706" y="823793"/>
                </a:lnTo>
                <a:lnTo>
                  <a:pt x="5154198" y="826539"/>
                </a:lnTo>
                <a:lnTo>
                  <a:pt x="5156944" y="829285"/>
                </a:lnTo>
                <a:lnTo>
                  <a:pt x="5159690" y="832031"/>
                </a:lnTo>
                <a:lnTo>
                  <a:pt x="5159690" y="840269"/>
                </a:lnTo>
                <a:lnTo>
                  <a:pt x="5156944" y="840269"/>
                </a:lnTo>
                <a:lnTo>
                  <a:pt x="5154198" y="845761"/>
                </a:lnTo>
                <a:lnTo>
                  <a:pt x="5165182" y="851253"/>
                </a:lnTo>
                <a:lnTo>
                  <a:pt x="5176166" y="856745"/>
                </a:lnTo>
                <a:lnTo>
                  <a:pt x="5181658" y="856745"/>
                </a:lnTo>
                <a:lnTo>
                  <a:pt x="5184404" y="851253"/>
                </a:lnTo>
                <a:lnTo>
                  <a:pt x="5189896" y="848507"/>
                </a:lnTo>
                <a:lnTo>
                  <a:pt x="5189896" y="853999"/>
                </a:lnTo>
                <a:lnTo>
                  <a:pt x="5195388" y="853999"/>
                </a:lnTo>
                <a:lnTo>
                  <a:pt x="5198134" y="853999"/>
                </a:lnTo>
                <a:lnTo>
                  <a:pt x="5198134" y="851253"/>
                </a:lnTo>
                <a:lnTo>
                  <a:pt x="5195388" y="851253"/>
                </a:lnTo>
                <a:lnTo>
                  <a:pt x="5195388" y="848507"/>
                </a:lnTo>
                <a:lnTo>
                  <a:pt x="5192642" y="848507"/>
                </a:lnTo>
                <a:lnTo>
                  <a:pt x="5189896" y="848507"/>
                </a:lnTo>
                <a:lnTo>
                  <a:pt x="5195388" y="845761"/>
                </a:lnTo>
                <a:lnTo>
                  <a:pt x="5195388" y="843015"/>
                </a:lnTo>
                <a:lnTo>
                  <a:pt x="5198134" y="843015"/>
                </a:lnTo>
                <a:lnTo>
                  <a:pt x="5198134" y="845761"/>
                </a:lnTo>
                <a:lnTo>
                  <a:pt x="5203626" y="845761"/>
                </a:lnTo>
                <a:lnTo>
                  <a:pt x="5203626" y="843015"/>
                </a:lnTo>
                <a:lnTo>
                  <a:pt x="5206372" y="843015"/>
                </a:lnTo>
                <a:lnTo>
                  <a:pt x="5206372" y="845761"/>
                </a:lnTo>
                <a:lnTo>
                  <a:pt x="5211864" y="845761"/>
                </a:lnTo>
                <a:lnTo>
                  <a:pt x="5214610" y="843015"/>
                </a:lnTo>
                <a:lnTo>
                  <a:pt x="5211864" y="840269"/>
                </a:lnTo>
                <a:lnTo>
                  <a:pt x="5203626" y="837523"/>
                </a:lnTo>
                <a:lnTo>
                  <a:pt x="5198134" y="837523"/>
                </a:lnTo>
                <a:lnTo>
                  <a:pt x="5195388" y="840269"/>
                </a:lnTo>
                <a:lnTo>
                  <a:pt x="5195388" y="832031"/>
                </a:lnTo>
                <a:lnTo>
                  <a:pt x="5195388" y="829285"/>
                </a:lnTo>
                <a:lnTo>
                  <a:pt x="5189896" y="826539"/>
                </a:lnTo>
                <a:lnTo>
                  <a:pt x="5184404" y="823793"/>
                </a:lnTo>
                <a:lnTo>
                  <a:pt x="5189896" y="821047"/>
                </a:lnTo>
                <a:lnTo>
                  <a:pt x="5189896" y="810063"/>
                </a:lnTo>
                <a:lnTo>
                  <a:pt x="5181658" y="807317"/>
                </a:lnTo>
                <a:lnTo>
                  <a:pt x="5176166" y="801825"/>
                </a:lnTo>
                <a:lnTo>
                  <a:pt x="5178912" y="796333"/>
                </a:lnTo>
                <a:lnTo>
                  <a:pt x="5181658" y="790841"/>
                </a:lnTo>
                <a:lnTo>
                  <a:pt x="5178912" y="788095"/>
                </a:lnTo>
                <a:lnTo>
                  <a:pt x="5176166" y="785349"/>
                </a:lnTo>
                <a:lnTo>
                  <a:pt x="5178912" y="779857"/>
                </a:lnTo>
                <a:lnTo>
                  <a:pt x="5178912" y="771619"/>
                </a:lnTo>
                <a:lnTo>
                  <a:pt x="5176166" y="757889"/>
                </a:lnTo>
                <a:lnTo>
                  <a:pt x="5162436" y="760635"/>
                </a:lnTo>
                <a:lnTo>
                  <a:pt x="5148706" y="757889"/>
                </a:lnTo>
                <a:lnTo>
                  <a:pt x="5134976" y="757889"/>
                </a:lnTo>
                <a:lnTo>
                  <a:pt x="5123993" y="757889"/>
                </a:lnTo>
                <a:lnTo>
                  <a:pt x="5118501" y="757889"/>
                </a:lnTo>
                <a:close/>
                <a:moveTo>
                  <a:pt x="936378" y="749652"/>
                </a:moveTo>
                <a:lnTo>
                  <a:pt x="936378" y="752398"/>
                </a:lnTo>
                <a:lnTo>
                  <a:pt x="939124" y="755144"/>
                </a:lnTo>
                <a:lnTo>
                  <a:pt x="941870" y="752398"/>
                </a:lnTo>
                <a:lnTo>
                  <a:pt x="941870" y="749652"/>
                </a:lnTo>
                <a:lnTo>
                  <a:pt x="939124" y="749652"/>
                </a:lnTo>
                <a:lnTo>
                  <a:pt x="936378" y="749652"/>
                </a:lnTo>
                <a:close/>
                <a:moveTo>
                  <a:pt x="5906596" y="749652"/>
                </a:moveTo>
                <a:lnTo>
                  <a:pt x="5903850" y="752398"/>
                </a:lnTo>
                <a:lnTo>
                  <a:pt x="5901104" y="755143"/>
                </a:lnTo>
                <a:lnTo>
                  <a:pt x="5914834" y="755143"/>
                </a:lnTo>
                <a:lnTo>
                  <a:pt x="5912088" y="752398"/>
                </a:lnTo>
                <a:lnTo>
                  <a:pt x="5906596" y="749652"/>
                </a:lnTo>
                <a:close/>
                <a:moveTo>
                  <a:pt x="1559715" y="746906"/>
                </a:moveTo>
                <a:lnTo>
                  <a:pt x="1556969" y="749652"/>
                </a:lnTo>
                <a:lnTo>
                  <a:pt x="1554223" y="755144"/>
                </a:lnTo>
                <a:lnTo>
                  <a:pt x="1556969" y="757890"/>
                </a:lnTo>
                <a:lnTo>
                  <a:pt x="1562461" y="760636"/>
                </a:lnTo>
                <a:lnTo>
                  <a:pt x="1559715" y="755144"/>
                </a:lnTo>
                <a:lnTo>
                  <a:pt x="1559715" y="752398"/>
                </a:lnTo>
                <a:lnTo>
                  <a:pt x="1559715" y="746906"/>
                </a:lnTo>
                <a:close/>
                <a:moveTo>
                  <a:pt x="958346" y="746906"/>
                </a:moveTo>
                <a:lnTo>
                  <a:pt x="952854" y="749652"/>
                </a:lnTo>
                <a:lnTo>
                  <a:pt x="950108" y="755144"/>
                </a:lnTo>
                <a:lnTo>
                  <a:pt x="955600" y="752398"/>
                </a:lnTo>
                <a:lnTo>
                  <a:pt x="958346" y="746906"/>
                </a:lnTo>
                <a:close/>
                <a:moveTo>
                  <a:pt x="1477335" y="744160"/>
                </a:moveTo>
                <a:lnTo>
                  <a:pt x="1474589" y="749652"/>
                </a:lnTo>
                <a:lnTo>
                  <a:pt x="1471844" y="752398"/>
                </a:lnTo>
                <a:lnTo>
                  <a:pt x="1463606" y="757890"/>
                </a:lnTo>
                <a:lnTo>
                  <a:pt x="1463606" y="763382"/>
                </a:lnTo>
                <a:lnTo>
                  <a:pt x="1466353" y="763382"/>
                </a:lnTo>
                <a:lnTo>
                  <a:pt x="1469098" y="766128"/>
                </a:lnTo>
                <a:lnTo>
                  <a:pt x="1469098" y="771620"/>
                </a:lnTo>
                <a:lnTo>
                  <a:pt x="1474589" y="777111"/>
                </a:lnTo>
                <a:lnTo>
                  <a:pt x="1477335" y="785349"/>
                </a:lnTo>
                <a:lnTo>
                  <a:pt x="1488320" y="782603"/>
                </a:lnTo>
                <a:lnTo>
                  <a:pt x="1499304" y="779857"/>
                </a:lnTo>
                <a:lnTo>
                  <a:pt x="1502050" y="774365"/>
                </a:lnTo>
                <a:lnTo>
                  <a:pt x="1504796" y="771620"/>
                </a:lnTo>
                <a:lnTo>
                  <a:pt x="1507541" y="771620"/>
                </a:lnTo>
                <a:lnTo>
                  <a:pt x="1507541" y="763382"/>
                </a:lnTo>
                <a:lnTo>
                  <a:pt x="1510287" y="760636"/>
                </a:lnTo>
                <a:lnTo>
                  <a:pt x="1504796" y="755144"/>
                </a:lnTo>
                <a:lnTo>
                  <a:pt x="1499304" y="746906"/>
                </a:lnTo>
                <a:lnTo>
                  <a:pt x="1491065" y="746906"/>
                </a:lnTo>
                <a:lnTo>
                  <a:pt x="1485574" y="744160"/>
                </a:lnTo>
                <a:lnTo>
                  <a:pt x="1482829" y="744160"/>
                </a:lnTo>
                <a:lnTo>
                  <a:pt x="1477335" y="744160"/>
                </a:lnTo>
                <a:close/>
                <a:moveTo>
                  <a:pt x="969330" y="744160"/>
                </a:moveTo>
                <a:lnTo>
                  <a:pt x="969330" y="746906"/>
                </a:lnTo>
                <a:lnTo>
                  <a:pt x="969330" y="749652"/>
                </a:lnTo>
                <a:lnTo>
                  <a:pt x="966584" y="752398"/>
                </a:lnTo>
                <a:lnTo>
                  <a:pt x="969330" y="752398"/>
                </a:lnTo>
                <a:lnTo>
                  <a:pt x="972076" y="752398"/>
                </a:lnTo>
                <a:lnTo>
                  <a:pt x="974822" y="749652"/>
                </a:lnTo>
                <a:lnTo>
                  <a:pt x="972076" y="746906"/>
                </a:lnTo>
                <a:lnTo>
                  <a:pt x="969330" y="744160"/>
                </a:lnTo>
                <a:close/>
                <a:moveTo>
                  <a:pt x="527228" y="741414"/>
                </a:moveTo>
                <a:lnTo>
                  <a:pt x="521736" y="744160"/>
                </a:lnTo>
                <a:lnTo>
                  <a:pt x="521736" y="752398"/>
                </a:lnTo>
                <a:lnTo>
                  <a:pt x="524482" y="749652"/>
                </a:lnTo>
                <a:lnTo>
                  <a:pt x="527228" y="749652"/>
                </a:lnTo>
                <a:lnTo>
                  <a:pt x="527228" y="741414"/>
                </a:lnTo>
                <a:close/>
                <a:moveTo>
                  <a:pt x="5733600" y="741414"/>
                </a:moveTo>
                <a:lnTo>
                  <a:pt x="5730854" y="744160"/>
                </a:lnTo>
                <a:lnTo>
                  <a:pt x="5728108" y="744160"/>
                </a:lnTo>
                <a:lnTo>
                  <a:pt x="5725362" y="746906"/>
                </a:lnTo>
                <a:lnTo>
                  <a:pt x="5728108" y="749652"/>
                </a:lnTo>
                <a:lnTo>
                  <a:pt x="5730854" y="752398"/>
                </a:lnTo>
                <a:lnTo>
                  <a:pt x="5736346" y="752398"/>
                </a:lnTo>
                <a:lnTo>
                  <a:pt x="5739091" y="749652"/>
                </a:lnTo>
                <a:lnTo>
                  <a:pt x="5739091" y="744160"/>
                </a:lnTo>
                <a:lnTo>
                  <a:pt x="5736346" y="744160"/>
                </a:lnTo>
                <a:lnTo>
                  <a:pt x="5733600" y="741414"/>
                </a:lnTo>
                <a:close/>
                <a:moveTo>
                  <a:pt x="5203626" y="738668"/>
                </a:moveTo>
                <a:lnTo>
                  <a:pt x="5195388" y="744160"/>
                </a:lnTo>
                <a:lnTo>
                  <a:pt x="5189896" y="752398"/>
                </a:lnTo>
                <a:lnTo>
                  <a:pt x="5184404" y="760635"/>
                </a:lnTo>
                <a:lnTo>
                  <a:pt x="5189896" y="766127"/>
                </a:lnTo>
                <a:lnTo>
                  <a:pt x="5198134" y="768873"/>
                </a:lnTo>
                <a:lnTo>
                  <a:pt x="5206372" y="768873"/>
                </a:lnTo>
                <a:lnTo>
                  <a:pt x="5214610" y="768873"/>
                </a:lnTo>
                <a:lnTo>
                  <a:pt x="5220102" y="763381"/>
                </a:lnTo>
                <a:lnTo>
                  <a:pt x="5225594" y="760635"/>
                </a:lnTo>
                <a:lnTo>
                  <a:pt x="5225594" y="755143"/>
                </a:lnTo>
                <a:lnTo>
                  <a:pt x="5222848" y="755143"/>
                </a:lnTo>
                <a:lnTo>
                  <a:pt x="5220102" y="746906"/>
                </a:lnTo>
                <a:lnTo>
                  <a:pt x="5214610" y="741414"/>
                </a:lnTo>
                <a:lnTo>
                  <a:pt x="5209118" y="738668"/>
                </a:lnTo>
                <a:lnTo>
                  <a:pt x="5203626" y="738668"/>
                </a:lnTo>
                <a:close/>
                <a:moveTo>
                  <a:pt x="6323985" y="735922"/>
                </a:moveTo>
                <a:lnTo>
                  <a:pt x="6323985" y="741414"/>
                </a:lnTo>
                <a:lnTo>
                  <a:pt x="6329477" y="741414"/>
                </a:lnTo>
                <a:lnTo>
                  <a:pt x="6332223" y="735922"/>
                </a:lnTo>
                <a:lnTo>
                  <a:pt x="6323985" y="735922"/>
                </a:lnTo>
                <a:close/>
                <a:moveTo>
                  <a:pt x="917156" y="730430"/>
                </a:moveTo>
                <a:lnTo>
                  <a:pt x="917156" y="733176"/>
                </a:lnTo>
                <a:lnTo>
                  <a:pt x="917156" y="735922"/>
                </a:lnTo>
                <a:lnTo>
                  <a:pt x="919902" y="735922"/>
                </a:lnTo>
                <a:lnTo>
                  <a:pt x="919902" y="738668"/>
                </a:lnTo>
                <a:lnTo>
                  <a:pt x="922648" y="738668"/>
                </a:lnTo>
                <a:lnTo>
                  <a:pt x="922648" y="733176"/>
                </a:lnTo>
                <a:lnTo>
                  <a:pt x="917156" y="730430"/>
                </a:lnTo>
                <a:close/>
                <a:moveTo>
                  <a:pt x="450340" y="724938"/>
                </a:moveTo>
                <a:lnTo>
                  <a:pt x="447594" y="727684"/>
                </a:lnTo>
                <a:lnTo>
                  <a:pt x="444848" y="727684"/>
                </a:lnTo>
                <a:lnTo>
                  <a:pt x="450340" y="730430"/>
                </a:lnTo>
                <a:lnTo>
                  <a:pt x="453086" y="730430"/>
                </a:lnTo>
                <a:lnTo>
                  <a:pt x="455832" y="727684"/>
                </a:lnTo>
                <a:lnTo>
                  <a:pt x="450340" y="724938"/>
                </a:lnTo>
                <a:close/>
                <a:moveTo>
                  <a:pt x="5719870" y="719446"/>
                </a:moveTo>
                <a:lnTo>
                  <a:pt x="5719870" y="724938"/>
                </a:lnTo>
                <a:lnTo>
                  <a:pt x="5725362" y="727684"/>
                </a:lnTo>
                <a:lnTo>
                  <a:pt x="5725362" y="719446"/>
                </a:lnTo>
                <a:lnTo>
                  <a:pt x="5719870" y="719446"/>
                </a:lnTo>
                <a:close/>
                <a:moveTo>
                  <a:pt x="5288751" y="719446"/>
                </a:moveTo>
                <a:lnTo>
                  <a:pt x="5283259" y="722192"/>
                </a:lnTo>
                <a:lnTo>
                  <a:pt x="5283259" y="724938"/>
                </a:lnTo>
                <a:lnTo>
                  <a:pt x="5286005" y="724938"/>
                </a:lnTo>
                <a:lnTo>
                  <a:pt x="5286005" y="730430"/>
                </a:lnTo>
                <a:lnTo>
                  <a:pt x="5288751" y="727684"/>
                </a:lnTo>
                <a:lnTo>
                  <a:pt x="5291497" y="724938"/>
                </a:lnTo>
                <a:lnTo>
                  <a:pt x="5288751" y="722192"/>
                </a:lnTo>
                <a:lnTo>
                  <a:pt x="5288751" y="719446"/>
                </a:lnTo>
                <a:close/>
                <a:moveTo>
                  <a:pt x="5077311" y="719446"/>
                </a:moveTo>
                <a:lnTo>
                  <a:pt x="5077311" y="724938"/>
                </a:lnTo>
                <a:lnTo>
                  <a:pt x="5074565" y="730430"/>
                </a:lnTo>
                <a:lnTo>
                  <a:pt x="5071819" y="735922"/>
                </a:lnTo>
                <a:lnTo>
                  <a:pt x="5069073" y="741414"/>
                </a:lnTo>
                <a:lnTo>
                  <a:pt x="5074565" y="744160"/>
                </a:lnTo>
                <a:lnTo>
                  <a:pt x="5077311" y="746906"/>
                </a:lnTo>
                <a:lnTo>
                  <a:pt x="5096533" y="746906"/>
                </a:lnTo>
                <a:lnTo>
                  <a:pt x="5099279" y="741414"/>
                </a:lnTo>
                <a:lnTo>
                  <a:pt x="5099279" y="738668"/>
                </a:lnTo>
                <a:lnTo>
                  <a:pt x="5099279" y="733176"/>
                </a:lnTo>
                <a:lnTo>
                  <a:pt x="5096533" y="727684"/>
                </a:lnTo>
                <a:lnTo>
                  <a:pt x="5082803" y="727684"/>
                </a:lnTo>
                <a:lnTo>
                  <a:pt x="5080057" y="722192"/>
                </a:lnTo>
                <a:lnTo>
                  <a:pt x="5077311" y="719446"/>
                </a:lnTo>
                <a:close/>
                <a:moveTo>
                  <a:pt x="875967" y="719446"/>
                </a:moveTo>
                <a:lnTo>
                  <a:pt x="873221" y="722192"/>
                </a:lnTo>
                <a:lnTo>
                  <a:pt x="867729" y="730430"/>
                </a:lnTo>
                <a:lnTo>
                  <a:pt x="878712" y="730430"/>
                </a:lnTo>
                <a:lnTo>
                  <a:pt x="884205" y="727684"/>
                </a:lnTo>
                <a:lnTo>
                  <a:pt x="881458" y="724938"/>
                </a:lnTo>
                <a:lnTo>
                  <a:pt x="881458" y="722192"/>
                </a:lnTo>
                <a:lnTo>
                  <a:pt x="881458" y="719446"/>
                </a:lnTo>
                <a:lnTo>
                  <a:pt x="875967" y="719446"/>
                </a:lnTo>
                <a:close/>
                <a:moveTo>
                  <a:pt x="488784" y="719446"/>
                </a:moveTo>
                <a:lnTo>
                  <a:pt x="486038" y="722192"/>
                </a:lnTo>
                <a:lnTo>
                  <a:pt x="483292" y="724938"/>
                </a:lnTo>
                <a:lnTo>
                  <a:pt x="488784" y="724938"/>
                </a:lnTo>
                <a:lnTo>
                  <a:pt x="494276" y="724938"/>
                </a:lnTo>
                <a:lnTo>
                  <a:pt x="491530" y="722192"/>
                </a:lnTo>
                <a:lnTo>
                  <a:pt x="488784" y="719446"/>
                </a:lnTo>
                <a:close/>
                <a:moveTo>
                  <a:pt x="6145496" y="716700"/>
                </a:moveTo>
                <a:lnTo>
                  <a:pt x="6140004" y="719446"/>
                </a:lnTo>
                <a:lnTo>
                  <a:pt x="6142750" y="722192"/>
                </a:lnTo>
                <a:lnTo>
                  <a:pt x="6145496" y="722192"/>
                </a:lnTo>
                <a:lnTo>
                  <a:pt x="6148242" y="722192"/>
                </a:lnTo>
                <a:lnTo>
                  <a:pt x="6150988" y="719446"/>
                </a:lnTo>
                <a:lnTo>
                  <a:pt x="6145496" y="716700"/>
                </a:lnTo>
                <a:close/>
                <a:moveTo>
                  <a:pt x="5275021" y="716700"/>
                </a:moveTo>
                <a:lnTo>
                  <a:pt x="5272275" y="719446"/>
                </a:lnTo>
                <a:lnTo>
                  <a:pt x="5266783" y="719446"/>
                </a:lnTo>
                <a:lnTo>
                  <a:pt x="5266783" y="724938"/>
                </a:lnTo>
                <a:lnTo>
                  <a:pt x="5264037" y="727684"/>
                </a:lnTo>
                <a:lnTo>
                  <a:pt x="5261291" y="727684"/>
                </a:lnTo>
                <a:lnTo>
                  <a:pt x="5261291" y="733176"/>
                </a:lnTo>
                <a:lnTo>
                  <a:pt x="5275021" y="733176"/>
                </a:lnTo>
                <a:lnTo>
                  <a:pt x="5277767" y="724938"/>
                </a:lnTo>
                <a:lnTo>
                  <a:pt x="5277767" y="716700"/>
                </a:lnTo>
                <a:lnTo>
                  <a:pt x="5275021" y="716700"/>
                </a:lnTo>
                <a:close/>
                <a:moveTo>
                  <a:pt x="1485574" y="716700"/>
                </a:moveTo>
                <a:lnTo>
                  <a:pt x="1493811" y="716700"/>
                </a:lnTo>
                <a:lnTo>
                  <a:pt x="1485574" y="733176"/>
                </a:lnTo>
                <a:lnTo>
                  <a:pt x="1485574" y="724938"/>
                </a:lnTo>
                <a:lnTo>
                  <a:pt x="1485574" y="716700"/>
                </a:lnTo>
                <a:close/>
                <a:moveTo>
                  <a:pt x="722192" y="716700"/>
                </a:moveTo>
                <a:lnTo>
                  <a:pt x="719446" y="719446"/>
                </a:lnTo>
                <a:lnTo>
                  <a:pt x="719446" y="722192"/>
                </a:lnTo>
                <a:lnTo>
                  <a:pt x="722192" y="727684"/>
                </a:lnTo>
                <a:lnTo>
                  <a:pt x="727684" y="733176"/>
                </a:lnTo>
                <a:lnTo>
                  <a:pt x="730430" y="733176"/>
                </a:lnTo>
                <a:lnTo>
                  <a:pt x="735922" y="727684"/>
                </a:lnTo>
                <a:lnTo>
                  <a:pt x="735922" y="724938"/>
                </a:lnTo>
                <a:lnTo>
                  <a:pt x="733176" y="719446"/>
                </a:lnTo>
                <a:lnTo>
                  <a:pt x="724938" y="716700"/>
                </a:lnTo>
                <a:lnTo>
                  <a:pt x="722192" y="716700"/>
                </a:lnTo>
                <a:close/>
                <a:moveTo>
                  <a:pt x="5700648" y="713954"/>
                </a:moveTo>
                <a:lnTo>
                  <a:pt x="5700648" y="722192"/>
                </a:lnTo>
                <a:lnTo>
                  <a:pt x="5697902" y="727684"/>
                </a:lnTo>
                <a:lnTo>
                  <a:pt x="5689664" y="733176"/>
                </a:lnTo>
                <a:lnTo>
                  <a:pt x="5678680" y="735922"/>
                </a:lnTo>
                <a:lnTo>
                  <a:pt x="5667696" y="735922"/>
                </a:lnTo>
                <a:lnTo>
                  <a:pt x="5653966" y="738668"/>
                </a:lnTo>
                <a:lnTo>
                  <a:pt x="5642982" y="741414"/>
                </a:lnTo>
                <a:lnTo>
                  <a:pt x="5634744" y="746906"/>
                </a:lnTo>
                <a:lnTo>
                  <a:pt x="5631998" y="752398"/>
                </a:lnTo>
                <a:lnTo>
                  <a:pt x="5629252" y="757889"/>
                </a:lnTo>
                <a:lnTo>
                  <a:pt x="5664950" y="755143"/>
                </a:lnTo>
                <a:lnTo>
                  <a:pt x="5684172" y="752398"/>
                </a:lnTo>
                <a:lnTo>
                  <a:pt x="5700648" y="749652"/>
                </a:lnTo>
                <a:lnTo>
                  <a:pt x="5711632" y="744160"/>
                </a:lnTo>
                <a:lnTo>
                  <a:pt x="5714378" y="738668"/>
                </a:lnTo>
                <a:lnTo>
                  <a:pt x="5717124" y="735922"/>
                </a:lnTo>
                <a:lnTo>
                  <a:pt x="5717124" y="730430"/>
                </a:lnTo>
                <a:lnTo>
                  <a:pt x="5714378" y="724938"/>
                </a:lnTo>
                <a:lnTo>
                  <a:pt x="5700648" y="713954"/>
                </a:lnTo>
                <a:close/>
                <a:moveTo>
                  <a:pt x="1345529" y="713954"/>
                </a:moveTo>
                <a:lnTo>
                  <a:pt x="1342784" y="716700"/>
                </a:lnTo>
                <a:lnTo>
                  <a:pt x="1345529" y="719446"/>
                </a:lnTo>
                <a:lnTo>
                  <a:pt x="1348275" y="722192"/>
                </a:lnTo>
                <a:lnTo>
                  <a:pt x="1351020" y="722192"/>
                </a:lnTo>
                <a:lnTo>
                  <a:pt x="1351020" y="716700"/>
                </a:lnTo>
                <a:lnTo>
                  <a:pt x="1351020" y="713954"/>
                </a:lnTo>
                <a:lnTo>
                  <a:pt x="1345529" y="713954"/>
                </a:lnTo>
                <a:close/>
                <a:moveTo>
                  <a:pt x="911664" y="713954"/>
                </a:moveTo>
                <a:lnTo>
                  <a:pt x="911664" y="724938"/>
                </a:lnTo>
                <a:lnTo>
                  <a:pt x="914410" y="724938"/>
                </a:lnTo>
                <a:lnTo>
                  <a:pt x="914410" y="716700"/>
                </a:lnTo>
                <a:lnTo>
                  <a:pt x="911664" y="713954"/>
                </a:lnTo>
                <a:close/>
                <a:moveTo>
                  <a:pt x="1359260" y="711208"/>
                </a:moveTo>
                <a:lnTo>
                  <a:pt x="1359260" y="716700"/>
                </a:lnTo>
                <a:lnTo>
                  <a:pt x="1356512" y="724938"/>
                </a:lnTo>
                <a:lnTo>
                  <a:pt x="1362005" y="724938"/>
                </a:lnTo>
                <a:lnTo>
                  <a:pt x="1367496" y="722192"/>
                </a:lnTo>
                <a:lnTo>
                  <a:pt x="1370242" y="719446"/>
                </a:lnTo>
                <a:lnTo>
                  <a:pt x="1370242" y="716700"/>
                </a:lnTo>
                <a:lnTo>
                  <a:pt x="1372988" y="713954"/>
                </a:lnTo>
                <a:lnTo>
                  <a:pt x="1372988" y="711208"/>
                </a:lnTo>
                <a:lnTo>
                  <a:pt x="1359260" y="711208"/>
                </a:lnTo>
                <a:close/>
                <a:moveTo>
                  <a:pt x="579401" y="711208"/>
                </a:moveTo>
                <a:lnTo>
                  <a:pt x="565671" y="713954"/>
                </a:lnTo>
                <a:lnTo>
                  <a:pt x="557433" y="719446"/>
                </a:lnTo>
                <a:lnTo>
                  <a:pt x="557433" y="713954"/>
                </a:lnTo>
                <a:lnTo>
                  <a:pt x="549195" y="722192"/>
                </a:lnTo>
                <a:lnTo>
                  <a:pt x="551942" y="724938"/>
                </a:lnTo>
                <a:lnTo>
                  <a:pt x="543703" y="730430"/>
                </a:lnTo>
                <a:lnTo>
                  <a:pt x="535466" y="733176"/>
                </a:lnTo>
                <a:lnTo>
                  <a:pt x="518990" y="733176"/>
                </a:lnTo>
                <a:lnTo>
                  <a:pt x="497022" y="730430"/>
                </a:lnTo>
                <a:lnTo>
                  <a:pt x="486038" y="730430"/>
                </a:lnTo>
                <a:lnTo>
                  <a:pt x="477800" y="733176"/>
                </a:lnTo>
                <a:lnTo>
                  <a:pt x="472308" y="735922"/>
                </a:lnTo>
                <a:lnTo>
                  <a:pt x="469562" y="744160"/>
                </a:lnTo>
                <a:lnTo>
                  <a:pt x="472308" y="746906"/>
                </a:lnTo>
                <a:lnTo>
                  <a:pt x="480546" y="746906"/>
                </a:lnTo>
                <a:lnTo>
                  <a:pt x="502514" y="752398"/>
                </a:lnTo>
                <a:lnTo>
                  <a:pt x="497022" y="755144"/>
                </a:lnTo>
                <a:lnTo>
                  <a:pt x="510751" y="755144"/>
                </a:lnTo>
                <a:lnTo>
                  <a:pt x="502514" y="752398"/>
                </a:lnTo>
                <a:lnTo>
                  <a:pt x="508005" y="744160"/>
                </a:lnTo>
                <a:lnTo>
                  <a:pt x="513498" y="741414"/>
                </a:lnTo>
                <a:lnTo>
                  <a:pt x="521736" y="738668"/>
                </a:lnTo>
                <a:lnTo>
                  <a:pt x="540957" y="744160"/>
                </a:lnTo>
                <a:lnTo>
                  <a:pt x="554687" y="746906"/>
                </a:lnTo>
                <a:lnTo>
                  <a:pt x="571163" y="744160"/>
                </a:lnTo>
                <a:lnTo>
                  <a:pt x="579401" y="735922"/>
                </a:lnTo>
                <a:lnTo>
                  <a:pt x="582147" y="733176"/>
                </a:lnTo>
                <a:lnTo>
                  <a:pt x="587639" y="730430"/>
                </a:lnTo>
                <a:lnTo>
                  <a:pt x="601369" y="730430"/>
                </a:lnTo>
                <a:lnTo>
                  <a:pt x="617845" y="733176"/>
                </a:lnTo>
                <a:lnTo>
                  <a:pt x="642559" y="741414"/>
                </a:lnTo>
                <a:lnTo>
                  <a:pt x="664526" y="752398"/>
                </a:lnTo>
                <a:lnTo>
                  <a:pt x="672764" y="760636"/>
                </a:lnTo>
                <a:lnTo>
                  <a:pt x="672764" y="755144"/>
                </a:lnTo>
                <a:lnTo>
                  <a:pt x="675510" y="749652"/>
                </a:lnTo>
                <a:lnTo>
                  <a:pt x="686494" y="744160"/>
                </a:lnTo>
                <a:lnTo>
                  <a:pt x="713954" y="735922"/>
                </a:lnTo>
                <a:lnTo>
                  <a:pt x="713954" y="722192"/>
                </a:lnTo>
                <a:lnTo>
                  <a:pt x="694732" y="722192"/>
                </a:lnTo>
                <a:lnTo>
                  <a:pt x="672764" y="724938"/>
                </a:lnTo>
                <a:lnTo>
                  <a:pt x="650797" y="727684"/>
                </a:lnTo>
                <a:lnTo>
                  <a:pt x="631574" y="727684"/>
                </a:lnTo>
                <a:lnTo>
                  <a:pt x="628829" y="722192"/>
                </a:lnTo>
                <a:lnTo>
                  <a:pt x="620591" y="713954"/>
                </a:lnTo>
                <a:lnTo>
                  <a:pt x="595877" y="711208"/>
                </a:lnTo>
                <a:lnTo>
                  <a:pt x="579401" y="711208"/>
                </a:lnTo>
                <a:close/>
                <a:moveTo>
                  <a:pt x="6181194" y="711208"/>
                </a:moveTo>
                <a:lnTo>
                  <a:pt x="6181194" y="716700"/>
                </a:lnTo>
                <a:lnTo>
                  <a:pt x="6186686" y="716700"/>
                </a:lnTo>
                <a:lnTo>
                  <a:pt x="6189432" y="716700"/>
                </a:lnTo>
                <a:lnTo>
                  <a:pt x="6189432" y="713954"/>
                </a:lnTo>
                <a:lnTo>
                  <a:pt x="6183940" y="711208"/>
                </a:lnTo>
                <a:lnTo>
                  <a:pt x="6181194" y="711208"/>
                </a:lnTo>
                <a:close/>
                <a:moveTo>
                  <a:pt x="5903850" y="711208"/>
                </a:moveTo>
                <a:lnTo>
                  <a:pt x="5898358" y="713954"/>
                </a:lnTo>
                <a:lnTo>
                  <a:pt x="5898358" y="716700"/>
                </a:lnTo>
                <a:lnTo>
                  <a:pt x="5898358" y="719446"/>
                </a:lnTo>
                <a:lnTo>
                  <a:pt x="5903850" y="722192"/>
                </a:lnTo>
                <a:lnTo>
                  <a:pt x="5909342" y="727684"/>
                </a:lnTo>
                <a:lnTo>
                  <a:pt x="5914834" y="727684"/>
                </a:lnTo>
                <a:lnTo>
                  <a:pt x="5914834" y="724938"/>
                </a:lnTo>
                <a:lnTo>
                  <a:pt x="5914834" y="719446"/>
                </a:lnTo>
                <a:lnTo>
                  <a:pt x="5912088" y="713954"/>
                </a:lnTo>
                <a:lnTo>
                  <a:pt x="5909342" y="711208"/>
                </a:lnTo>
                <a:lnTo>
                  <a:pt x="5903850" y="711208"/>
                </a:lnTo>
                <a:close/>
                <a:moveTo>
                  <a:pt x="5758313" y="711208"/>
                </a:moveTo>
                <a:lnTo>
                  <a:pt x="5750075" y="713954"/>
                </a:lnTo>
                <a:lnTo>
                  <a:pt x="5750075" y="716700"/>
                </a:lnTo>
                <a:lnTo>
                  <a:pt x="5752821" y="719446"/>
                </a:lnTo>
                <a:lnTo>
                  <a:pt x="5755567" y="719446"/>
                </a:lnTo>
                <a:lnTo>
                  <a:pt x="5755567" y="722192"/>
                </a:lnTo>
                <a:lnTo>
                  <a:pt x="5758313" y="722192"/>
                </a:lnTo>
                <a:lnTo>
                  <a:pt x="5763805" y="719446"/>
                </a:lnTo>
                <a:lnTo>
                  <a:pt x="5766551" y="711208"/>
                </a:lnTo>
                <a:lnTo>
                  <a:pt x="5758313" y="711208"/>
                </a:lnTo>
                <a:close/>
                <a:moveTo>
                  <a:pt x="5840693" y="705716"/>
                </a:moveTo>
                <a:lnTo>
                  <a:pt x="5832455" y="708462"/>
                </a:lnTo>
                <a:lnTo>
                  <a:pt x="5829709" y="713954"/>
                </a:lnTo>
                <a:lnTo>
                  <a:pt x="5826963" y="716700"/>
                </a:lnTo>
                <a:lnTo>
                  <a:pt x="5826963" y="727684"/>
                </a:lnTo>
                <a:lnTo>
                  <a:pt x="5829709" y="738668"/>
                </a:lnTo>
                <a:lnTo>
                  <a:pt x="5835201" y="744160"/>
                </a:lnTo>
                <a:lnTo>
                  <a:pt x="5843439" y="746906"/>
                </a:lnTo>
                <a:lnTo>
                  <a:pt x="5848931" y="744160"/>
                </a:lnTo>
                <a:lnTo>
                  <a:pt x="5851677" y="735922"/>
                </a:lnTo>
                <a:lnTo>
                  <a:pt x="5854423" y="727684"/>
                </a:lnTo>
                <a:lnTo>
                  <a:pt x="5851677" y="716700"/>
                </a:lnTo>
                <a:lnTo>
                  <a:pt x="5846185" y="711208"/>
                </a:lnTo>
                <a:lnTo>
                  <a:pt x="5840693" y="705716"/>
                </a:lnTo>
                <a:close/>
                <a:moveTo>
                  <a:pt x="5711632" y="702970"/>
                </a:moveTo>
                <a:lnTo>
                  <a:pt x="5714378" y="708462"/>
                </a:lnTo>
                <a:lnTo>
                  <a:pt x="5717124" y="711208"/>
                </a:lnTo>
                <a:lnTo>
                  <a:pt x="5717124" y="708462"/>
                </a:lnTo>
                <a:lnTo>
                  <a:pt x="5717124" y="705716"/>
                </a:lnTo>
                <a:lnTo>
                  <a:pt x="5717124" y="702970"/>
                </a:lnTo>
                <a:lnTo>
                  <a:pt x="5711632" y="702970"/>
                </a:lnTo>
                <a:close/>
                <a:moveTo>
                  <a:pt x="310295" y="700224"/>
                </a:moveTo>
                <a:lnTo>
                  <a:pt x="304803" y="702970"/>
                </a:lnTo>
                <a:lnTo>
                  <a:pt x="304803" y="708462"/>
                </a:lnTo>
                <a:lnTo>
                  <a:pt x="310295" y="708462"/>
                </a:lnTo>
                <a:lnTo>
                  <a:pt x="310295" y="700224"/>
                </a:lnTo>
                <a:close/>
                <a:moveTo>
                  <a:pt x="1540493" y="694732"/>
                </a:moveTo>
                <a:lnTo>
                  <a:pt x="1535002" y="700224"/>
                </a:lnTo>
                <a:lnTo>
                  <a:pt x="1535002" y="705716"/>
                </a:lnTo>
                <a:lnTo>
                  <a:pt x="1535002" y="711208"/>
                </a:lnTo>
                <a:lnTo>
                  <a:pt x="1540493" y="716700"/>
                </a:lnTo>
                <a:lnTo>
                  <a:pt x="1551477" y="716700"/>
                </a:lnTo>
                <a:lnTo>
                  <a:pt x="1554223" y="719446"/>
                </a:lnTo>
                <a:lnTo>
                  <a:pt x="1554223" y="722192"/>
                </a:lnTo>
                <a:lnTo>
                  <a:pt x="1556969" y="722192"/>
                </a:lnTo>
                <a:lnTo>
                  <a:pt x="1559715" y="716700"/>
                </a:lnTo>
                <a:lnTo>
                  <a:pt x="1562461" y="713954"/>
                </a:lnTo>
                <a:lnTo>
                  <a:pt x="1565206" y="708462"/>
                </a:lnTo>
                <a:lnTo>
                  <a:pt x="1565206" y="702970"/>
                </a:lnTo>
                <a:lnTo>
                  <a:pt x="1559715" y="700224"/>
                </a:lnTo>
                <a:lnTo>
                  <a:pt x="1556969" y="694732"/>
                </a:lnTo>
                <a:lnTo>
                  <a:pt x="1540493" y="694732"/>
                </a:lnTo>
                <a:close/>
                <a:moveTo>
                  <a:pt x="790841" y="694732"/>
                </a:moveTo>
                <a:lnTo>
                  <a:pt x="785349" y="697478"/>
                </a:lnTo>
                <a:lnTo>
                  <a:pt x="782603" y="705716"/>
                </a:lnTo>
                <a:lnTo>
                  <a:pt x="782603" y="716700"/>
                </a:lnTo>
                <a:lnTo>
                  <a:pt x="785349" y="724938"/>
                </a:lnTo>
                <a:lnTo>
                  <a:pt x="788095" y="733176"/>
                </a:lnTo>
                <a:lnTo>
                  <a:pt x="793587" y="735922"/>
                </a:lnTo>
                <a:lnTo>
                  <a:pt x="801825" y="733176"/>
                </a:lnTo>
                <a:lnTo>
                  <a:pt x="804571" y="730430"/>
                </a:lnTo>
                <a:lnTo>
                  <a:pt x="807317" y="724938"/>
                </a:lnTo>
                <a:lnTo>
                  <a:pt x="807317" y="713954"/>
                </a:lnTo>
                <a:lnTo>
                  <a:pt x="804571" y="702970"/>
                </a:lnTo>
                <a:lnTo>
                  <a:pt x="801825" y="697478"/>
                </a:lnTo>
                <a:lnTo>
                  <a:pt x="790841" y="694732"/>
                </a:lnTo>
                <a:close/>
                <a:moveTo>
                  <a:pt x="6109798" y="691986"/>
                </a:moveTo>
                <a:lnTo>
                  <a:pt x="6109798" y="694732"/>
                </a:lnTo>
                <a:lnTo>
                  <a:pt x="6109798" y="700224"/>
                </a:lnTo>
                <a:lnTo>
                  <a:pt x="6112544" y="697478"/>
                </a:lnTo>
                <a:lnTo>
                  <a:pt x="6112544" y="691986"/>
                </a:lnTo>
                <a:lnTo>
                  <a:pt x="6109798" y="691986"/>
                </a:lnTo>
                <a:close/>
                <a:moveTo>
                  <a:pt x="5659458" y="691986"/>
                </a:moveTo>
                <a:lnTo>
                  <a:pt x="5662204" y="697478"/>
                </a:lnTo>
                <a:lnTo>
                  <a:pt x="5664950" y="697478"/>
                </a:lnTo>
                <a:lnTo>
                  <a:pt x="5664950" y="694732"/>
                </a:lnTo>
                <a:lnTo>
                  <a:pt x="5667696" y="691986"/>
                </a:lnTo>
                <a:lnTo>
                  <a:pt x="5664950" y="691986"/>
                </a:lnTo>
                <a:lnTo>
                  <a:pt x="5659458" y="691986"/>
                </a:lnTo>
                <a:close/>
                <a:moveTo>
                  <a:pt x="1471844" y="689240"/>
                </a:moveTo>
                <a:lnTo>
                  <a:pt x="1466353" y="691986"/>
                </a:lnTo>
                <a:lnTo>
                  <a:pt x="1458113" y="691986"/>
                </a:lnTo>
                <a:lnTo>
                  <a:pt x="1458113" y="694732"/>
                </a:lnTo>
                <a:lnTo>
                  <a:pt x="1449877" y="694732"/>
                </a:lnTo>
                <a:lnTo>
                  <a:pt x="1444383" y="697478"/>
                </a:lnTo>
                <a:lnTo>
                  <a:pt x="1441637" y="702970"/>
                </a:lnTo>
                <a:lnTo>
                  <a:pt x="1438891" y="708462"/>
                </a:lnTo>
                <a:lnTo>
                  <a:pt x="1433400" y="708462"/>
                </a:lnTo>
                <a:lnTo>
                  <a:pt x="1427907" y="711208"/>
                </a:lnTo>
                <a:lnTo>
                  <a:pt x="1416924" y="719446"/>
                </a:lnTo>
                <a:lnTo>
                  <a:pt x="1411434" y="724938"/>
                </a:lnTo>
                <a:lnTo>
                  <a:pt x="1411434" y="730430"/>
                </a:lnTo>
                <a:lnTo>
                  <a:pt x="1411434" y="735922"/>
                </a:lnTo>
                <a:lnTo>
                  <a:pt x="1416924" y="741414"/>
                </a:lnTo>
                <a:lnTo>
                  <a:pt x="1419670" y="738668"/>
                </a:lnTo>
                <a:lnTo>
                  <a:pt x="1422416" y="738668"/>
                </a:lnTo>
                <a:lnTo>
                  <a:pt x="1422416" y="744160"/>
                </a:lnTo>
                <a:lnTo>
                  <a:pt x="1427907" y="744160"/>
                </a:lnTo>
                <a:lnTo>
                  <a:pt x="1427907" y="746906"/>
                </a:lnTo>
                <a:lnTo>
                  <a:pt x="1430655" y="752398"/>
                </a:lnTo>
                <a:lnTo>
                  <a:pt x="1444383" y="752398"/>
                </a:lnTo>
                <a:lnTo>
                  <a:pt x="1455368" y="749652"/>
                </a:lnTo>
                <a:lnTo>
                  <a:pt x="1458113" y="735922"/>
                </a:lnTo>
                <a:lnTo>
                  <a:pt x="1460859" y="738668"/>
                </a:lnTo>
                <a:lnTo>
                  <a:pt x="1466353" y="735922"/>
                </a:lnTo>
                <a:lnTo>
                  <a:pt x="1480081" y="735922"/>
                </a:lnTo>
                <a:lnTo>
                  <a:pt x="1477335" y="733176"/>
                </a:lnTo>
                <a:lnTo>
                  <a:pt x="1480081" y="733176"/>
                </a:lnTo>
                <a:lnTo>
                  <a:pt x="1482829" y="733176"/>
                </a:lnTo>
                <a:lnTo>
                  <a:pt x="1485574" y="733176"/>
                </a:lnTo>
                <a:lnTo>
                  <a:pt x="1493811" y="741414"/>
                </a:lnTo>
                <a:lnTo>
                  <a:pt x="1507541" y="744160"/>
                </a:lnTo>
                <a:lnTo>
                  <a:pt x="1515779" y="741414"/>
                </a:lnTo>
                <a:lnTo>
                  <a:pt x="1518526" y="741414"/>
                </a:lnTo>
                <a:lnTo>
                  <a:pt x="1524017" y="738668"/>
                </a:lnTo>
                <a:lnTo>
                  <a:pt x="1524017" y="727684"/>
                </a:lnTo>
                <a:lnTo>
                  <a:pt x="1521272" y="716700"/>
                </a:lnTo>
                <a:lnTo>
                  <a:pt x="1504796" y="711208"/>
                </a:lnTo>
                <a:lnTo>
                  <a:pt x="1507541" y="708462"/>
                </a:lnTo>
                <a:lnTo>
                  <a:pt x="1507541" y="700224"/>
                </a:lnTo>
                <a:lnTo>
                  <a:pt x="1502050" y="697478"/>
                </a:lnTo>
                <a:lnTo>
                  <a:pt x="1499304" y="694732"/>
                </a:lnTo>
                <a:lnTo>
                  <a:pt x="1496557" y="691986"/>
                </a:lnTo>
                <a:lnTo>
                  <a:pt x="1491065" y="691986"/>
                </a:lnTo>
                <a:lnTo>
                  <a:pt x="1491065" y="689240"/>
                </a:lnTo>
                <a:lnTo>
                  <a:pt x="1488320" y="689240"/>
                </a:lnTo>
                <a:lnTo>
                  <a:pt x="1488320" y="691986"/>
                </a:lnTo>
                <a:lnTo>
                  <a:pt x="1485574" y="691986"/>
                </a:lnTo>
                <a:lnTo>
                  <a:pt x="1480081" y="689240"/>
                </a:lnTo>
                <a:lnTo>
                  <a:pt x="1471844" y="689240"/>
                </a:lnTo>
                <a:close/>
                <a:moveTo>
                  <a:pt x="900680" y="689240"/>
                </a:moveTo>
                <a:lnTo>
                  <a:pt x="895189" y="691986"/>
                </a:lnTo>
                <a:lnTo>
                  <a:pt x="895189" y="700224"/>
                </a:lnTo>
                <a:lnTo>
                  <a:pt x="897934" y="697478"/>
                </a:lnTo>
                <a:lnTo>
                  <a:pt x="900680" y="700224"/>
                </a:lnTo>
                <a:lnTo>
                  <a:pt x="903426" y="700224"/>
                </a:lnTo>
                <a:lnTo>
                  <a:pt x="906173" y="697478"/>
                </a:lnTo>
                <a:lnTo>
                  <a:pt x="911664" y="697478"/>
                </a:lnTo>
                <a:lnTo>
                  <a:pt x="908919" y="691986"/>
                </a:lnTo>
                <a:lnTo>
                  <a:pt x="903426" y="689240"/>
                </a:lnTo>
                <a:lnTo>
                  <a:pt x="900680" y="689240"/>
                </a:lnTo>
                <a:close/>
                <a:moveTo>
                  <a:pt x="5692410" y="689240"/>
                </a:moveTo>
                <a:lnTo>
                  <a:pt x="5692410" y="691986"/>
                </a:lnTo>
                <a:lnTo>
                  <a:pt x="5697902" y="694732"/>
                </a:lnTo>
                <a:lnTo>
                  <a:pt x="5700648" y="691986"/>
                </a:lnTo>
                <a:lnTo>
                  <a:pt x="5700648" y="689240"/>
                </a:lnTo>
                <a:lnTo>
                  <a:pt x="5695156" y="689240"/>
                </a:lnTo>
                <a:lnTo>
                  <a:pt x="5692410" y="689240"/>
                </a:lnTo>
                <a:close/>
                <a:moveTo>
                  <a:pt x="5678680" y="689240"/>
                </a:moveTo>
                <a:lnTo>
                  <a:pt x="5678680" y="694732"/>
                </a:lnTo>
                <a:lnTo>
                  <a:pt x="5681426" y="691986"/>
                </a:lnTo>
                <a:lnTo>
                  <a:pt x="5684172" y="689240"/>
                </a:lnTo>
                <a:lnTo>
                  <a:pt x="5678680" y="689240"/>
                </a:lnTo>
                <a:close/>
                <a:moveTo>
                  <a:pt x="5189896" y="689240"/>
                </a:moveTo>
                <a:lnTo>
                  <a:pt x="5181658" y="691986"/>
                </a:lnTo>
                <a:lnTo>
                  <a:pt x="5176166" y="705716"/>
                </a:lnTo>
                <a:lnTo>
                  <a:pt x="5173420" y="705716"/>
                </a:lnTo>
                <a:lnTo>
                  <a:pt x="5167928" y="705716"/>
                </a:lnTo>
                <a:lnTo>
                  <a:pt x="5156944" y="705716"/>
                </a:lnTo>
                <a:lnTo>
                  <a:pt x="5156944" y="708462"/>
                </a:lnTo>
                <a:lnTo>
                  <a:pt x="5156944" y="711208"/>
                </a:lnTo>
                <a:lnTo>
                  <a:pt x="5154198" y="711208"/>
                </a:lnTo>
                <a:lnTo>
                  <a:pt x="5151452" y="711208"/>
                </a:lnTo>
                <a:lnTo>
                  <a:pt x="5148706" y="716700"/>
                </a:lnTo>
                <a:lnTo>
                  <a:pt x="5148706" y="724938"/>
                </a:lnTo>
                <a:lnTo>
                  <a:pt x="5143214" y="724938"/>
                </a:lnTo>
                <a:lnTo>
                  <a:pt x="5148706" y="711208"/>
                </a:lnTo>
                <a:lnTo>
                  <a:pt x="5140468" y="702970"/>
                </a:lnTo>
                <a:lnTo>
                  <a:pt x="5129485" y="697478"/>
                </a:lnTo>
                <a:lnTo>
                  <a:pt x="5121247" y="700224"/>
                </a:lnTo>
                <a:lnTo>
                  <a:pt x="5115755" y="702970"/>
                </a:lnTo>
                <a:lnTo>
                  <a:pt x="5113009" y="705716"/>
                </a:lnTo>
                <a:lnTo>
                  <a:pt x="5113009" y="716700"/>
                </a:lnTo>
                <a:lnTo>
                  <a:pt x="5115755" y="724938"/>
                </a:lnTo>
                <a:lnTo>
                  <a:pt x="5129485" y="730430"/>
                </a:lnTo>
                <a:lnTo>
                  <a:pt x="5129485" y="735922"/>
                </a:lnTo>
                <a:lnTo>
                  <a:pt x="5129485" y="741414"/>
                </a:lnTo>
                <a:lnTo>
                  <a:pt x="5134976" y="744160"/>
                </a:lnTo>
                <a:lnTo>
                  <a:pt x="5137722" y="746906"/>
                </a:lnTo>
                <a:lnTo>
                  <a:pt x="5137722" y="749652"/>
                </a:lnTo>
                <a:lnTo>
                  <a:pt x="5143214" y="749652"/>
                </a:lnTo>
                <a:lnTo>
                  <a:pt x="5143214" y="752398"/>
                </a:lnTo>
                <a:lnTo>
                  <a:pt x="5145960" y="752398"/>
                </a:lnTo>
                <a:lnTo>
                  <a:pt x="5148706" y="752398"/>
                </a:lnTo>
                <a:lnTo>
                  <a:pt x="5151452" y="749652"/>
                </a:lnTo>
                <a:lnTo>
                  <a:pt x="5156944" y="752398"/>
                </a:lnTo>
                <a:lnTo>
                  <a:pt x="5162436" y="752398"/>
                </a:lnTo>
                <a:lnTo>
                  <a:pt x="5170674" y="752398"/>
                </a:lnTo>
                <a:lnTo>
                  <a:pt x="5176166" y="749652"/>
                </a:lnTo>
                <a:lnTo>
                  <a:pt x="5176166" y="746906"/>
                </a:lnTo>
                <a:lnTo>
                  <a:pt x="5184404" y="746906"/>
                </a:lnTo>
                <a:lnTo>
                  <a:pt x="5189896" y="744160"/>
                </a:lnTo>
                <a:lnTo>
                  <a:pt x="5192642" y="741414"/>
                </a:lnTo>
                <a:lnTo>
                  <a:pt x="5195388" y="733176"/>
                </a:lnTo>
                <a:lnTo>
                  <a:pt x="5200880" y="733176"/>
                </a:lnTo>
                <a:lnTo>
                  <a:pt x="5206372" y="730430"/>
                </a:lnTo>
                <a:lnTo>
                  <a:pt x="5220102" y="722192"/>
                </a:lnTo>
                <a:lnTo>
                  <a:pt x="5222848" y="716700"/>
                </a:lnTo>
                <a:lnTo>
                  <a:pt x="5222848" y="711208"/>
                </a:lnTo>
                <a:lnTo>
                  <a:pt x="5222848" y="705716"/>
                </a:lnTo>
                <a:lnTo>
                  <a:pt x="5217356" y="702970"/>
                </a:lnTo>
                <a:lnTo>
                  <a:pt x="5214610" y="702970"/>
                </a:lnTo>
                <a:lnTo>
                  <a:pt x="5214610" y="705716"/>
                </a:lnTo>
                <a:lnTo>
                  <a:pt x="5211864" y="705716"/>
                </a:lnTo>
                <a:lnTo>
                  <a:pt x="5211864" y="697478"/>
                </a:lnTo>
                <a:lnTo>
                  <a:pt x="5206372" y="697478"/>
                </a:lnTo>
                <a:lnTo>
                  <a:pt x="5206372" y="694732"/>
                </a:lnTo>
                <a:lnTo>
                  <a:pt x="5203626" y="689240"/>
                </a:lnTo>
                <a:lnTo>
                  <a:pt x="5189896" y="689240"/>
                </a:lnTo>
                <a:close/>
                <a:moveTo>
                  <a:pt x="722192" y="686494"/>
                </a:moveTo>
                <a:lnTo>
                  <a:pt x="722192" y="691986"/>
                </a:lnTo>
                <a:lnTo>
                  <a:pt x="727684" y="691986"/>
                </a:lnTo>
                <a:lnTo>
                  <a:pt x="730430" y="691986"/>
                </a:lnTo>
                <a:lnTo>
                  <a:pt x="733176" y="686494"/>
                </a:lnTo>
                <a:lnTo>
                  <a:pt x="722192" y="686494"/>
                </a:lnTo>
                <a:close/>
                <a:moveTo>
                  <a:pt x="1005028" y="683748"/>
                </a:moveTo>
                <a:lnTo>
                  <a:pt x="969330" y="686494"/>
                </a:lnTo>
                <a:lnTo>
                  <a:pt x="952854" y="689240"/>
                </a:lnTo>
                <a:lnTo>
                  <a:pt x="936378" y="694732"/>
                </a:lnTo>
                <a:lnTo>
                  <a:pt x="922648" y="700224"/>
                </a:lnTo>
                <a:lnTo>
                  <a:pt x="919902" y="702970"/>
                </a:lnTo>
                <a:lnTo>
                  <a:pt x="917156" y="708462"/>
                </a:lnTo>
                <a:lnTo>
                  <a:pt x="919902" y="711208"/>
                </a:lnTo>
                <a:lnTo>
                  <a:pt x="919902" y="716700"/>
                </a:lnTo>
                <a:lnTo>
                  <a:pt x="933632" y="727684"/>
                </a:lnTo>
                <a:lnTo>
                  <a:pt x="936378" y="722192"/>
                </a:lnTo>
                <a:lnTo>
                  <a:pt x="936378" y="716700"/>
                </a:lnTo>
                <a:lnTo>
                  <a:pt x="944616" y="708462"/>
                </a:lnTo>
                <a:lnTo>
                  <a:pt x="955600" y="705716"/>
                </a:lnTo>
                <a:lnTo>
                  <a:pt x="969330" y="705716"/>
                </a:lnTo>
                <a:lnTo>
                  <a:pt x="980314" y="705716"/>
                </a:lnTo>
                <a:lnTo>
                  <a:pt x="994043" y="702970"/>
                </a:lnTo>
                <a:lnTo>
                  <a:pt x="1002281" y="694732"/>
                </a:lnTo>
                <a:lnTo>
                  <a:pt x="1005028" y="691986"/>
                </a:lnTo>
                <a:lnTo>
                  <a:pt x="1005028" y="683748"/>
                </a:lnTo>
                <a:close/>
                <a:moveTo>
                  <a:pt x="5961516" y="683748"/>
                </a:moveTo>
                <a:lnTo>
                  <a:pt x="5961516" y="689240"/>
                </a:lnTo>
                <a:lnTo>
                  <a:pt x="5958770" y="694732"/>
                </a:lnTo>
                <a:lnTo>
                  <a:pt x="5950532" y="700224"/>
                </a:lnTo>
                <a:lnTo>
                  <a:pt x="5920326" y="708462"/>
                </a:lnTo>
                <a:lnTo>
                  <a:pt x="5920326" y="722192"/>
                </a:lnTo>
                <a:lnTo>
                  <a:pt x="5939548" y="719446"/>
                </a:lnTo>
                <a:lnTo>
                  <a:pt x="5961516" y="716700"/>
                </a:lnTo>
                <a:lnTo>
                  <a:pt x="5983483" y="716700"/>
                </a:lnTo>
                <a:lnTo>
                  <a:pt x="6002705" y="716700"/>
                </a:lnTo>
                <a:lnTo>
                  <a:pt x="6008197" y="722192"/>
                </a:lnTo>
                <a:lnTo>
                  <a:pt x="6013689" y="727684"/>
                </a:lnTo>
                <a:lnTo>
                  <a:pt x="6038403" y="730430"/>
                </a:lnTo>
                <a:lnTo>
                  <a:pt x="6054879" y="730430"/>
                </a:lnTo>
                <a:lnTo>
                  <a:pt x="6071355" y="727684"/>
                </a:lnTo>
                <a:lnTo>
                  <a:pt x="6076847" y="724938"/>
                </a:lnTo>
                <a:lnTo>
                  <a:pt x="6079593" y="727684"/>
                </a:lnTo>
                <a:lnTo>
                  <a:pt x="6085085" y="722192"/>
                </a:lnTo>
                <a:lnTo>
                  <a:pt x="6082339" y="719446"/>
                </a:lnTo>
                <a:lnTo>
                  <a:pt x="6090577" y="713954"/>
                </a:lnTo>
                <a:lnTo>
                  <a:pt x="6098815" y="708462"/>
                </a:lnTo>
                <a:lnTo>
                  <a:pt x="6115290" y="708462"/>
                </a:lnTo>
                <a:lnTo>
                  <a:pt x="6137258" y="711208"/>
                </a:lnTo>
                <a:lnTo>
                  <a:pt x="6148242" y="711208"/>
                </a:lnTo>
                <a:lnTo>
                  <a:pt x="6156480" y="711208"/>
                </a:lnTo>
                <a:lnTo>
                  <a:pt x="6161972" y="705716"/>
                </a:lnTo>
                <a:lnTo>
                  <a:pt x="6164718" y="700224"/>
                </a:lnTo>
                <a:lnTo>
                  <a:pt x="6161972" y="697478"/>
                </a:lnTo>
                <a:lnTo>
                  <a:pt x="6153734" y="694732"/>
                </a:lnTo>
                <a:lnTo>
                  <a:pt x="6134512" y="691986"/>
                </a:lnTo>
                <a:lnTo>
                  <a:pt x="6137258" y="689240"/>
                </a:lnTo>
                <a:lnTo>
                  <a:pt x="6123528" y="689240"/>
                </a:lnTo>
                <a:lnTo>
                  <a:pt x="6134512" y="691986"/>
                </a:lnTo>
                <a:lnTo>
                  <a:pt x="6126274" y="697478"/>
                </a:lnTo>
                <a:lnTo>
                  <a:pt x="6120782" y="702970"/>
                </a:lnTo>
                <a:lnTo>
                  <a:pt x="6112544" y="702970"/>
                </a:lnTo>
                <a:lnTo>
                  <a:pt x="6093323" y="697478"/>
                </a:lnTo>
                <a:lnTo>
                  <a:pt x="6079593" y="694732"/>
                </a:lnTo>
                <a:lnTo>
                  <a:pt x="6063117" y="697478"/>
                </a:lnTo>
                <a:lnTo>
                  <a:pt x="6057625" y="705716"/>
                </a:lnTo>
                <a:lnTo>
                  <a:pt x="6052133" y="711208"/>
                </a:lnTo>
                <a:lnTo>
                  <a:pt x="6046641" y="711208"/>
                </a:lnTo>
                <a:lnTo>
                  <a:pt x="6032911" y="711208"/>
                </a:lnTo>
                <a:lnTo>
                  <a:pt x="6019181" y="708462"/>
                </a:lnTo>
                <a:lnTo>
                  <a:pt x="5991721" y="700224"/>
                </a:lnTo>
                <a:lnTo>
                  <a:pt x="5972500" y="691986"/>
                </a:lnTo>
                <a:lnTo>
                  <a:pt x="5961516" y="683748"/>
                </a:lnTo>
                <a:close/>
                <a:moveTo>
                  <a:pt x="5074565" y="683748"/>
                </a:moveTo>
                <a:lnTo>
                  <a:pt x="5074565" y="689240"/>
                </a:lnTo>
                <a:lnTo>
                  <a:pt x="5074565" y="691986"/>
                </a:lnTo>
                <a:lnTo>
                  <a:pt x="5074565" y="694732"/>
                </a:lnTo>
                <a:lnTo>
                  <a:pt x="5080057" y="691986"/>
                </a:lnTo>
                <a:lnTo>
                  <a:pt x="5080057" y="689240"/>
                </a:lnTo>
                <a:lnTo>
                  <a:pt x="5077311" y="683748"/>
                </a:lnTo>
                <a:lnTo>
                  <a:pt x="5074565" y="683748"/>
                </a:lnTo>
                <a:close/>
                <a:moveTo>
                  <a:pt x="1430655" y="672764"/>
                </a:moveTo>
                <a:lnTo>
                  <a:pt x="1419670" y="675510"/>
                </a:lnTo>
                <a:lnTo>
                  <a:pt x="1416924" y="681002"/>
                </a:lnTo>
                <a:lnTo>
                  <a:pt x="1408686" y="683748"/>
                </a:lnTo>
                <a:lnTo>
                  <a:pt x="1408686" y="689240"/>
                </a:lnTo>
                <a:lnTo>
                  <a:pt x="1414179" y="689240"/>
                </a:lnTo>
                <a:lnTo>
                  <a:pt x="1416924" y="694732"/>
                </a:lnTo>
                <a:lnTo>
                  <a:pt x="1419670" y="702970"/>
                </a:lnTo>
                <a:lnTo>
                  <a:pt x="1425162" y="705716"/>
                </a:lnTo>
                <a:lnTo>
                  <a:pt x="1430655" y="705716"/>
                </a:lnTo>
                <a:lnTo>
                  <a:pt x="1441637" y="700224"/>
                </a:lnTo>
                <a:lnTo>
                  <a:pt x="1447130" y="691986"/>
                </a:lnTo>
                <a:lnTo>
                  <a:pt x="1452622" y="683748"/>
                </a:lnTo>
                <a:lnTo>
                  <a:pt x="1444383" y="678256"/>
                </a:lnTo>
                <a:lnTo>
                  <a:pt x="1438891" y="675510"/>
                </a:lnTo>
                <a:lnTo>
                  <a:pt x="1430655" y="672764"/>
                </a:lnTo>
                <a:close/>
                <a:moveTo>
                  <a:pt x="966584" y="670018"/>
                </a:moveTo>
                <a:lnTo>
                  <a:pt x="963838" y="672764"/>
                </a:lnTo>
                <a:lnTo>
                  <a:pt x="961092" y="675510"/>
                </a:lnTo>
                <a:lnTo>
                  <a:pt x="966584" y="675510"/>
                </a:lnTo>
                <a:lnTo>
                  <a:pt x="966584" y="670018"/>
                </a:lnTo>
                <a:close/>
                <a:moveTo>
                  <a:pt x="5664950" y="670018"/>
                </a:moveTo>
                <a:lnTo>
                  <a:pt x="5664950" y="675510"/>
                </a:lnTo>
                <a:lnTo>
                  <a:pt x="5670442" y="675510"/>
                </a:lnTo>
                <a:lnTo>
                  <a:pt x="5670442" y="670018"/>
                </a:lnTo>
                <a:lnTo>
                  <a:pt x="5664950" y="670018"/>
                </a:lnTo>
                <a:close/>
                <a:moveTo>
                  <a:pt x="5272275" y="670018"/>
                </a:moveTo>
                <a:lnTo>
                  <a:pt x="5269529" y="675510"/>
                </a:lnTo>
                <a:lnTo>
                  <a:pt x="5269529" y="678256"/>
                </a:lnTo>
                <a:lnTo>
                  <a:pt x="5272275" y="678256"/>
                </a:lnTo>
                <a:lnTo>
                  <a:pt x="5275021" y="675510"/>
                </a:lnTo>
                <a:lnTo>
                  <a:pt x="5275021" y="670018"/>
                </a:lnTo>
                <a:lnTo>
                  <a:pt x="5272275" y="670018"/>
                </a:lnTo>
                <a:close/>
                <a:moveTo>
                  <a:pt x="5096533" y="667272"/>
                </a:moveTo>
                <a:lnTo>
                  <a:pt x="5096533" y="675510"/>
                </a:lnTo>
                <a:lnTo>
                  <a:pt x="5099279" y="675510"/>
                </a:lnTo>
                <a:lnTo>
                  <a:pt x="5102025" y="675510"/>
                </a:lnTo>
                <a:lnTo>
                  <a:pt x="5102025" y="670018"/>
                </a:lnTo>
                <a:lnTo>
                  <a:pt x="5099279" y="667272"/>
                </a:lnTo>
                <a:lnTo>
                  <a:pt x="5096533" y="667272"/>
                </a:lnTo>
                <a:close/>
                <a:moveTo>
                  <a:pt x="5110263" y="664526"/>
                </a:moveTo>
                <a:lnTo>
                  <a:pt x="5110263" y="667272"/>
                </a:lnTo>
                <a:lnTo>
                  <a:pt x="5107517" y="670018"/>
                </a:lnTo>
                <a:lnTo>
                  <a:pt x="5110263" y="675510"/>
                </a:lnTo>
                <a:lnTo>
                  <a:pt x="5115755" y="675510"/>
                </a:lnTo>
                <a:lnTo>
                  <a:pt x="5118501" y="672764"/>
                </a:lnTo>
                <a:lnTo>
                  <a:pt x="5118501" y="667272"/>
                </a:lnTo>
                <a:lnTo>
                  <a:pt x="5115755" y="667272"/>
                </a:lnTo>
                <a:lnTo>
                  <a:pt x="5113009" y="664526"/>
                </a:lnTo>
                <a:lnTo>
                  <a:pt x="5110263" y="664526"/>
                </a:lnTo>
                <a:close/>
                <a:moveTo>
                  <a:pt x="777112" y="664526"/>
                </a:moveTo>
                <a:lnTo>
                  <a:pt x="777112" y="667272"/>
                </a:lnTo>
                <a:lnTo>
                  <a:pt x="774366" y="667272"/>
                </a:lnTo>
                <a:lnTo>
                  <a:pt x="774366" y="672764"/>
                </a:lnTo>
                <a:lnTo>
                  <a:pt x="779857" y="672764"/>
                </a:lnTo>
                <a:lnTo>
                  <a:pt x="779857" y="670018"/>
                </a:lnTo>
                <a:lnTo>
                  <a:pt x="782603" y="667272"/>
                </a:lnTo>
                <a:lnTo>
                  <a:pt x="779857" y="667272"/>
                </a:lnTo>
                <a:lnTo>
                  <a:pt x="779857" y="664526"/>
                </a:lnTo>
                <a:lnTo>
                  <a:pt x="777112" y="664526"/>
                </a:lnTo>
                <a:close/>
                <a:moveTo>
                  <a:pt x="5145960" y="659034"/>
                </a:moveTo>
                <a:lnTo>
                  <a:pt x="5134976" y="661780"/>
                </a:lnTo>
                <a:lnTo>
                  <a:pt x="5132230" y="667272"/>
                </a:lnTo>
                <a:lnTo>
                  <a:pt x="5132230" y="670018"/>
                </a:lnTo>
                <a:lnTo>
                  <a:pt x="5129485" y="672764"/>
                </a:lnTo>
                <a:lnTo>
                  <a:pt x="5129485" y="678256"/>
                </a:lnTo>
                <a:lnTo>
                  <a:pt x="5126739" y="683748"/>
                </a:lnTo>
                <a:lnTo>
                  <a:pt x="5132230" y="689240"/>
                </a:lnTo>
                <a:lnTo>
                  <a:pt x="5134976" y="694732"/>
                </a:lnTo>
                <a:lnTo>
                  <a:pt x="5143214" y="697478"/>
                </a:lnTo>
                <a:lnTo>
                  <a:pt x="5148706" y="700224"/>
                </a:lnTo>
                <a:lnTo>
                  <a:pt x="5151452" y="697478"/>
                </a:lnTo>
                <a:lnTo>
                  <a:pt x="5159690" y="697478"/>
                </a:lnTo>
                <a:lnTo>
                  <a:pt x="5159690" y="694732"/>
                </a:lnTo>
                <a:lnTo>
                  <a:pt x="5165182" y="689240"/>
                </a:lnTo>
                <a:lnTo>
                  <a:pt x="5170674" y="686494"/>
                </a:lnTo>
                <a:lnTo>
                  <a:pt x="5170674" y="678256"/>
                </a:lnTo>
                <a:lnTo>
                  <a:pt x="5167928" y="678256"/>
                </a:lnTo>
                <a:lnTo>
                  <a:pt x="5167928" y="675510"/>
                </a:lnTo>
                <a:lnTo>
                  <a:pt x="5167928" y="670018"/>
                </a:lnTo>
                <a:lnTo>
                  <a:pt x="5162436" y="664526"/>
                </a:lnTo>
                <a:lnTo>
                  <a:pt x="5159690" y="659034"/>
                </a:lnTo>
                <a:lnTo>
                  <a:pt x="5145960" y="659034"/>
                </a:lnTo>
                <a:close/>
                <a:moveTo>
                  <a:pt x="1562461" y="656288"/>
                </a:moveTo>
                <a:lnTo>
                  <a:pt x="1559715" y="659034"/>
                </a:lnTo>
                <a:lnTo>
                  <a:pt x="1562461" y="664526"/>
                </a:lnTo>
                <a:lnTo>
                  <a:pt x="1567952" y="667272"/>
                </a:lnTo>
                <a:lnTo>
                  <a:pt x="1570699" y="664526"/>
                </a:lnTo>
                <a:lnTo>
                  <a:pt x="1570699" y="656288"/>
                </a:lnTo>
                <a:lnTo>
                  <a:pt x="1562461" y="656288"/>
                </a:lnTo>
                <a:close/>
                <a:moveTo>
                  <a:pt x="5755567" y="653542"/>
                </a:moveTo>
                <a:lnTo>
                  <a:pt x="5752821" y="656288"/>
                </a:lnTo>
                <a:lnTo>
                  <a:pt x="5750075" y="659034"/>
                </a:lnTo>
                <a:lnTo>
                  <a:pt x="5755567" y="659034"/>
                </a:lnTo>
                <a:lnTo>
                  <a:pt x="5755567" y="653542"/>
                </a:lnTo>
                <a:close/>
                <a:moveTo>
                  <a:pt x="5662204" y="653542"/>
                </a:moveTo>
                <a:lnTo>
                  <a:pt x="5670442" y="656288"/>
                </a:lnTo>
                <a:lnTo>
                  <a:pt x="5673188" y="656288"/>
                </a:lnTo>
                <a:lnTo>
                  <a:pt x="5678680" y="653542"/>
                </a:lnTo>
                <a:lnTo>
                  <a:pt x="5670442" y="653542"/>
                </a:lnTo>
                <a:lnTo>
                  <a:pt x="5662204" y="653542"/>
                </a:lnTo>
                <a:close/>
                <a:moveTo>
                  <a:pt x="5181658" y="653542"/>
                </a:moveTo>
                <a:lnTo>
                  <a:pt x="5187150" y="653542"/>
                </a:lnTo>
                <a:lnTo>
                  <a:pt x="5187150" y="659034"/>
                </a:lnTo>
                <a:lnTo>
                  <a:pt x="5181658" y="659034"/>
                </a:lnTo>
                <a:lnTo>
                  <a:pt x="5181658" y="653542"/>
                </a:lnTo>
                <a:close/>
                <a:moveTo>
                  <a:pt x="5121247" y="653542"/>
                </a:moveTo>
                <a:lnTo>
                  <a:pt x="5121247" y="656288"/>
                </a:lnTo>
                <a:lnTo>
                  <a:pt x="5118501" y="656288"/>
                </a:lnTo>
                <a:lnTo>
                  <a:pt x="5118501" y="659034"/>
                </a:lnTo>
                <a:lnTo>
                  <a:pt x="5121247" y="659034"/>
                </a:lnTo>
                <a:lnTo>
                  <a:pt x="5123993" y="659034"/>
                </a:lnTo>
                <a:lnTo>
                  <a:pt x="5126739" y="659034"/>
                </a:lnTo>
                <a:lnTo>
                  <a:pt x="5126739" y="656288"/>
                </a:lnTo>
                <a:lnTo>
                  <a:pt x="5123993" y="656288"/>
                </a:lnTo>
                <a:lnTo>
                  <a:pt x="5123993" y="653542"/>
                </a:lnTo>
                <a:lnTo>
                  <a:pt x="5121247" y="653542"/>
                </a:lnTo>
                <a:close/>
                <a:moveTo>
                  <a:pt x="5717124" y="648050"/>
                </a:moveTo>
                <a:lnTo>
                  <a:pt x="5719870" y="650796"/>
                </a:lnTo>
                <a:lnTo>
                  <a:pt x="5728108" y="653542"/>
                </a:lnTo>
                <a:lnTo>
                  <a:pt x="5728108" y="650796"/>
                </a:lnTo>
                <a:lnTo>
                  <a:pt x="5728108" y="648050"/>
                </a:lnTo>
                <a:lnTo>
                  <a:pt x="5717124" y="648050"/>
                </a:lnTo>
                <a:close/>
                <a:moveTo>
                  <a:pt x="5596301" y="648050"/>
                </a:moveTo>
                <a:lnTo>
                  <a:pt x="5593555" y="650796"/>
                </a:lnTo>
                <a:lnTo>
                  <a:pt x="5599047" y="653542"/>
                </a:lnTo>
                <a:lnTo>
                  <a:pt x="5601793" y="653542"/>
                </a:lnTo>
                <a:lnTo>
                  <a:pt x="5604539" y="650796"/>
                </a:lnTo>
                <a:lnTo>
                  <a:pt x="5599047" y="648050"/>
                </a:lnTo>
                <a:lnTo>
                  <a:pt x="5596301" y="648050"/>
                </a:lnTo>
                <a:close/>
                <a:moveTo>
                  <a:pt x="1545985" y="642559"/>
                </a:moveTo>
                <a:lnTo>
                  <a:pt x="1543239" y="648051"/>
                </a:lnTo>
                <a:lnTo>
                  <a:pt x="1545985" y="648051"/>
                </a:lnTo>
                <a:lnTo>
                  <a:pt x="1551477" y="650797"/>
                </a:lnTo>
                <a:lnTo>
                  <a:pt x="1551477" y="642559"/>
                </a:lnTo>
                <a:lnTo>
                  <a:pt x="1545985" y="642559"/>
                </a:lnTo>
                <a:close/>
                <a:moveTo>
                  <a:pt x="741414" y="642559"/>
                </a:moveTo>
                <a:lnTo>
                  <a:pt x="741414" y="650797"/>
                </a:lnTo>
                <a:lnTo>
                  <a:pt x="746906" y="648051"/>
                </a:lnTo>
                <a:lnTo>
                  <a:pt x="746906" y="642559"/>
                </a:lnTo>
                <a:lnTo>
                  <a:pt x="741414" y="642559"/>
                </a:lnTo>
                <a:close/>
                <a:moveTo>
                  <a:pt x="5739091" y="642558"/>
                </a:moveTo>
                <a:lnTo>
                  <a:pt x="5739091" y="653542"/>
                </a:lnTo>
                <a:lnTo>
                  <a:pt x="5741837" y="650796"/>
                </a:lnTo>
                <a:lnTo>
                  <a:pt x="5741837" y="648050"/>
                </a:lnTo>
                <a:lnTo>
                  <a:pt x="5744583" y="642558"/>
                </a:lnTo>
                <a:lnTo>
                  <a:pt x="5739091" y="642558"/>
                </a:lnTo>
                <a:close/>
                <a:moveTo>
                  <a:pt x="1271389" y="637067"/>
                </a:moveTo>
                <a:lnTo>
                  <a:pt x="1271389" y="642559"/>
                </a:lnTo>
                <a:lnTo>
                  <a:pt x="1276880" y="642559"/>
                </a:lnTo>
                <a:lnTo>
                  <a:pt x="1276880" y="637067"/>
                </a:lnTo>
                <a:lnTo>
                  <a:pt x="1271389" y="637067"/>
                </a:lnTo>
                <a:close/>
                <a:moveTo>
                  <a:pt x="681002" y="637067"/>
                </a:moveTo>
                <a:lnTo>
                  <a:pt x="681002" y="642559"/>
                </a:lnTo>
                <a:lnTo>
                  <a:pt x="686494" y="642559"/>
                </a:lnTo>
                <a:lnTo>
                  <a:pt x="686494" y="637067"/>
                </a:lnTo>
                <a:lnTo>
                  <a:pt x="681002" y="637067"/>
                </a:lnTo>
                <a:close/>
                <a:moveTo>
                  <a:pt x="5626506" y="634320"/>
                </a:moveTo>
                <a:lnTo>
                  <a:pt x="5623760" y="637066"/>
                </a:lnTo>
                <a:lnTo>
                  <a:pt x="5626506" y="639812"/>
                </a:lnTo>
                <a:lnTo>
                  <a:pt x="5629252" y="639812"/>
                </a:lnTo>
                <a:lnTo>
                  <a:pt x="5631998" y="639812"/>
                </a:lnTo>
                <a:lnTo>
                  <a:pt x="5631998" y="637066"/>
                </a:lnTo>
                <a:lnTo>
                  <a:pt x="5631998" y="634320"/>
                </a:lnTo>
                <a:lnTo>
                  <a:pt x="5629252" y="634320"/>
                </a:lnTo>
                <a:lnTo>
                  <a:pt x="5626506" y="634320"/>
                </a:lnTo>
                <a:close/>
                <a:moveTo>
                  <a:pt x="1213722" y="631575"/>
                </a:moveTo>
                <a:lnTo>
                  <a:pt x="1205484" y="634321"/>
                </a:lnTo>
                <a:lnTo>
                  <a:pt x="1202739" y="639813"/>
                </a:lnTo>
                <a:lnTo>
                  <a:pt x="1210975" y="639813"/>
                </a:lnTo>
                <a:lnTo>
                  <a:pt x="1210975" y="637067"/>
                </a:lnTo>
                <a:lnTo>
                  <a:pt x="1213722" y="631575"/>
                </a:lnTo>
                <a:close/>
                <a:moveTo>
                  <a:pt x="5642982" y="628829"/>
                </a:moveTo>
                <a:lnTo>
                  <a:pt x="5642982" y="634320"/>
                </a:lnTo>
                <a:lnTo>
                  <a:pt x="5640236" y="634320"/>
                </a:lnTo>
                <a:lnTo>
                  <a:pt x="5637490" y="637066"/>
                </a:lnTo>
                <a:lnTo>
                  <a:pt x="5642982" y="637066"/>
                </a:lnTo>
                <a:lnTo>
                  <a:pt x="5645728" y="637066"/>
                </a:lnTo>
                <a:lnTo>
                  <a:pt x="5645728" y="628829"/>
                </a:lnTo>
                <a:lnTo>
                  <a:pt x="5642982" y="628829"/>
                </a:lnTo>
                <a:close/>
                <a:moveTo>
                  <a:pt x="5137722" y="628829"/>
                </a:moveTo>
                <a:lnTo>
                  <a:pt x="5134976" y="634320"/>
                </a:lnTo>
                <a:lnTo>
                  <a:pt x="5132230" y="645304"/>
                </a:lnTo>
                <a:lnTo>
                  <a:pt x="5129485" y="645304"/>
                </a:lnTo>
                <a:lnTo>
                  <a:pt x="5126739" y="648050"/>
                </a:lnTo>
                <a:lnTo>
                  <a:pt x="5132230" y="648050"/>
                </a:lnTo>
                <a:lnTo>
                  <a:pt x="5140468" y="650796"/>
                </a:lnTo>
                <a:lnTo>
                  <a:pt x="5143214" y="653542"/>
                </a:lnTo>
                <a:lnTo>
                  <a:pt x="5151452" y="653542"/>
                </a:lnTo>
                <a:lnTo>
                  <a:pt x="5156944" y="648050"/>
                </a:lnTo>
                <a:lnTo>
                  <a:pt x="5159690" y="642558"/>
                </a:lnTo>
                <a:lnTo>
                  <a:pt x="5159690" y="637066"/>
                </a:lnTo>
                <a:lnTo>
                  <a:pt x="5156944" y="628829"/>
                </a:lnTo>
                <a:lnTo>
                  <a:pt x="5145960" y="628829"/>
                </a:lnTo>
                <a:lnTo>
                  <a:pt x="5137722" y="628829"/>
                </a:lnTo>
                <a:close/>
                <a:moveTo>
                  <a:pt x="5077311" y="628829"/>
                </a:moveTo>
                <a:lnTo>
                  <a:pt x="5077311" y="637066"/>
                </a:lnTo>
                <a:lnTo>
                  <a:pt x="5080057" y="637066"/>
                </a:lnTo>
                <a:lnTo>
                  <a:pt x="5082803" y="634320"/>
                </a:lnTo>
                <a:lnTo>
                  <a:pt x="5085549" y="628829"/>
                </a:lnTo>
                <a:lnTo>
                  <a:pt x="5077311" y="628829"/>
                </a:lnTo>
                <a:close/>
                <a:moveTo>
                  <a:pt x="837523" y="628829"/>
                </a:moveTo>
                <a:lnTo>
                  <a:pt x="832031" y="631575"/>
                </a:lnTo>
                <a:lnTo>
                  <a:pt x="832031" y="634321"/>
                </a:lnTo>
                <a:lnTo>
                  <a:pt x="837523" y="634321"/>
                </a:lnTo>
                <a:lnTo>
                  <a:pt x="840269" y="631575"/>
                </a:lnTo>
                <a:lnTo>
                  <a:pt x="837523" y="631575"/>
                </a:lnTo>
                <a:lnTo>
                  <a:pt x="837523" y="628829"/>
                </a:lnTo>
                <a:close/>
                <a:moveTo>
                  <a:pt x="867729" y="626083"/>
                </a:moveTo>
                <a:lnTo>
                  <a:pt x="864983" y="628829"/>
                </a:lnTo>
                <a:lnTo>
                  <a:pt x="867729" y="628829"/>
                </a:lnTo>
                <a:lnTo>
                  <a:pt x="867729" y="631575"/>
                </a:lnTo>
                <a:lnTo>
                  <a:pt x="867729" y="634321"/>
                </a:lnTo>
                <a:lnTo>
                  <a:pt x="873221" y="634321"/>
                </a:lnTo>
                <a:lnTo>
                  <a:pt x="875967" y="637067"/>
                </a:lnTo>
                <a:lnTo>
                  <a:pt x="878712" y="634321"/>
                </a:lnTo>
                <a:lnTo>
                  <a:pt x="881458" y="631575"/>
                </a:lnTo>
                <a:lnTo>
                  <a:pt x="875967" y="631575"/>
                </a:lnTo>
                <a:lnTo>
                  <a:pt x="873221" y="628829"/>
                </a:lnTo>
                <a:lnTo>
                  <a:pt x="867729" y="626083"/>
                </a:lnTo>
                <a:close/>
                <a:moveTo>
                  <a:pt x="5967008" y="626083"/>
                </a:moveTo>
                <a:lnTo>
                  <a:pt x="5950532" y="637066"/>
                </a:lnTo>
                <a:lnTo>
                  <a:pt x="5942294" y="642558"/>
                </a:lnTo>
                <a:lnTo>
                  <a:pt x="5942294" y="645304"/>
                </a:lnTo>
                <a:lnTo>
                  <a:pt x="5947786" y="648050"/>
                </a:lnTo>
                <a:lnTo>
                  <a:pt x="5950532" y="645304"/>
                </a:lnTo>
                <a:lnTo>
                  <a:pt x="5953278" y="645304"/>
                </a:lnTo>
                <a:lnTo>
                  <a:pt x="5961516" y="642558"/>
                </a:lnTo>
                <a:lnTo>
                  <a:pt x="5964262" y="639812"/>
                </a:lnTo>
                <a:lnTo>
                  <a:pt x="5967008" y="637066"/>
                </a:lnTo>
                <a:lnTo>
                  <a:pt x="5969754" y="631575"/>
                </a:lnTo>
                <a:lnTo>
                  <a:pt x="5967008" y="626083"/>
                </a:lnTo>
                <a:close/>
                <a:moveTo>
                  <a:pt x="5170674" y="626083"/>
                </a:moveTo>
                <a:lnTo>
                  <a:pt x="5167928" y="628829"/>
                </a:lnTo>
                <a:lnTo>
                  <a:pt x="5167928" y="631575"/>
                </a:lnTo>
                <a:lnTo>
                  <a:pt x="5170674" y="634320"/>
                </a:lnTo>
                <a:lnTo>
                  <a:pt x="5167928" y="639812"/>
                </a:lnTo>
                <a:lnTo>
                  <a:pt x="5165182" y="648050"/>
                </a:lnTo>
                <a:lnTo>
                  <a:pt x="5170674" y="653542"/>
                </a:lnTo>
                <a:lnTo>
                  <a:pt x="5173420" y="659034"/>
                </a:lnTo>
                <a:lnTo>
                  <a:pt x="5170674" y="661780"/>
                </a:lnTo>
                <a:lnTo>
                  <a:pt x="5176166" y="664526"/>
                </a:lnTo>
                <a:lnTo>
                  <a:pt x="5176166" y="667272"/>
                </a:lnTo>
                <a:lnTo>
                  <a:pt x="5189896" y="670018"/>
                </a:lnTo>
                <a:lnTo>
                  <a:pt x="5198134" y="667272"/>
                </a:lnTo>
                <a:lnTo>
                  <a:pt x="5206372" y="664526"/>
                </a:lnTo>
                <a:lnTo>
                  <a:pt x="5214610" y="659034"/>
                </a:lnTo>
                <a:lnTo>
                  <a:pt x="5211864" y="653542"/>
                </a:lnTo>
                <a:lnTo>
                  <a:pt x="5211864" y="648050"/>
                </a:lnTo>
                <a:lnTo>
                  <a:pt x="5214610" y="648050"/>
                </a:lnTo>
                <a:lnTo>
                  <a:pt x="5217356" y="639812"/>
                </a:lnTo>
                <a:lnTo>
                  <a:pt x="5214610" y="628829"/>
                </a:lnTo>
                <a:lnTo>
                  <a:pt x="5195388" y="626083"/>
                </a:lnTo>
                <a:lnTo>
                  <a:pt x="5184404" y="628829"/>
                </a:lnTo>
                <a:lnTo>
                  <a:pt x="5173420" y="631575"/>
                </a:lnTo>
                <a:lnTo>
                  <a:pt x="5173420" y="626083"/>
                </a:lnTo>
                <a:lnTo>
                  <a:pt x="5170674" y="626083"/>
                </a:lnTo>
                <a:close/>
                <a:moveTo>
                  <a:pt x="1458113" y="623337"/>
                </a:moveTo>
                <a:lnTo>
                  <a:pt x="1460859" y="623337"/>
                </a:lnTo>
                <a:lnTo>
                  <a:pt x="1460859" y="626083"/>
                </a:lnTo>
                <a:lnTo>
                  <a:pt x="1466353" y="626083"/>
                </a:lnTo>
                <a:lnTo>
                  <a:pt x="1469098" y="626083"/>
                </a:lnTo>
                <a:lnTo>
                  <a:pt x="1466353" y="628829"/>
                </a:lnTo>
                <a:lnTo>
                  <a:pt x="1460859" y="631575"/>
                </a:lnTo>
                <a:lnTo>
                  <a:pt x="1458113" y="623337"/>
                </a:lnTo>
                <a:close/>
                <a:moveTo>
                  <a:pt x="1367496" y="623337"/>
                </a:moveTo>
                <a:lnTo>
                  <a:pt x="1364751" y="628829"/>
                </a:lnTo>
                <a:lnTo>
                  <a:pt x="1362005" y="637067"/>
                </a:lnTo>
                <a:lnTo>
                  <a:pt x="1359260" y="650797"/>
                </a:lnTo>
                <a:lnTo>
                  <a:pt x="1370242" y="656288"/>
                </a:lnTo>
                <a:lnTo>
                  <a:pt x="1378481" y="656288"/>
                </a:lnTo>
                <a:lnTo>
                  <a:pt x="1389464" y="656288"/>
                </a:lnTo>
                <a:lnTo>
                  <a:pt x="1400448" y="650797"/>
                </a:lnTo>
                <a:lnTo>
                  <a:pt x="1400448" y="642559"/>
                </a:lnTo>
                <a:lnTo>
                  <a:pt x="1397703" y="639813"/>
                </a:lnTo>
                <a:lnTo>
                  <a:pt x="1394958" y="639813"/>
                </a:lnTo>
                <a:lnTo>
                  <a:pt x="1394958" y="628829"/>
                </a:lnTo>
                <a:lnTo>
                  <a:pt x="1389464" y="626083"/>
                </a:lnTo>
                <a:lnTo>
                  <a:pt x="1378481" y="623337"/>
                </a:lnTo>
                <a:lnTo>
                  <a:pt x="1367496" y="623337"/>
                </a:lnTo>
                <a:close/>
                <a:moveTo>
                  <a:pt x="1554223" y="620591"/>
                </a:moveTo>
                <a:lnTo>
                  <a:pt x="1551477" y="623337"/>
                </a:lnTo>
                <a:lnTo>
                  <a:pt x="1551477" y="626083"/>
                </a:lnTo>
                <a:lnTo>
                  <a:pt x="1551477" y="628829"/>
                </a:lnTo>
                <a:lnTo>
                  <a:pt x="1556969" y="628829"/>
                </a:lnTo>
                <a:lnTo>
                  <a:pt x="1556969" y="623337"/>
                </a:lnTo>
                <a:lnTo>
                  <a:pt x="1554223" y="620591"/>
                </a:lnTo>
                <a:close/>
                <a:moveTo>
                  <a:pt x="1221961" y="620591"/>
                </a:moveTo>
                <a:lnTo>
                  <a:pt x="1216469" y="623337"/>
                </a:lnTo>
                <a:lnTo>
                  <a:pt x="1216469" y="634321"/>
                </a:lnTo>
                <a:lnTo>
                  <a:pt x="1221961" y="639813"/>
                </a:lnTo>
                <a:lnTo>
                  <a:pt x="1230199" y="642559"/>
                </a:lnTo>
                <a:lnTo>
                  <a:pt x="1241182" y="642559"/>
                </a:lnTo>
                <a:lnTo>
                  <a:pt x="1241182" y="637067"/>
                </a:lnTo>
                <a:lnTo>
                  <a:pt x="1241182" y="634321"/>
                </a:lnTo>
                <a:lnTo>
                  <a:pt x="1243927" y="631575"/>
                </a:lnTo>
                <a:lnTo>
                  <a:pt x="1243927" y="626083"/>
                </a:lnTo>
                <a:lnTo>
                  <a:pt x="1230199" y="620591"/>
                </a:lnTo>
                <a:lnTo>
                  <a:pt x="1221961" y="620591"/>
                </a:lnTo>
                <a:close/>
                <a:moveTo>
                  <a:pt x="1208230" y="620591"/>
                </a:moveTo>
                <a:lnTo>
                  <a:pt x="1205484" y="623337"/>
                </a:lnTo>
                <a:lnTo>
                  <a:pt x="1202739" y="626083"/>
                </a:lnTo>
                <a:lnTo>
                  <a:pt x="1205484" y="628829"/>
                </a:lnTo>
                <a:lnTo>
                  <a:pt x="1210975" y="631575"/>
                </a:lnTo>
                <a:lnTo>
                  <a:pt x="1208230" y="626083"/>
                </a:lnTo>
                <a:lnTo>
                  <a:pt x="1208230" y="620591"/>
                </a:lnTo>
                <a:close/>
                <a:moveTo>
                  <a:pt x="5977992" y="620591"/>
                </a:moveTo>
                <a:lnTo>
                  <a:pt x="5975246" y="623337"/>
                </a:lnTo>
                <a:lnTo>
                  <a:pt x="5972500" y="626083"/>
                </a:lnTo>
                <a:lnTo>
                  <a:pt x="5972500" y="631575"/>
                </a:lnTo>
                <a:lnTo>
                  <a:pt x="5977992" y="642558"/>
                </a:lnTo>
                <a:lnTo>
                  <a:pt x="5983483" y="634320"/>
                </a:lnTo>
                <a:lnTo>
                  <a:pt x="5983483" y="626083"/>
                </a:lnTo>
                <a:lnTo>
                  <a:pt x="5980738" y="623337"/>
                </a:lnTo>
                <a:lnTo>
                  <a:pt x="5977992" y="620591"/>
                </a:lnTo>
                <a:close/>
                <a:moveTo>
                  <a:pt x="5695156" y="620591"/>
                </a:moveTo>
                <a:lnTo>
                  <a:pt x="5697902" y="628829"/>
                </a:lnTo>
                <a:lnTo>
                  <a:pt x="5703394" y="634320"/>
                </a:lnTo>
                <a:lnTo>
                  <a:pt x="5706140" y="628829"/>
                </a:lnTo>
                <a:lnTo>
                  <a:pt x="5703394" y="626083"/>
                </a:lnTo>
                <a:lnTo>
                  <a:pt x="5700648" y="623337"/>
                </a:lnTo>
                <a:lnTo>
                  <a:pt x="5695156" y="620591"/>
                </a:lnTo>
                <a:close/>
                <a:moveTo>
                  <a:pt x="5107517" y="620591"/>
                </a:moveTo>
                <a:lnTo>
                  <a:pt x="5104771" y="626083"/>
                </a:lnTo>
                <a:lnTo>
                  <a:pt x="5104771" y="631575"/>
                </a:lnTo>
                <a:lnTo>
                  <a:pt x="5107517" y="645304"/>
                </a:lnTo>
                <a:lnTo>
                  <a:pt x="5110263" y="645304"/>
                </a:lnTo>
                <a:lnTo>
                  <a:pt x="5113009" y="648050"/>
                </a:lnTo>
                <a:lnTo>
                  <a:pt x="5115755" y="648050"/>
                </a:lnTo>
                <a:lnTo>
                  <a:pt x="5118501" y="648050"/>
                </a:lnTo>
                <a:lnTo>
                  <a:pt x="5121247" y="642558"/>
                </a:lnTo>
                <a:lnTo>
                  <a:pt x="5123993" y="637066"/>
                </a:lnTo>
                <a:lnTo>
                  <a:pt x="5123993" y="628829"/>
                </a:lnTo>
                <a:lnTo>
                  <a:pt x="5123993" y="620591"/>
                </a:lnTo>
                <a:lnTo>
                  <a:pt x="5107517" y="620591"/>
                </a:lnTo>
                <a:close/>
                <a:moveTo>
                  <a:pt x="5250308" y="617845"/>
                </a:moveTo>
                <a:lnTo>
                  <a:pt x="5250308" y="623337"/>
                </a:lnTo>
                <a:lnTo>
                  <a:pt x="5253053" y="623337"/>
                </a:lnTo>
                <a:lnTo>
                  <a:pt x="5253053" y="626083"/>
                </a:lnTo>
                <a:lnTo>
                  <a:pt x="5255799" y="626083"/>
                </a:lnTo>
                <a:lnTo>
                  <a:pt x="5255799" y="623337"/>
                </a:lnTo>
                <a:lnTo>
                  <a:pt x="5258545" y="623337"/>
                </a:lnTo>
                <a:lnTo>
                  <a:pt x="5258545" y="620591"/>
                </a:lnTo>
                <a:lnTo>
                  <a:pt x="5255799" y="620591"/>
                </a:lnTo>
                <a:lnTo>
                  <a:pt x="5255799" y="617845"/>
                </a:lnTo>
                <a:lnTo>
                  <a:pt x="5253053" y="617845"/>
                </a:lnTo>
                <a:lnTo>
                  <a:pt x="5253053" y="620591"/>
                </a:lnTo>
                <a:lnTo>
                  <a:pt x="5250308" y="617845"/>
                </a:lnTo>
                <a:close/>
                <a:moveTo>
                  <a:pt x="5648474" y="615099"/>
                </a:moveTo>
                <a:lnTo>
                  <a:pt x="5642982" y="620591"/>
                </a:lnTo>
                <a:lnTo>
                  <a:pt x="5648474" y="620591"/>
                </a:lnTo>
                <a:lnTo>
                  <a:pt x="5651220" y="620591"/>
                </a:lnTo>
                <a:lnTo>
                  <a:pt x="5653966" y="623337"/>
                </a:lnTo>
                <a:lnTo>
                  <a:pt x="5656712" y="623337"/>
                </a:lnTo>
                <a:lnTo>
                  <a:pt x="5656712" y="617845"/>
                </a:lnTo>
                <a:lnTo>
                  <a:pt x="5653966" y="617845"/>
                </a:lnTo>
                <a:lnTo>
                  <a:pt x="5651220" y="617845"/>
                </a:lnTo>
                <a:lnTo>
                  <a:pt x="5648474" y="615099"/>
                </a:lnTo>
                <a:close/>
                <a:moveTo>
                  <a:pt x="744160" y="612353"/>
                </a:moveTo>
                <a:lnTo>
                  <a:pt x="741414" y="615099"/>
                </a:lnTo>
                <a:lnTo>
                  <a:pt x="746906" y="615099"/>
                </a:lnTo>
                <a:lnTo>
                  <a:pt x="749652" y="615099"/>
                </a:lnTo>
                <a:lnTo>
                  <a:pt x="752397" y="612353"/>
                </a:lnTo>
                <a:lnTo>
                  <a:pt x="746906" y="612353"/>
                </a:lnTo>
                <a:lnTo>
                  <a:pt x="744160" y="612353"/>
                </a:lnTo>
                <a:close/>
                <a:moveTo>
                  <a:pt x="5631998" y="609607"/>
                </a:moveTo>
                <a:lnTo>
                  <a:pt x="5631998" y="617845"/>
                </a:lnTo>
                <a:lnTo>
                  <a:pt x="5634744" y="615099"/>
                </a:lnTo>
                <a:lnTo>
                  <a:pt x="5634744" y="609607"/>
                </a:lnTo>
                <a:lnTo>
                  <a:pt x="5631998" y="609607"/>
                </a:lnTo>
                <a:close/>
                <a:moveTo>
                  <a:pt x="1378481" y="606861"/>
                </a:moveTo>
                <a:lnTo>
                  <a:pt x="1381227" y="612353"/>
                </a:lnTo>
                <a:lnTo>
                  <a:pt x="1383972" y="615099"/>
                </a:lnTo>
                <a:lnTo>
                  <a:pt x="1383972" y="606861"/>
                </a:lnTo>
                <a:lnTo>
                  <a:pt x="1378481" y="606861"/>
                </a:lnTo>
                <a:close/>
                <a:moveTo>
                  <a:pt x="5755567" y="604115"/>
                </a:moveTo>
                <a:lnTo>
                  <a:pt x="5755567" y="609607"/>
                </a:lnTo>
                <a:lnTo>
                  <a:pt x="5761059" y="609607"/>
                </a:lnTo>
                <a:lnTo>
                  <a:pt x="5763805" y="606861"/>
                </a:lnTo>
                <a:lnTo>
                  <a:pt x="5761059" y="606861"/>
                </a:lnTo>
                <a:lnTo>
                  <a:pt x="5755567" y="604115"/>
                </a:lnTo>
                <a:close/>
                <a:moveTo>
                  <a:pt x="5618268" y="601369"/>
                </a:moveTo>
                <a:lnTo>
                  <a:pt x="5612777" y="604115"/>
                </a:lnTo>
                <a:lnTo>
                  <a:pt x="5612777" y="609607"/>
                </a:lnTo>
                <a:lnTo>
                  <a:pt x="5615523" y="609607"/>
                </a:lnTo>
                <a:lnTo>
                  <a:pt x="5618268" y="609607"/>
                </a:lnTo>
                <a:lnTo>
                  <a:pt x="5621014" y="609607"/>
                </a:lnTo>
                <a:lnTo>
                  <a:pt x="5623760" y="609607"/>
                </a:lnTo>
                <a:lnTo>
                  <a:pt x="5623760" y="604115"/>
                </a:lnTo>
                <a:lnTo>
                  <a:pt x="5618268" y="601369"/>
                </a:lnTo>
                <a:close/>
                <a:moveTo>
                  <a:pt x="5151452" y="601369"/>
                </a:moveTo>
                <a:lnTo>
                  <a:pt x="5143214" y="604115"/>
                </a:lnTo>
                <a:lnTo>
                  <a:pt x="5143214" y="612353"/>
                </a:lnTo>
                <a:lnTo>
                  <a:pt x="5137722" y="612353"/>
                </a:lnTo>
                <a:lnTo>
                  <a:pt x="5134976" y="617845"/>
                </a:lnTo>
                <a:lnTo>
                  <a:pt x="5145960" y="615099"/>
                </a:lnTo>
                <a:lnTo>
                  <a:pt x="5159690" y="615099"/>
                </a:lnTo>
                <a:lnTo>
                  <a:pt x="5156944" y="612353"/>
                </a:lnTo>
                <a:lnTo>
                  <a:pt x="5159690" y="609607"/>
                </a:lnTo>
                <a:lnTo>
                  <a:pt x="5159690" y="604115"/>
                </a:lnTo>
                <a:lnTo>
                  <a:pt x="5151452" y="601369"/>
                </a:lnTo>
                <a:close/>
                <a:moveTo>
                  <a:pt x="5725362" y="598623"/>
                </a:moveTo>
                <a:lnTo>
                  <a:pt x="5725362" y="606861"/>
                </a:lnTo>
                <a:lnTo>
                  <a:pt x="5728108" y="606861"/>
                </a:lnTo>
                <a:lnTo>
                  <a:pt x="5728108" y="601369"/>
                </a:lnTo>
                <a:lnTo>
                  <a:pt x="5725362" y="598623"/>
                </a:lnTo>
                <a:close/>
                <a:moveTo>
                  <a:pt x="6395380" y="595877"/>
                </a:moveTo>
                <a:lnTo>
                  <a:pt x="6392634" y="598623"/>
                </a:lnTo>
                <a:lnTo>
                  <a:pt x="6392634" y="604115"/>
                </a:lnTo>
                <a:lnTo>
                  <a:pt x="6398126" y="604115"/>
                </a:lnTo>
                <a:lnTo>
                  <a:pt x="6400872" y="601369"/>
                </a:lnTo>
                <a:lnTo>
                  <a:pt x="6403618" y="598623"/>
                </a:lnTo>
                <a:lnTo>
                  <a:pt x="6400872" y="595877"/>
                </a:lnTo>
                <a:lnTo>
                  <a:pt x="6398126" y="595877"/>
                </a:lnTo>
                <a:lnTo>
                  <a:pt x="6395380" y="595877"/>
                </a:lnTo>
                <a:close/>
                <a:moveTo>
                  <a:pt x="5585317" y="595877"/>
                </a:moveTo>
                <a:lnTo>
                  <a:pt x="5579825" y="598623"/>
                </a:lnTo>
                <a:lnTo>
                  <a:pt x="5593555" y="598623"/>
                </a:lnTo>
                <a:lnTo>
                  <a:pt x="5601793" y="601369"/>
                </a:lnTo>
                <a:lnTo>
                  <a:pt x="5604539" y="604115"/>
                </a:lnTo>
                <a:lnTo>
                  <a:pt x="5601793" y="598623"/>
                </a:lnTo>
                <a:lnTo>
                  <a:pt x="5593555" y="595877"/>
                </a:lnTo>
                <a:lnTo>
                  <a:pt x="5585317" y="595877"/>
                </a:lnTo>
                <a:close/>
                <a:moveTo>
                  <a:pt x="1540493" y="595877"/>
                </a:moveTo>
                <a:lnTo>
                  <a:pt x="1537748" y="598623"/>
                </a:lnTo>
                <a:lnTo>
                  <a:pt x="1537748" y="601369"/>
                </a:lnTo>
                <a:lnTo>
                  <a:pt x="1540493" y="604115"/>
                </a:lnTo>
                <a:lnTo>
                  <a:pt x="1545985" y="604115"/>
                </a:lnTo>
                <a:lnTo>
                  <a:pt x="1545985" y="598623"/>
                </a:lnTo>
                <a:lnTo>
                  <a:pt x="1540493" y="595877"/>
                </a:lnTo>
                <a:close/>
                <a:moveTo>
                  <a:pt x="6422840" y="593131"/>
                </a:moveTo>
                <a:lnTo>
                  <a:pt x="6417348" y="598623"/>
                </a:lnTo>
                <a:lnTo>
                  <a:pt x="6414602" y="601369"/>
                </a:lnTo>
                <a:lnTo>
                  <a:pt x="6414602" y="604115"/>
                </a:lnTo>
                <a:lnTo>
                  <a:pt x="6417348" y="604115"/>
                </a:lnTo>
                <a:lnTo>
                  <a:pt x="6420094" y="606861"/>
                </a:lnTo>
                <a:lnTo>
                  <a:pt x="6420094" y="604115"/>
                </a:lnTo>
                <a:lnTo>
                  <a:pt x="6422840" y="601369"/>
                </a:lnTo>
                <a:lnTo>
                  <a:pt x="6422840" y="593131"/>
                </a:lnTo>
                <a:close/>
                <a:moveTo>
                  <a:pt x="5659458" y="593131"/>
                </a:moveTo>
                <a:lnTo>
                  <a:pt x="5659458" y="595877"/>
                </a:lnTo>
                <a:lnTo>
                  <a:pt x="5662204" y="598623"/>
                </a:lnTo>
                <a:lnTo>
                  <a:pt x="5664950" y="595877"/>
                </a:lnTo>
                <a:lnTo>
                  <a:pt x="5664950" y="593131"/>
                </a:lnTo>
                <a:lnTo>
                  <a:pt x="5662204" y="593131"/>
                </a:lnTo>
                <a:lnTo>
                  <a:pt x="5659458" y="593131"/>
                </a:lnTo>
                <a:close/>
                <a:moveTo>
                  <a:pt x="5615523" y="593131"/>
                </a:moveTo>
                <a:lnTo>
                  <a:pt x="5615523" y="598623"/>
                </a:lnTo>
                <a:lnTo>
                  <a:pt x="5621014" y="598623"/>
                </a:lnTo>
                <a:lnTo>
                  <a:pt x="5621014" y="593131"/>
                </a:lnTo>
                <a:lnTo>
                  <a:pt x="5615523" y="593131"/>
                </a:lnTo>
                <a:close/>
                <a:moveTo>
                  <a:pt x="5338179" y="593131"/>
                </a:moveTo>
                <a:lnTo>
                  <a:pt x="5340925" y="598623"/>
                </a:lnTo>
                <a:lnTo>
                  <a:pt x="5343671" y="601369"/>
                </a:lnTo>
                <a:lnTo>
                  <a:pt x="5346417" y="598623"/>
                </a:lnTo>
                <a:lnTo>
                  <a:pt x="5346417" y="595877"/>
                </a:lnTo>
                <a:lnTo>
                  <a:pt x="5346417" y="593131"/>
                </a:lnTo>
                <a:lnTo>
                  <a:pt x="5338179" y="593131"/>
                </a:lnTo>
                <a:close/>
                <a:moveTo>
                  <a:pt x="5975246" y="590385"/>
                </a:moveTo>
                <a:lnTo>
                  <a:pt x="5975246" y="593131"/>
                </a:lnTo>
                <a:lnTo>
                  <a:pt x="5972500" y="598623"/>
                </a:lnTo>
                <a:lnTo>
                  <a:pt x="5975246" y="601369"/>
                </a:lnTo>
                <a:lnTo>
                  <a:pt x="5977992" y="604115"/>
                </a:lnTo>
                <a:lnTo>
                  <a:pt x="5977992" y="595877"/>
                </a:lnTo>
                <a:lnTo>
                  <a:pt x="5977992" y="593131"/>
                </a:lnTo>
                <a:lnTo>
                  <a:pt x="5975246" y="590385"/>
                </a:lnTo>
                <a:close/>
                <a:moveTo>
                  <a:pt x="5629252" y="590385"/>
                </a:moveTo>
                <a:lnTo>
                  <a:pt x="5629252" y="598623"/>
                </a:lnTo>
                <a:lnTo>
                  <a:pt x="5631998" y="598623"/>
                </a:lnTo>
                <a:lnTo>
                  <a:pt x="5631998" y="593131"/>
                </a:lnTo>
                <a:lnTo>
                  <a:pt x="5629252" y="590385"/>
                </a:lnTo>
                <a:close/>
                <a:moveTo>
                  <a:pt x="5942294" y="587639"/>
                </a:moveTo>
                <a:lnTo>
                  <a:pt x="5939548" y="595877"/>
                </a:lnTo>
                <a:lnTo>
                  <a:pt x="5939548" y="604115"/>
                </a:lnTo>
                <a:lnTo>
                  <a:pt x="5945040" y="612353"/>
                </a:lnTo>
                <a:lnTo>
                  <a:pt x="5947786" y="617845"/>
                </a:lnTo>
                <a:lnTo>
                  <a:pt x="5947786" y="609607"/>
                </a:lnTo>
                <a:lnTo>
                  <a:pt x="5947786" y="601369"/>
                </a:lnTo>
                <a:lnTo>
                  <a:pt x="5947786" y="593131"/>
                </a:lnTo>
                <a:lnTo>
                  <a:pt x="5945040" y="590385"/>
                </a:lnTo>
                <a:lnTo>
                  <a:pt x="5942294" y="587639"/>
                </a:lnTo>
                <a:close/>
                <a:moveTo>
                  <a:pt x="5909342" y="587639"/>
                </a:moveTo>
                <a:lnTo>
                  <a:pt x="5909342" y="593131"/>
                </a:lnTo>
                <a:lnTo>
                  <a:pt x="5914834" y="593131"/>
                </a:lnTo>
                <a:lnTo>
                  <a:pt x="5914834" y="590385"/>
                </a:lnTo>
                <a:lnTo>
                  <a:pt x="5912088" y="587639"/>
                </a:lnTo>
                <a:lnTo>
                  <a:pt x="5909342" y="587639"/>
                </a:lnTo>
                <a:close/>
                <a:moveTo>
                  <a:pt x="1458113" y="584893"/>
                </a:moveTo>
                <a:lnTo>
                  <a:pt x="1452622" y="587639"/>
                </a:lnTo>
                <a:lnTo>
                  <a:pt x="1449877" y="590385"/>
                </a:lnTo>
                <a:lnTo>
                  <a:pt x="1444383" y="593131"/>
                </a:lnTo>
                <a:lnTo>
                  <a:pt x="1444383" y="590385"/>
                </a:lnTo>
                <a:lnTo>
                  <a:pt x="1438891" y="590385"/>
                </a:lnTo>
                <a:lnTo>
                  <a:pt x="1436146" y="593131"/>
                </a:lnTo>
                <a:lnTo>
                  <a:pt x="1438891" y="593131"/>
                </a:lnTo>
                <a:lnTo>
                  <a:pt x="1441637" y="593131"/>
                </a:lnTo>
                <a:lnTo>
                  <a:pt x="1444383" y="593131"/>
                </a:lnTo>
                <a:lnTo>
                  <a:pt x="1438891" y="595877"/>
                </a:lnTo>
                <a:lnTo>
                  <a:pt x="1438891" y="598623"/>
                </a:lnTo>
                <a:lnTo>
                  <a:pt x="1438891" y="601369"/>
                </a:lnTo>
                <a:lnTo>
                  <a:pt x="1436146" y="598623"/>
                </a:lnTo>
                <a:lnTo>
                  <a:pt x="1436146" y="595877"/>
                </a:lnTo>
                <a:lnTo>
                  <a:pt x="1430655" y="595877"/>
                </a:lnTo>
                <a:lnTo>
                  <a:pt x="1430655" y="598623"/>
                </a:lnTo>
                <a:lnTo>
                  <a:pt x="1430655" y="601369"/>
                </a:lnTo>
                <a:lnTo>
                  <a:pt x="1427907" y="598623"/>
                </a:lnTo>
                <a:lnTo>
                  <a:pt x="1427907" y="595877"/>
                </a:lnTo>
                <a:lnTo>
                  <a:pt x="1422416" y="598623"/>
                </a:lnTo>
                <a:lnTo>
                  <a:pt x="1422416" y="601369"/>
                </a:lnTo>
                <a:lnTo>
                  <a:pt x="1425162" y="604115"/>
                </a:lnTo>
                <a:lnTo>
                  <a:pt x="1433400" y="604115"/>
                </a:lnTo>
                <a:lnTo>
                  <a:pt x="1436146" y="604115"/>
                </a:lnTo>
                <a:lnTo>
                  <a:pt x="1438891" y="604115"/>
                </a:lnTo>
                <a:lnTo>
                  <a:pt x="1438891" y="609607"/>
                </a:lnTo>
                <a:lnTo>
                  <a:pt x="1438891" y="615099"/>
                </a:lnTo>
                <a:lnTo>
                  <a:pt x="1444383" y="617845"/>
                </a:lnTo>
                <a:lnTo>
                  <a:pt x="1449877" y="620591"/>
                </a:lnTo>
                <a:lnTo>
                  <a:pt x="1444383" y="620591"/>
                </a:lnTo>
                <a:lnTo>
                  <a:pt x="1444383" y="631575"/>
                </a:lnTo>
                <a:lnTo>
                  <a:pt x="1455368" y="634321"/>
                </a:lnTo>
                <a:lnTo>
                  <a:pt x="1458113" y="642559"/>
                </a:lnTo>
                <a:lnTo>
                  <a:pt x="1455368" y="645305"/>
                </a:lnTo>
                <a:lnTo>
                  <a:pt x="1455368" y="653542"/>
                </a:lnTo>
                <a:lnTo>
                  <a:pt x="1458113" y="653542"/>
                </a:lnTo>
                <a:lnTo>
                  <a:pt x="1458113" y="659034"/>
                </a:lnTo>
                <a:lnTo>
                  <a:pt x="1458113" y="664526"/>
                </a:lnTo>
                <a:lnTo>
                  <a:pt x="1455368" y="672764"/>
                </a:lnTo>
                <a:lnTo>
                  <a:pt x="1458113" y="686494"/>
                </a:lnTo>
                <a:lnTo>
                  <a:pt x="1471844" y="683748"/>
                </a:lnTo>
                <a:lnTo>
                  <a:pt x="1485574" y="683748"/>
                </a:lnTo>
                <a:lnTo>
                  <a:pt x="1499304" y="686494"/>
                </a:lnTo>
                <a:lnTo>
                  <a:pt x="1510287" y="683748"/>
                </a:lnTo>
                <a:lnTo>
                  <a:pt x="1515779" y="686494"/>
                </a:lnTo>
                <a:lnTo>
                  <a:pt x="1518526" y="683748"/>
                </a:lnTo>
                <a:lnTo>
                  <a:pt x="1518526" y="681002"/>
                </a:lnTo>
                <a:lnTo>
                  <a:pt x="1521272" y="675510"/>
                </a:lnTo>
                <a:lnTo>
                  <a:pt x="1529509" y="675510"/>
                </a:lnTo>
                <a:lnTo>
                  <a:pt x="1535002" y="672764"/>
                </a:lnTo>
                <a:lnTo>
                  <a:pt x="1543239" y="667272"/>
                </a:lnTo>
                <a:lnTo>
                  <a:pt x="1543239" y="659034"/>
                </a:lnTo>
                <a:lnTo>
                  <a:pt x="1545985" y="653542"/>
                </a:lnTo>
                <a:lnTo>
                  <a:pt x="1543239" y="650797"/>
                </a:lnTo>
                <a:lnTo>
                  <a:pt x="1540493" y="645305"/>
                </a:lnTo>
                <a:lnTo>
                  <a:pt x="1535002" y="637067"/>
                </a:lnTo>
                <a:lnTo>
                  <a:pt x="1529509" y="631575"/>
                </a:lnTo>
                <a:lnTo>
                  <a:pt x="1513033" y="623337"/>
                </a:lnTo>
                <a:lnTo>
                  <a:pt x="1515779" y="620591"/>
                </a:lnTo>
                <a:lnTo>
                  <a:pt x="1513033" y="620591"/>
                </a:lnTo>
                <a:lnTo>
                  <a:pt x="1513033" y="617845"/>
                </a:lnTo>
                <a:lnTo>
                  <a:pt x="1510287" y="617845"/>
                </a:lnTo>
                <a:lnTo>
                  <a:pt x="1510287" y="620591"/>
                </a:lnTo>
                <a:lnTo>
                  <a:pt x="1496557" y="620591"/>
                </a:lnTo>
                <a:lnTo>
                  <a:pt x="1485574" y="620591"/>
                </a:lnTo>
                <a:lnTo>
                  <a:pt x="1480081" y="617845"/>
                </a:lnTo>
                <a:lnTo>
                  <a:pt x="1477335" y="615099"/>
                </a:lnTo>
                <a:lnTo>
                  <a:pt x="1474589" y="609607"/>
                </a:lnTo>
                <a:lnTo>
                  <a:pt x="1474589" y="604115"/>
                </a:lnTo>
                <a:lnTo>
                  <a:pt x="1480081" y="601369"/>
                </a:lnTo>
                <a:lnTo>
                  <a:pt x="1482829" y="598623"/>
                </a:lnTo>
                <a:lnTo>
                  <a:pt x="1469098" y="593131"/>
                </a:lnTo>
                <a:lnTo>
                  <a:pt x="1458113" y="584893"/>
                </a:lnTo>
                <a:close/>
                <a:moveTo>
                  <a:pt x="5697902" y="584893"/>
                </a:moveTo>
                <a:lnTo>
                  <a:pt x="5697902" y="598623"/>
                </a:lnTo>
                <a:lnTo>
                  <a:pt x="5703394" y="593131"/>
                </a:lnTo>
                <a:lnTo>
                  <a:pt x="5706140" y="590385"/>
                </a:lnTo>
                <a:lnTo>
                  <a:pt x="5706140" y="587639"/>
                </a:lnTo>
                <a:lnTo>
                  <a:pt x="5703394" y="590385"/>
                </a:lnTo>
                <a:lnTo>
                  <a:pt x="5700648" y="590385"/>
                </a:lnTo>
                <a:lnTo>
                  <a:pt x="5700648" y="587639"/>
                </a:lnTo>
                <a:lnTo>
                  <a:pt x="5697902" y="584893"/>
                </a:lnTo>
                <a:close/>
                <a:moveTo>
                  <a:pt x="1318068" y="582147"/>
                </a:moveTo>
                <a:lnTo>
                  <a:pt x="1318068" y="587639"/>
                </a:lnTo>
                <a:lnTo>
                  <a:pt x="1318068" y="590385"/>
                </a:lnTo>
                <a:lnTo>
                  <a:pt x="1320814" y="593131"/>
                </a:lnTo>
                <a:lnTo>
                  <a:pt x="1326308" y="593131"/>
                </a:lnTo>
                <a:lnTo>
                  <a:pt x="1326308" y="587639"/>
                </a:lnTo>
                <a:lnTo>
                  <a:pt x="1323562" y="582147"/>
                </a:lnTo>
                <a:lnTo>
                  <a:pt x="1318068" y="582147"/>
                </a:lnTo>
                <a:close/>
                <a:moveTo>
                  <a:pt x="5673188" y="582147"/>
                </a:moveTo>
                <a:lnTo>
                  <a:pt x="5673188" y="584893"/>
                </a:lnTo>
                <a:lnTo>
                  <a:pt x="5678680" y="584893"/>
                </a:lnTo>
                <a:lnTo>
                  <a:pt x="5678680" y="582147"/>
                </a:lnTo>
                <a:lnTo>
                  <a:pt x="5673188" y="582147"/>
                </a:lnTo>
                <a:close/>
                <a:moveTo>
                  <a:pt x="5516667" y="582147"/>
                </a:moveTo>
                <a:lnTo>
                  <a:pt x="5511175" y="584893"/>
                </a:lnTo>
                <a:lnTo>
                  <a:pt x="5519413" y="584893"/>
                </a:lnTo>
                <a:lnTo>
                  <a:pt x="5519413" y="582147"/>
                </a:lnTo>
                <a:lnTo>
                  <a:pt x="5516667" y="582147"/>
                </a:lnTo>
                <a:close/>
                <a:moveTo>
                  <a:pt x="5739091" y="579401"/>
                </a:moveTo>
                <a:lnTo>
                  <a:pt x="5733600" y="582147"/>
                </a:lnTo>
                <a:lnTo>
                  <a:pt x="5725362" y="582147"/>
                </a:lnTo>
                <a:lnTo>
                  <a:pt x="5725362" y="584893"/>
                </a:lnTo>
                <a:lnTo>
                  <a:pt x="5725362" y="587639"/>
                </a:lnTo>
                <a:lnTo>
                  <a:pt x="5728108" y="587639"/>
                </a:lnTo>
                <a:lnTo>
                  <a:pt x="5728108" y="590385"/>
                </a:lnTo>
                <a:lnTo>
                  <a:pt x="5739091" y="590385"/>
                </a:lnTo>
                <a:lnTo>
                  <a:pt x="5741837" y="584893"/>
                </a:lnTo>
                <a:lnTo>
                  <a:pt x="5741837" y="582147"/>
                </a:lnTo>
                <a:lnTo>
                  <a:pt x="5739091" y="579401"/>
                </a:lnTo>
                <a:close/>
                <a:moveTo>
                  <a:pt x="5711632" y="579401"/>
                </a:moveTo>
                <a:lnTo>
                  <a:pt x="5708886" y="582147"/>
                </a:lnTo>
                <a:lnTo>
                  <a:pt x="5708886" y="584893"/>
                </a:lnTo>
                <a:lnTo>
                  <a:pt x="5714378" y="584893"/>
                </a:lnTo>
                <a:lnTo>
                  <a:pt x="5717124" y="584893"/>
                </a:lnTo>
                <a:lnTo>
                  <a:pt x="5717124" y="582147"/>
                </a:lnTo>
                <a:lnTo>
                  <a:pt x="5711632" y="579401"/>
                </a:lnTo>
                <a:close/>
                <a:moveTo>
                  <a:pt x="5082803" y="579401"/>
                </a:moveTo>
                <a:lnTo>
                  <a:pt x="5080057" y="584893"/>
                </a:lnTo>
                <a:lnTo>
                  <a:pt x="5082803" y="587639"/>
                </a:lnTo>
                <a:lnTo>
                  <a:pt x="5085549" y="587639"/>
                </a:lnTo>
                <a:lnTo>
                  <a:pt x="5085549" y="579401"/>
                </a:lnTo>
                <a:lnTo>
                  <a:pt x="5082803" y="579401"/>
                </a:lnTo>
                <a:close/>
                <a:moveTo>
                  <a:pt x="1556969" y="576655"/>
                </a:moveTo>
                <a:lnTo>
                  <a:pt x="1554223" y="579401"/>
                </a:lnTo>
                <a:lnTo>
                  <a:pt x="1554223" y="587639"/>
                </a:lnTo>
                <a:lnTo>
                  <a:pt x="1565206" y="587639"/>
                </a:lnTo>
                <a:lnTo>
                  <a:pt x="1565206" y="582147"/>
                </a:lnTo>
                <a:lnTo>
                  <a:pt x="1565206" y="579401"/>
                </a:lnTo>
                <a:lnTo>
                  <a:pt x="1556969" y="576655"/>
                </a:lnTo>
                <a:close/>
                <a:moveTo>
                  <a:pt x="1021503" y="576655"/>
                </a:moveTo>
                <a:lnTo>
                  <a:pt x="1021503" y="587639"/>
                </a:lnTo>
                <a:lnTo>
                  <a:pt x="1026995" y="587639"/>
                </a:lnTo>
                <a:lnTo>
                  <a:pt x="1032487" y="582147"/>
                </a:lnTo>
                <a:lnTo>
                  <a:pt x="1026995" y="579401"/>
                </a:lnTo>
                <a:lnTo>
                  <a:pt x="1021503" y="576655"/>
                </a:lnTo>
                <a:close/>
                <a:moveTo>
                  <a:pt x="5211864" y="571163"/>
                </a:moveTo>
                <a:lnTo>
                  <a:pt x="5211864" y="576655"/>
                </a:lnTo>
                <a:lnTo>
                  <a:pt x="5214610" y="573909"/>
                </a:lnTo>
                <a:lnTo>
                  <a:pt x="5214610" y="576655"/>
                </a:lnTo>
                <a:lnTo>
                  <a:pt x="5217356" y="576655"/>
                </a:lnTo>
                <a:lnTo>
                  <a:pt x="5220102" y="576655"/>
                </a:lnTo>
                <a:lnTo>
                  <a:pt x="5220102" y="573909"/>
                </a:lnTo>
                <a:lnTo>
                  <a:pt x="5217356" y="573909"/>
                </a:lnTo>
                <a:lnTo>
                  <a:pt x="5214610" y="571163"/>
                </a:lnTo>
                <a:lnTo>
                  <a:pt x="5211864" y="571163"/>
                </a:lnTo>
                <a:close/>
                <a:moveTo>
                  <a:pt x="1106629" y="571163"/>
                </a:moveTo>
                <a:lnTo>
                  <a:pt x="1103883" y="576655"/>
                </a:lnTo>
                <a:lnTo>
                  <a:pt x="1109376" y="576655"/>
                </a:lnTo>
                <a:lnTo>
                  <a:pt x="1114868" y="576655"/>
                </a:lnTo>
                <a:lnTo>
                  <a:pt x="1112121" y="571163"/>
                </a:lnTo>
                <a:lnTo>
                  <a:pt x="1109376" y="571163"/>
                </a:lnTo>
                <a:lnTo>
                  <a:pt x="1106629" y="571163"/>
                </a:lnTo>
                <a:close/>
                <a:moveTo>
                  <a:pt x="5612777" y="568417"/>
                </a:moveTo>
                <a:lnTo>
                  <a:pt x="5615523" y="573909"/>
                </a:lnTo>
                <a:lnTo>
                  <a:pt x="5621014" y="573909"/>
                </a:lnTo>
                <a:lnTo>
                  <a:pt x="5621014" y="568417"/>
                </a:lnTo>
                <a:lnTo>
                  <a:pt x="5612777" y="568417"/>
                </a:lnTo>
                <a:close/>
                <a:moveTo>
                  <a:pt x="5165182" y="568417"/>
                </a:moveTo>
                <a:lnTo>
                  <a:pt x="5159690" y="571163"/>
                </a:lnTo>
                <a:lnTo>
                  <a:pt x="5156944" y="573909"/>
                </a:lnTo>
                <a:lnTo>
                  <a:pt x="5159690" y="579401"/>
                </a:lnTo>
                <a:lnTo>
                  <a:pt x="5159690" y="584893"/>
                </a:lnTo>
                <a:lnTo>
                  <a:pt x="5167928" y="587639"/>
                </a:lnTo>
                <a:lnTo>
                  <a:pt x="5170674" y="593131"/>
                </a:lnTo>
                <a:lnTo>
                  <a:pt x="5178912" y="593131"/>
                </a:lnTo>
                <a:lnTo>
                  <a:pt x="5184404" y="593131"/>
                </a:lnTo>
                <a:lnTo>
                  <a:pt x="5187150" y="593131"/>
                </a:lnTo>
                <a:lnTo>
                  <a:pt x="5189896" y="587639"/>
                </a:lnTo>
                <a:lnTo>
                  <a:pt x="5187150" y="582147"/>
                </a:lnTo>
                <a:lnTo>
                  <a:pt x="5184404" y="579401"/>
                </a:lnTo>
                <a:lnTo>
                  <a:pt x="5178912" y="576655"/>
                </a:lnTo>
                <a:lnTo>
                  <a:pt x="5176166" y="573909"/>
                </a:lnTo>
                <a:lnTo>
                  <a:pt x="5176166" y="568417"/>
                </a:lnTo>
                <a:lnTo>
                  <a:pt x="5165182" y="568417"/>
                </a:lnTo>
                <a:close/>
                <a:moveTo>
                  <a:pt x="1425162" y="565671"/>
                </a:moveTo>
                <a:lnTo>
                  <a:pt x="1425162" y="573909"/>
                </a:lnTo>
                <a:lnTo>
                  <a:pt x="1430655" y="573909"/>
                </a:lnTo>
                <a:lnTo>
                  <a:pt x="1430655" y="565671"/>
                </a:lnTo>
                <a:lnTo>
                  <a:pt x="1427907" y="565671"/>
                </a:lnTo>
                <a:lnTo>
                  <a:pt x="1425162" y="565671"/>
                </a:lnTo>
                <a:close/>
                <a:moveTo>
                  <a:pt x="1356512" y="562925"/>
                </a:moveTo>
                <a:lnTo>
                  <a:pt x="1356512" y="571163"/>
                </a:lnTo>
                <a:lnTo>
                  <a:pt x="1362005" y="568417"/>
                </a:lnTo>
                <a:lnTo>
                  <a:pt x="1362005" y="562925"/>
                </a:lnTo>
                <a:lnTo>
                  <a:pt x="1356512" y="562925"/>
                </a:lnTo>
                <a:close/>
                <a:moveTo>
                  <a:pt x="760635" y="562925"/>
                </a:moveTo>
                <a:lnTo>
                  <a:pt x="755144" y="565671"/>
                </a:lnTo>
                <a:lnTo>
                  <a:pt x="755144" y="571163"/>
                </a:lnTo>
                <a:lnTo>
                  <a:pt x="760635" y="571163"/>
                </a:lnTo>
                <a:lnTo>
                  <a:pt x="760635" y="562925"/>
                </a:lnTo>
                <a:close/>
                <a:moveTo>
                  <a:pt x="5700648" y="560179"/>
                </a:moveTo>
                <a:lnTo>
                  <a:pt x="5700648" y="568417"/>
                </a:lnTo>
                <a:lnTo>
                  <a:pt x="5703394" y="571163"/>
                </a:lnTo>
                <a:lnTo>
                  <a:pt x="5706140" y="568417"/>
                </a:lnTo>
                <a:lnTo>
                  <a:pt x="5706140" y="562925"/>
                </a:lnTo>
                <a:lnTo>
                  <a:pt x="5703394" y="562925"/>
                </a:lnTo>
                <a:lnTo>
                  <a:pt x="5700648" y="560179"/>
                </a:lnTo>
                <a:close/>
                <a:moveTo>
                  <a:pt x="5599047" y="560179"/>
                </a:moveTo>
                <a:lnTo>
                  <a:pt x="5599047" y="565671"/>
                </a:lnTo>
                <a:lnTo>
                  <a:pt x="5604539" y="565671"/>
                </a:lnTo>
                <a:lnTo>
                  <a:pt x="5604539" y="560179"/>
                </a:lnTo>
                <a:lnTo>
                  <a:pt x="5599047" y="560179"/>
                </a:lnTo>
                <a:close/>
                <a:moveTo>
                  <a:pt x="1460859" y="557433"/>
                </a:moveTo>
                <a:lnTo>
                  <a:pt x="1460859" y="562925"/>
                </a:lnTo>
                <a:lnTo>
                  <a:pt x="1469098" y="562925"/>
                </a:lnTo>
                <a:lnTo>
                  <a:pt x="1466353" y="560179"/>
                </a:lnTo>
                <a:lnTo>
                  <a:pt x="1460859" y="557433"/>
                </a:lnTo>
                <a:close/>
                <a:moveTo>
                  <a:pt x="727684" y="557433"/>
                </a:moveTo>
                <a:lnTo>
                  <a:pt x="724938" y="560179"/>
                </a:lnTo>
                <a:lnTo>
                  <a:pt x="733176" y="562925"/>
                </a:lnTo>
                <a:lnTo>
                  <a:pt x="735922" y="565671"/>
                </a:lnTo>
                <a:lnTo>
                  <a:pt x="733176" y="560179"/>
                </a:lnTo>
                <a:lnTo>
                  <a:pt x="730430" y="557433"/>
                </a:lnTo>
                <a:lnTo>
                  <a:pt x="727684" y="557433"/>
                </a:lnTo>
                <a:close/>
                <a:moveTo>
                  <a:pt x="5637490" y="551941"/>
                </a:moveTo>
                <a:lnTo>
                  <a:pt x="5637490" y="554687"/>
                </a:lnTo>
                <a:lnTo>
                  <a:pt x="5640236" y="557433"/>
                </a:lnTo>
                <a:lnTo>
                  <a:pt x="5645728" y="554687"/>
                </a:lnTo>
                <a:lnTo>
                  <a:pt x="5651220" y="557433"/>
                </a:lnTo>
                <a:lnTo>
                  <a:pt x="5651220" y="551941"/>
                </a:lnTo>
                <a:lnTo>
                  <a:pt x="5645728" y="551941"/>
                </a:lnTo>
                <a:lnTo>
                  <a:pt x="5642982" y="551941"/>
                </a:lnTo>
                <a:lnTo>
                  <a:pt x="5637490" y="551941"/>
                </a:lnTo>
                <a:close/>
                <a:moveTo>
                  <a:pt x="5115755" y="551941"/>
                </a:moveTo>
                <a:lnTo>
                  <a:pt x="5113009" y="557433"/>
                </a:lnTo>
                <a:lnTo>
                  <a:pt x="5110263" y="562925"/>
                </a:lnTo>
                <a:lnTo>
                  <a:pt x="5107517" y="571163"/>
                </a:lnTo>
                <a:lnTo>
                  <a:pt x="5107517" y="579401"/>
                </a:lnTo>
                <a:lnTo>
                  <a:pt x="5104771" y="582147"/>
                </a:lnTo>
                <a:lnTo>
                  <a:pt x="5102025" y="584893"/>
                </a:lnTo>
                <a:lnTo>
                  <a:pt x="5102025" y="590385"/>
                </a:lnTo>
                <a:lnTo>
                  <a:pt x="5096533" y="593131"/>
                </a:lnTo>
                <a:lnTo>
                  <a:pt x="5102025" y="595877"/>
                </a:lnTo>
                <a:lnTo>
                  <a:pt x="5102025" y="604115"/>
                </a:lnTo>
                <a:lnTo>
                  <a:pt x="5115755" y="606861"/>
                </a:lnTo>
                <a:lnTo>
                  <a:pt x="5123993" y="606861"/>
                </a:lnTo>
                <a:lnTo>
                  <a:pt x="5129485" y="604115"/>
                </a:lnTo>
                <a:lnTo>
                  <a:pt x="5129485" y="593131"/>
                </a:lnTo>
                <a:lnTo>
                  <a:pt x="5129485" y="587639"/>
                </a:lnTo>
                <a:lnTo>
                  <a:pt x="5132230" y="587639"/>
                </a:lnTo>
                <a:lnTo>
                  <a:pt x="5137722" y="587639"/>
                </a:lnTo>
                <a:lnTo>
                  <a:pt x="5143214" y="582147"/>
                </a:lnTo>
                <a:lnTo>
                  <a:pt x="5143214" y="576655"/>
                </a:lnTo>
                <a:lnTo>
                  <a:pt x="5140468" y="576655"/>
                </a:lnTo>
                <a:lnTo>
                  <a:pt x="5137722" y="579401"/>
                </a:lnTo>
                <a:lnTo>
                  <a:pt x="5134976" y="579401"/>
                </a:lnTo>
                <a:lnTo>
                  <a:pt x="5132230" y="579401"/>
                </a:lnTo>
                <a:lnTo>
                  <a:pt x="5126739" y="584893"/>
                </a:lnTo>
                <a:lnTo>
                  <a:pt x="5118501" y="584893"/>
                </a:lnTo>
                <a:lnTo>
                  <a:pt x="5118501" y="582147"/>
                </a:lnTo>
                <a:lnTo>
                  <a:pt x="5115755" y="582147"/>
                </a:lnTo>
                <a:lnTo>
                  <a:pt x="5115755" y="579401"/>
                </a:lnTo>
                <a:lnTo>
                  <a:pt x="5115755" y="576655"/>
                </a:lnTo>
                <a:lnTo>
                  <a:pt x="5118501" y="579401"/>
                </a:lnTo>
                <a:lnTo>
                  <a:pt x="5121247" y="579401"/>
                </a:lnTo>
                <a:lnTo>
                  <a:pt x="5132230" y="576655"/>
                </a:lnTo>
                <a:lnTo>
                  <a:pt x="5137722" y="571163"/>
                </a:lnTo>
                <a:lnTo>
                  <a:pt x="5137722" y="562925"/>
                </a:lnTo>
                <a:lnTo>
                  <a:pt x="5132230" y="560179"/>
                </a:lnTo>
                <a:lnTo>
                  <a:pt x="5132230" y="554687"/>
                </a:lnTo>
                <a:lnTo>
                  <a:pt x="5126739" y="554687"/>
                </a:lnTo>
                <a:lnTo>
                  <a:pt x="5123993" y="554687"/>
                </a:lnTo>
                <a:lnTo>
                  <a:pt x="5121247" y="551941"/>
                </a:lnTo>
                <a:lnTo>
                  <a:pt x="5115755" y="551941"/>
                </a:lnTo>
                <a:close/>
                <a:moveTo>
                  <a:pt x="1323562" y="549195"/>
                </a:moveTo>
                <a:lnTo>
                  <a:pt x="1323562" y="554687"/>
                </a:lnTo>
                <a:lnTo>
                  <a:pt x="1329053" y="554687"/>
                </a:lnTo>
                <a:lnTo>
                  <a:pt x="1329053" y="549195"/>
                </a:lnTo>
                <a:lnTo>
                  <a:pt x="1323562" y="549195"/>
                </a:lnTo>
                <a:close/>
                <a:moveTo>
                  <a:pt x="1515779" y="546449"/>
                </a:moveTo>
                <a:lnTo>
                  <a:pt x="1510287" y="549195"/>
                </a:lnTo>
                <a:lnTo>
                  <a:pt x="1504796" y="549195"/>
                </a:lnTo>
                <a:lnTo>
                  <a:pt x="1491065" y="551941"/>
                </a:lnTo>
                <a:lnTo>
                  <a:pt x="1491065" y="560179"/>
                </a:lnTo>
                <a:lnTo>
                  <a:pt x="1502050" y="557433"/>
                </a:lnTo>
                <a:lnTo>
                  <a:pt x="1510287" y="554687"/>
                </a:lnTo>
                <a:lnTo>
                  <a:pt x="1513033" y="560179"/>
                </a:lnTo>
                <a:lnTo>
                  <a:pt x="1524017" y="560179"/>
                </a:lnTo>
                <a:lnTo>
                  <a:pt x="1524017" y="554687"/>
                </a:lnTo>
                <a:lnTo>
                  <a:pt x="1526763" y="551941"/>
                </a:lnTo>
                <a:lnTo>
                  <a:pt x="1529509" y="549195"/>
                </a:lnTo>
                <a:lnTo>
                  <a:pt x="1521272" y="549195"/>
                </a:lnTo>
                <a:lnTo>
                  <a:pt x="1515779" y="546449"/>
                </a:lnTo>
                <a:close/>
                <a:moveTo>
                  <a:pt x="5678680" y="546449"/>
                </a:moveTo>
                <a:lnTo>
                  <a:pt x="5675934" y="549195"/>
                </a:lnTo>
                <a:lnTo>
                  <a:pt x="5673188" y="549195"/>
                </a:lnTo>
                <a:lnTo>
                  <a:pt x="5673188" y="551941"/>
                </a:lnTo>
                <a:lnTo>
                  <a:pt x="5678680" y="554687"/>
                </a:lnTo>
                <a:lnTo>
                  <a:pt x="5684172" y="557433"/>
                </a:lnTo>
                <a:lnTo>
                  <a:pt x="5681426" y="560179"/>
                </a:lnTo>
                <a:lnTo>
                  <a:pt x="5681426" y="562925"/>
                </a:lnTo>
                <a:lnTo>
                  <a:pt x="5684172" y="560179"/>
                </a:lnTo>
                <a:lnTo>
                  <a:pt x="5684172" y="557433"/>
                </a:lnTo>
                <a:lnTo>
                  <a:pt x="5684172" y="554687"/>
                </a:lnTo>
                <a:lnTo>
                  <a:pt x="5684172" y="549195"/>
                </a:lnTo>
                <a:lnTo>
                  <a:pt x="5678680" y="546449"/>
                </a:lnTo>
                <a:close/>
                <a:moveTo>
                  <a:pt x="1298847" y="543703"/>
                </a:moveTo>
                <a:lnTo>
                  <a:pt x="1296101" y="546449"/>
                </a:lnTo>
                <a:lnTo>
                  <a:pt x="1296101" y="549195"/>
                </a:lnTo>
                <a:lnTo>
                  <a:pt x="1298847" y="551941"/>
                </a:lnTo>
                <a:lnTo>
                  <a:pt x="1304341" y="551941"/>
                </a:lnTo>
                <a:lnTo>
                  <a:pt x="1304341" y="546449"/>
                </a:lnTo>
                <a:lnTo>
                  <a:pt x="1301593" y="543703"/>
                </a:lnTo>
                <a:lnTo>
                  <a:pt x="1298847" y="543703"/>
                </a:lnTo>
                <a:close/>
                <a:moveTo>
                  <a:pt x="1394958" y="540957"/>
                </a:moveTo>
                <a:lnTo>
                  <a:pt x="1397703" y="543703"/>
                </a:lnTo>
                <a:lnTo>
                  <a:pt x="1394958" y="546449"/>
                </a:lnTo>
                <a:lnTo>
                  <a:pt x="1394958" y="549195"/>
                </a:lnTo>
                <a:lnTo>
                  <a:pt x="1403194" y="543703"/>
                </a:lnTo>
                <a:lnTo>
                  <a:pt x="1403194" y="549195"/>
                </a:lnTo>
                <a:lnTo>
                  <a:pt x="1408686" y="549195"/>
                </a:lnTo>
                <a:lnTo>
                  <a:pt x="1411434" y="546449"/>
                </a:lnTo>
                <a:lnTo>
                  <a:pt x="1414179" y="549195"/>
                </a:lnTo>
                <a:lnTo>
                  <a:pt x="1414179" y="540957"/>
                </a:lnTo>
                <a:lnTo>
                  <a:pt x="1394958" y="540957"/>
                </a:lnTo>
                <a:close/>
                <a:moveTo>
                  <a:pt x="5209118" y="538211"/>
                </a:moveTo>
                <a:lnTo>
                  <a:pt x="5200880" y="546449"/>
                </a:lnTo>
                <a:lnTo>
                  <a:pt x="5203626" y="549195"/>
                </a:lnTo>
                <a:lnTo>
                  <a:pt x="5206372" y="549195"/>
                </a:lnTo>
                <a:lnTo>
                  <a:pt x="5214610" y="549195"/>
                </a:lnTo>
                <a:lnTo>
                  <a:pt x="5220102" y="540957"/>
                </a:lnTo>
                <a:lnTo>
                  <a:pt x="5214610" y="538211"/>
                </a:lnTo>
                <a:lnTo>
                  <a:pt x="5209118" y="538211"/>
                </a:lnTo>
                <a:close/>
                <a:moveTo>
                  <a:pt x="840269" y="535465"/>
                </a:moveTo>
                <a:lnTo>
                  <a:pt x="837523" y="540957"/>
                </a:lnTo>
                <a:lnTo>
                  <a:pt x="840269" y="540957"/>
                </a:lnTo>
                <a:lnTo>
                  <a:pt x="843015" y="540957"/>
                </a:lnTo>
                <a:lnTo>
                  <a:pt x="845761" y="538211"/>
                </a:lnTo>
                <a:lnTo>
                  <a:pt x="845761" y="535465"/>
                </a:lnTo>
                <a:lnTo>
                  <a:pt x="840269" y="535465"/>
                </a:lnTo>
                <a:close/>
                <a:moveTo>
                  <a:pt x="5733600" y="532719"/>
                </a:moveTo>
                <a:lnTo>
                  <a:pt x="5730854" y="535465"/>
                </a:lnTo>
                <a:lnTo>
                  <a:pt x="5728108" y="535465"/>
                </a:lnTo>
                <a:lnTo>
                  <a:pt x="5722616" y="535465"/>
                </a:lnTo>
                <a:lnTo>
                  <a:pt x="5722616" y="540957"/>
                </a:lnTo>
                <a:lnTo>
                  <a:pt x="5730854" y="540957"/>
                </a:lnTo>
                <a:lnTo>
                  <a:pt x="5739091" y="540957"/>
                </a:lnTo>
                <a:lnTo>
                  <a:pt x="5739091" y="532719"/>
                </a:lnTo>
                <a:lnTo>
                  <a:pt x="5733600" y="532719"/>
                </a:lnTo>
                <a:close/>
                <a:moveTo>
                  <a:pt x="5629252" y="532719"/>
                </a:moveTo>
                <a:lnTo>
                  <a:pt x="5626506" y="535465"/>
                </a:lnTo>
                <a:lnTo>
                  <a:pt x="5623760" y="538211"/>
                </a:lnTo>
                <a:lnTo>
                  <a:pt x="5618268" y="540957"/>
                </a:lnTo>
                <a:lnTo>
                  <a:pt x="5618268" y="546449"/>
                </a:lnTo>
                <a:lnTo>
                  <a:pt x="5626506" y="549195"/>
                </a:lnTo>
                <a:lnTo>
                  <a:pt x="5629252" y="551941"/>
                </a:lnTo>
                <a:lnTo>
                  <a:pt x="5631998" y="551941"/>
                </a:lnTo>
                <a:lnTo>
                  <a:pt x="5634744" y="549195"/>
                </a:lnTo>
                <a:lnTo>
                  <a:pt x="5634744" y="546449"/>
                </a:lnTo>
                <a:lnTo>
                  <a:pt x="5637490" y="543703"/>
                </a:lnTo>
                <a:lnTo>
                  <a:pt x="5637490" y="538211"/>
                </a:lnTo>
                <a:lnTo>
                  <a:pt x="5634744" y="538211"/>
                </a:lnTo>
                <a:lnTo>
                  <a:pt x="5631998" y="532719"/>
                </a:lnTo>
                <a:lnTo>
                  <a:pt x="5629252" y="532719"/>
                </a:lnTo>
                <a:close/>
                <a:moveTo>
                  <a:pt x="5604539" y="532719"/>
                </a:moveTo>
                <a:lnTo>
                  <a:pt x="5599047" y="538211"/>
                </a:lnTo>
                <a:lnTo>
                  <a:pt x="5593555" y="546449"/>
                </a:lnTo>
                <a:lnTo>
                  <a:pt x="5590809" y="546449"/>
                </a:lnTo>
                <a:lnTo>
                  <a:pt x="5588063" y="543703"/>
                </a:lnTo>
                <a:lnTo>
                  <a:pt x="5588063" y="546449"/>
                </a:lnTo>
                <a:lnTo>
                  <a:pt x="5588063" y="549195"/>
                </a:lnTo>
                <a:lnTo>
                  <a:pt x="5588063" y="551941"/>
                </a:lnTo>
                <a:lnTo>
                  <a:pt x="5593555" y="549195"/>
                </a:lnTo>
                <a:lnTo>
                  <a:pt x="5601793" y="549195"/>
                </a:lnTo>
                <a:lnTo>
                  <a:pt x="5601793" y="543703"/>
                </a:lnTo>
                <a:lnTo>
                  <a:pt x="5601793" y="538211"/>
                </a:lnTo>
                <a:lnTo>
                  <a:pt x="5604539" y="532719"/>
                </a:lnTo>
                <a:close/>
                <a:moveTo>
                  <a:pt x="604115" y="532719"/>
                </a:moveTo>
                <a:lnTo>
                  <a:pt x="601369" y="535465"/>
                </a:lnTo>
                <a:lnTo>
                  <a:pt x="604115" y="538211"/>
                </a:lnTo>
                <a:lnTo>
                  <a:pt x="606861" y="538211"/>
                </a:lnTo>
                <a:lnTo>
                  <a:pt x="609607" y="538211"/>
                </a:lnTo>
                <a:lnTo>
                  <a:pt x="609607" y="532719"/>
                </a:lnTo>
                <a:lnTo>
                  <a:pt x="604115" y="532719"/>
                </a:lnTo>
                <a:close/>
                <a:moveTo>
                  <a:pt x="919902" y="529974"/>
                </a:moveTo>
                <a:lnTo>
                  <a:pt x="917156" y="532719"/>
                </a:lnTo>
                <a:lnTo>
                  <a:pt x="919902" y="535465"/>
                </a:lnTo>
                <a:lnTo>
                  <a:pt x="925395" y="535465"/>
                </a:lnTo>
                <a:lnTo>
                  <a:pt x="925395" y="529974"/>
                </a:lnTo>
                <a:lnTo>
                  <a:pt x="919902" y="529974"/>
                </a:lnTo>
                <a:close/>
                <a:moveTo>
                  <a:pt x="1469098" y="527228"/>
                </a:moveTo>
                <a:lnTo>
                  <a:pt x="1469098" y="532719"/>
                </a:lnTo>
                <a:lnTo>
                  <a:pt x="1469098" y="538211"/>
                </a:lnTo>
                <a:lnTo>
                  <a:pt x="1471844" y="535465"/>
                </a:lnTo>
                <a:lnTo>
                  <a:pt x="1474589" y="535465"/>
                </a:lnTo>
                <a:lnTo>
                  <a:pt x="1477335" y="535465"/>
                </a:lnTo>
                <a:lnTo>
                  <a:pt x="1477335" y="527228"/>
                </a:lnTo>
                <a:lnTo>
                  <a:pt x="1469098" y="527228"/>
                </a:lnTo>
                <a:close/>
                <a:moveTo>
                  <a:pt x="5074565" y="527227"/>
                </a:moveTo>
                <a:lnTo>
                  <a:pt x="5074565" y="538211"/>
                </a:lnTo>
                <a:lnTo>
                  <a:pt x="5077311" y="540957"/>
                </a:lnTo>
                <a:lnTo>
                  <a:pt x="5077311" y="546449"/>
                </a:lnTo>
                <a:lnTo>
                  <a:pt x="5069073" y="546449"/>
                </a:lnTo>
                <a:lnTo>
                  <a:pt x="5060835" y="546449"/>
                </a:lnTo>
                <a:lnTo>
                  <a:pt x="5060835" y="529973"/>
                </a:lnTo>
                <a:lnTo>
                  <a:pt x="5074565" y="527227"/>
                </a:lnTo>
                <a:close/>
                <a:moveTo>
                  <a:pt x="5832455" y="524481"/>
                </a:moveTo>
                <a:lnTo>
                  <a:pt x="5829709" y="527227"/>
                </a:lnTo>
                <a:lnTo>
                  <a:pt x="5826963" y="527227"/>
                </a:lnTo>
                <a:lnTo>
                  <a:pt x="5821471" y="527227"/>
                </a:lnTo>
                <a:lnTo>
                  <a:pt x="5824217" y="532719"/>
                </a:lnTo>
                <a:lnTo>
                  <a:pt x="5826963" y="535465"/>
                </a:lnTo>
                <a:lnTo>
                  <a:pt x="5826963" y="529973"/>
                </a:lnTo>
                <a:lnTo>
                  <a:pt x="5829709" y="529973"/>
                </a:lnTo>
                <a:lnTo>
                  <a:pt x="5832455" y="527227"/>
                </a:lnTo>
                <a:lnTo>
                  <a:pt x="5835201" y="524481"/>
                </a:lnTo>
                <a:lnTo>
                  <a:pt x="5832455" y="524481"/>
                </a:lnTo>
                <a:close/>
                <a:moveTo>
                  <a:pt x="1518526" y="521736"/>
                </a:moveTo>
                <a:lnTo>
                  <a:pt x="1518526" y="524482"/>
                </a:lnTo>
                <a:lnTo>
                  <a:pt x="1524017" y="524482"/>
                </a:lnTo>
                <a:lnTo>
                  <a:pt x="1526763" y="527228"/>
                </a:lnTo>
                <a:lnTo>
                  <a:pt x="1529509" y="529974"/>
                </a:lnTo>
                <a:lnTo>
                  <a:pt x="1535002" y="529974"/>
                </a:lnTo>
                <a:lnTo>
                  <a:pt x="1532255" y="524482"/>
                </a:lnTo>
                <a:lnTo>
                  <a:pt x="1529509" y="521736"/>
                </a:lnTo>
                <a:lnTo>
                  <a:pt x="1518526" y="521736"/>
                </a:lnTo>
                <a:close/>
                <a:moveTo>
                  <a:pt x="1510287" y="521736"/>
                </a:moveTo>
                <a:lnTo>
                  <a:pt x="1510287" y="527228"/>
                </a:lnTo>
                <a:lnTo>
                  <a:pt x="1518526" y="527228"/>
                </a:lnTo>
                <a:lnTo>
                  <a:pt x="1515779" y="521736"/>
                </a:lnTo>
                <a:lnTo>
                  <a:pt x="1510287" y="521736"/>
                </a:lnTo>
                <a:close/>
                <a:moveTo>
                  <a:pt x="1183518" y="518990"/>
                </a:moveTo>
                <a:lnTo>
                  <a:pt x="1183518" y="524482"/>
                </a:lnTo>
                <a:lnTo>
                  <a:pt x="1189009" y="524482"/>
                </a:lnTo>
                <a:lnTo>
                  <a:pt x="1189009" y="521736"/>
                </a:lnTo>
                <a:lnTo>
                  <a:pt x="1186263" y="521736"/>
                </a:lnTo>
                <a:lnTo>
                  <a:pt x="1186263" y="518990"/>
                </a:lnTo>
                <a:lnTo>
                  <a:pt x="1183518" y="518990"/>
                </a:lnTo>
                <a:close/>
                <a:moveTo>
                  <a:pt x="5357401" y="518989"/>
                </a:moveTo>
                <a:lnTo>
                  <a:pt x="5354655" y="521735"/>
                </a:lnTo>
                <a:lnTo>
                  <a:pt x="5354655" y="524481"/>
                </a:lnTo>
                <a:lnTo>
                  <a:pt x="5354655" y="527227"/>
                </a:lnTo>
                <a:lnTo>
                  <a:pt x="5357401" y="527227"/>
                </a:lnTo>
                <a:lnTo>
                  <a:pt x="5357401" y="529973"/>
                </a:lnTo>
                <a:lnTo>
                  <a:pt x="5371131" y="529973"/>
                </a:lnTo>
                <a:lnTo>
                  <a:pt x="5371131" y="524481"/>
                </a:lnTo>
                <a:lnTo>
                  <a:pt x="5371131" y="521735"/>
                </a:lnTo>
                <a:lnTo>
                  <a:pt x="5365639" y="518989"/>
                </a:lnTo>
                <a:lnTo>
                  <a:pt x="5357401" y="518989"/>
                </a:lnTo>
                <a:close/>
                <a:moveTo>
                  <a:pt x="337755" y="516244"/>
                </a:moveTo>
                <a:lnTo>
                  <a:pt x="337755" y="521736"/>
                </a:lnTo>
                <a:lnTo>
                  <a:pt x="343247" y="524482"/>
                </a:lnTo>
                <a:lnTo>
                  <a:pt x="343247" y="516244"/>
                </a:lnTo>
                <a:lnTo>
                  <a:pt x="337755" y="516244"/>
                </a:lnTo>
                <a:close/>
                <a:moveTo>
                  <a:pt x="5673188" y="516243"/>
                </a:moveTo>
                <a:lnTo>
                  <a:pt x="5664950" y="518989"/>
                </a:lnTo>
                <a:lnTo>
                  <a:pt x="5662204" y="518989"/>
                </a:lnTo>
                <a:lnTo>
                  <a:pt x="5659458" y="518989"/>
                </a:lnTo>
                <a:lnTo>
                  <a:pt x="5659458" y="521735"/>
                </a:lnTo>
                <a:lnTo>
                  <a:pt x="5664950" y="521735"/>
                </a:lnTo>
                <a:lnTo>
                  <a:pt x="5667696" y="524481"/>
                </a:lnTo>
                <a:lnTo>
                  <a:pt x="5667696" y="521735"/>
                </a:lnTo>
                <a:lnTo>
                  <a:pt x="5673188" y="521735"/>
                </a:lnTo>
                <a:lnTo>
                  <a:pt x="5673188" y="516243"/>
                </a:lnTo>
                <a:close/>
                <a:moveTo>
                  <a:pt x="518990" y="513498"/>
                </a:moveTo>
                <a:lnTo>
                  <a:pt x="516244" y="516244"/>
                </a:lnTo>
                <a:lnTo>
                  <a:pt x="524482" y="516244"/>
                </a:lnTo>
                <a:lnTo>
                  <a:pt x="524482" y="513498"/>
                </a:lnTo>
                <a:lnTo>
                  <a:pt x="518990" y="513498"/>
                </a:lnTo>
                <a:close/>
                <a:moveTo>
                  <a:pt x="1510287" y="510752"/>
                </a:moveTo>
                <a:lnTo>
                  <a:pt x="1510287" y="513498"/>
                </a:lnTo>
                <a:lnTo>
                  <a:pt x="1507541" y="513498"/>
                </a:lnTo>
                <a:lnTo>
                  <a:pt x="1507541" y="516244"/>
                </a:lnTo>
                <a:lnTo>
                  <a:pt x="1510287" y="516244"/>
                </a:lnTo>
                <a:lnTo>
                  <a:pt x="1510287" y="518990"/>
                </a:lnTo>
                <a:lnTo>
                  <a:pt x="1513033" y="518990"/>
                </a:lnTo>
                <a:lnTo>
                  <a:pt x="1513033" y="516244"/>
                </a:lnTo>
                <a:lnTo>
                  <a:pt x="1515779" y="516244"/>
                </a:lnTo>
                <a:lnTo>
                  <a:pt x="1515779" y="513498"/>
                </a:lnTo>
                <a:lnTo>
                  <a:pt x="1513033" y="513498"/>
                </a:lnTo>
                <a:lnTo>
                  <a:pt x="1513033" y="510752"/>
                </a:lnTo>
                <a:lnTo>
                  <a:pt x="1510287" y="510752"/>
                </a:lnTo>
                <a:close/>
                <a:moveTo>
                  <a:pt x="5286005" y="508006"/>
                </a:moveTo>
                <a:lnTo>
                  <a:pt x="5288751" y="513497"/>
                </a:lnTo>
                <a:lnTo>
                  <a:pt x="5294243" y="513497"/>
                </a:lnTo>
                <a:lnTo>
                  <a:pt x="5294243" y="508006"/>
                </a:lnTo>
                <a:lnTo>
                  <a:pt x="5288751" y="508006"/>
                </a:lnTo>
                <a:lnTo>
                  <a:pt x="5286005" y="508006"/>
                </a:lnTo>
                <a:close/>
                <a:moveTo>
                  <a:pt x="1254913" y="508006"/>
                </a:moveTo>
                <a:lnTo>
                  <a:pt x="1254913" y="510752"/>
                </a:lnTo>
                <a:lnTo>
                  <a:pt x="1252167" y="513498"/>
                </a:lnTo>
                <a:lnTo>
                  <a:pt x="1252167" y="516244"/>
                </a:lnTo>
                <a:lnTo>
                  <a:pt x="1257659" y="518990"/>
                </a:lnTo>
                <a:lnTo>
                  <a:pt x="1263149" y="518990"/>
                </a:lnTo>
                <a:lnTo>
                  <a:pt x="1263149" y="513498"/>
                </a:lnTo>
                <a:lnTo>
                  <a:pt x="1260404" y="510752"/>
                </a:lnTo>
                <a:lnTo>
                  <a:pt x="1257659" y="508006"/>
                </a:lnTo>
                <a:lnTo>
                  <a:pt x="1254913" y="508006"/>
                </a:lnTo>
                <a:close/>
                <a:moveTo>
                  <a:pt x="5563349" y="505260"/>
                </a:moveTo>
                <a:lnTo>
                  <a:pt x="5560603" y="508006"/>
                </a:lnTo>
                <a:lnTo>
                  <a:pt x="5566095" y="508006"/>
                </a:lnTo>
                <a:lnTo>
                  <a:pt x="5571587" y="508006"/>
                </a:lnTo>
                <a:lnTo>
                  <a:pt x="5571587" y="505260"/>
                </a:lnTo>
                <a:lnTo>
                  <a:pt x="5566095" y="505260"/>
                </a:lnTo>
                <a:lnTo>
                  <a:pt x="5563349" y="505260"/>
                </a:lnTo>
                <a:close/>
                <a:moveTo>
                  <a:pt x="1389464" y="505260"/>
                </a:moveTo>
                <a:lnTo>
                  <a:pt x="1389464" y="513498"/>
                </a:lnTo>
                <a:lnTo>
                  <a:pt x="1392210" y="518990"/>
                </a:lnTo>
                <a:lnTo>
                  <a:pt x="1386718" y="518990"/>
                </a:lnTo>
                <a:lnTo>
                  <a:pt x="1386718" y="524482"/>
                </a:lnTo>
                <a:lnTo>
                  <a:pt x="1394958" y="524482"/>
                </a:lnTo>
                <a:lnTo>
                  <a:pt x="1397703" y="518990"/>
                </a:lnTo>
                <a:lnTo>
                  <a:pt x="1397703" y="513498"/>
                </a:lnTo>
                <a:lnTo>
                  <a:pt x="1394958" y="508006"/>
                </a:lnTo>
                <a:lnTo>
                  <a:pt x="1389464" y="505260"/>
                </a:lnTo>
                <a:close/>
                <a:moveTo>
                  <a:pt x="1452622" y="499768"/>
                </a:moveTo>
                <a:lnTo>
                  <a:pt x="1452622" y="508006"/>
                </a:lnTo>
                <a:lnTo>
                  <a:pt x="1455368" y="505260"/>
                </a:lnTo>
                <a:lnTo>
                  <a:pt x="1458113" y="505260"/>
                </a:lnTo>
                <a:lnTo>
                  <a:pt x="1455368" y="499768"/>
                </a:lnTo>
                <a:lnTo>
                  <a:pt x="1452622" y="499768"/>
                </a:lnTo>
                <a:close/>
                <a:moveTo>
                  <a:pt x="5634744" y="499768"/>
                </a:moveTo>
                <a:lnTo>
                  <a:pt x="5637490" y="502514"/>
                </a:lnTo>
                <a:lnTo>
                  <a:pt x="5642982" y="505260"/>
                </a:lnTo>
                <a:lnTo>
                  <a:pt x="5642982" y="499768"/>
                </a:lnTo>
                <a:lnTo>
                  <a:pt x="5634744" y="499768"/>
                </a:lnTo>
                <a:close/>
                <a:moveTo>
                  <a:pt x="5574333" y="499768"/>
                </a:moveTo>
                <a:lnTo>
                  <a:pt x="5574333" y="505260"/>
                </a:lnTo>
                <a:lnTo>
                  <a:pt x="5579825" y="510752"/>
                </a:lnTo>
                <a:lnTo>
                  <a:pt x="5579825" y="508006"/>
                </a:lnTo>
                <a:lnTo>
                  <a:pt x="5579825" y="505260"/>
                </a:lnTo>
                <a:lnTo>
                  <a:pt x="5577079" y="502514"/>
                </a:lnTo>
                <a:lnTo>
                  <a:pt x="5577079" y="499768"/>
                </a:lnTo>
                <a:lnTo>
                  <a:pt x="5574333" y="499768"/>
                </a:lnTo>
                <a:close/>
                <a:moveTo>
                  <a:pt x="5316211" y="499768"/>
                </a:moveTo>
                <a:lnTo>
                  <a:pt x="5316211" y="505260"/>
                </a:lnTo>
                <a:lnTo>
                  <a:pt x="5321703" y="508006"/>
                </a:lnTo>
                <a:lnTo>
                  <a:pt x="5321703" y="499768"/>
                </a:lnTo>
                <a:lnTo>
                  <a:pt x="5316211" y="499768"/>
                </a:lnTo>
                <a:close/>
                <a:moveTo>
                  <a:pt x="1433400" y="497022"/>
                </a:moveTo>
                <a:lnTo>
                  <a:pt x="1433400" y="502514"/>
                </a:lnTo>
                <a:lnTo>
                  <a:pt x="1441637" y="502514"/>
                </a:lnTo>
                <a:lnTo>
                  <a:pt x="1441637" y="497022"/>
                </a:lnTo>
                <a:lnTo>
                  <a:pt x="1433400" y="497022"/>
                </a:lnTo>
                <a:close/>
                <a:moveTo>
                  <a:pt x="5815979" y="497022"/>
                </a:moveTo>
                <a:lnTo>
                  <a:pt x="5815979" y="499768"/>
                </a:lnTo>
                <a:lnTo>
                  <a:pt x="5821471" y="499768"/>
                </a:lnTo>
                <a:lnTo>
                  <a:pt x="5821471" y="497022"/>
                </a:lnTo>
                <a:lnTo>
                  <a:pt x="5815979" y="497022"/>
                </a:lnTo>
                <a:close/>
                <a:moveTo>
                  <a:pt x="1340038" y="491530"/>
                </a:moveTo>
                <a:lnTo>
                  <a:pt x="1340038" y="499768"/>
                </a:lnTo>
                <a:lnTo>
                  <a:pt x="1342784" y="505260"/>
                </a:lnTo>
                <a:lnTo>
                  <a:pt x="1348275" y="508006"/>
                </a:lnTo>
                <a:lnTo>
                  <a:pt x="1353766" y="508006"/>
                </a:lnTo>
                <a:lnTo>
                  <a:pt x="1356512" y="502514"/>
                </a:lnTo>
                <a:lnTo>
                  <a:pt x="1359260" y="499768"/>
                </a:lnTo>
                <a:lnTo>
                  <a:pt x="1359260" y="505260"/>
                </a:lnTo>
                <a:lnTo>
                  <a:pt x="1362005" y="502514"/>
                </a:lnTo>
                <a:lnTo>
                  <a:pt x="1364751" y="502514"/>
                </a:lnTo>
                <a:lnTo>
                  <a:pt x="1367496" y="502514"/>
                </a:lnTo>
                <a:lnTo>
                  <a:pt x="1367496" y="497022"/>
                </a:lnTo>
                <a:lnTo>
                  <a:pt x="1356512" y="497022"/>
                </a:lnTo>
                <a:lnTo>
                  <a:pt x="1351020" y="491530"/>
                </a:lnTo>
                <a:lnTo>
                  <a:pt x="1345529" y="491530"/>
                </a:lnTo>
                <a:lnTo>
                  <a:pt x="1340038" y="491530"/>
                </a:lnTo>
                <a:close/>
                <a:moveTo>
                  <a:pt x="5829709" y="488784"/>
                </a:moveTo>
                <a:lnTo>
                  <a:pt x="5832455" y="494276"/>
                </a:lnTo>
                <a:lnTo>
                  <a:pt x="5835201" y="497022"/>
                </a:lnTo>
                <a:lnTo>
                  <a:pt x="5835201" y="488784"/>
                </a:lnTo>
                <a:lnTo>
                  <a:pt x="5829709" y="488784"/>
                </a:lnTo>
                <a:close/>
                <a:moveTo>
                  <a:pt x="5568841" y="488784"/>
                </a:moveTo>
                <a:lnTo>
                  <a:pt x="5568841" y="491530"/>
                </a:lnTo>
                <a:lnTo>
                  <a:pt x="5566095" y="491530"/>
                </a:lnTo>
                <a:lnTo>
                  <a:pt x="5566095" y="494276"/>
                </a:lnTo>
                <a:lnTo>
                  <a:pt x="5568841" y="494276"/>
                </a:lnTo>
                <a:lnTo>
                  <a:pt x="5568841" y="497022"/>
                </a:lnTo>
                <a:lnTo>
                  <a:pt x="5571587" y="497022"/>
                </a:lnTo>
                <a:lnTo>
                  <a:pt x="5571587" y="494276"/>
                </a:lnTo>
                <a:lnTo>
                  <a:pt x="5574333" y="494276"/>
                </a:lnTo>
                <a:lnTo>
                  <a:pt x="5574333" y="491530"/>
                </a:lnTo>
                <a:lnTo>
                  <a:pt x="5571587" y="491530"/>
                </a:lnTo>
                <a:lnTo>
                  <a:pt x="5571587" y="488784"/>
                </a:lnTo>
                <a:lnTo>
                  <a:pt x="5568841" y="488784"/>
                </a:lnTo>
                <a:close/>
                <a:moveTo>
                  <a:pt x="1485574" y="486038"/>
                </a:moveTo>
                <a:lnTo>
                  <a:pt x="1485574" y="488784"/>
                </a:lnTo>
                <a:lnTo>
                  <a:pt x="1488320" y="491530"/>
                </a:lnTo>
                <a:lnTo>
                  <a:pt x="1496557" y="491530"/>
                </a:lnTo>
                <a:lnTo>
                  <a:pt x="1496557" y="486038"/>
                </a:lnTo>
                <a:lnTo>
                  <a:pt x="1485574" y="486038"/>
                </a:lnTo>
                <a:close/>
                <a:moveTo>
                  <a:pt x="1274134" y="486038"/>
                </a:moveTo>
                <a:lnTo>
                  <a:pt x="1274134" y="488784"/>
                </a:lnTo>
                <a:lnTo>
                  <a:pt x="1279625" y="491530"/>
                </a:lnTo>
                <a:lnTo>
                  <a:pt x="1282371" y="488784"/>
                </a:lnTo>
                <a:lnTo>
                  <a:pt x="1282371" y="486038"/>
                </a:lnTo>
                <a:lnTo>
                  <a:pt x="1276880" y="486038"/>
                </a:lnTo>
                <a:lnTo>
                  <a:pt x="1274134" y="486038"/>
                </a:lnTo>
                <a:close/>
                <a:moveTo>
                  <a:pt x="5774789" y="486038"/>
                </a:moveTo>
                <a:lnTo>
                  <a:pt x="5774789" y="488784"/>
                </a:lnTo>
                <a:lnTo>
                  <a:pt x="5772043" y="491530"/>
                </a:lnTo>
                <a:lnTo>
                  <a:pt x="5772043" y="494276"/>
                </a:lnTo>
                <a:lnTo>
                  <a:pt x="5777535" y="491530"/>
                </a:lnTo>
                <a:lnTo>
                  <a:pt x="5780281" y="488784"/>
                </a:lnTo>
                <a:lnTo>
                  <a:pt x="5777535" y="488784"/>
                </a:lnTo>
                <a:lnTo>
                  <a:pt x="5777535" y="486038"/>
                </a:lnTo>
                <a:lnTo>
                  <a:pt x="5774789" y="486038"/>
                </a:lnTo>
                <a:close/>
                <a:moveTo>
                  <a:pt x="5582571" y="486038"/>
                </a:moveTo>
                <a:lnTo>
                  <a:pt x="5582571" y="499768"/>
                </a:lnTo>
                <a:lnTo>
                  <a:pt x="5585317" y="499768"/>
                </a:lnTo>
                <a:lnTo>
                  <a:pt x="5585317" y="497022"/>
                </a:lnTo>
                <a:lnTo>
                  <a:pt x="5588063" y="497022"/>
                </a:lnTo>
                <a:lnTo>
                  <a:pt x="5585317" y="494276"/>
                </a:lnTo>
                <a:lnTo>
                  <a:pt x="5588063" y="486038"/>
                </a:lnTo>
                <a:lnTo>
                  <a:pt x="5582571" y="486038"/>
                </a:lnTo>
                <a:close/>
                <a:moveTo>
                  <a:pt x="1554223" y="480546"/>
                </a:moveTo>
                <a:lnTo>
                  <a:pt x="1545985" y="483292"/>
                </a:lnTo>
                <a:lnTo>
                  <a:pt x="1545985" y="488784"/>
                </a:lnTo>
                <a:lnTo>
                  <a:pt x="1551477" y="486038"/>
                </a:lnTo>
                <a:lnTo>
                  <a:pt x="1554223" y="480546"/>
                </a:lnTo>
                <a:close/>
                <a:moveTo>
                  <a:pt x="1515779" y="480546"/>
                </a:moveTo>
                <a:lnTo>
                  <a:pt x="1515779" y="486038"/>
                </a:lnTo>
                <a:lnTo>
                  <a:pt x="1515779" y="491530"/>
                </a:lnTo>
                <a:lnTo>
                  <a:pt x="1518526" y="494276"/>
                </a:lnTo>
                <a:lnTo>
                  <a:pt x="1515779" y="497022"/>
                </a:lnTo>
                <a:lnTo>
                  <a:pt x="1518526" y="499768"/>
                </a:lnTo>
                <a:lnTo>
                  <a:pt x="1521272" y="499768"/>
                </a:lnTo>
                <a:lnTo>
                  <a:pt x="1529509" y="497022"/>
                </a:lnTo>
                <a:lnTo>
                  <a:pt x="1529509" y="502514"/>
                </a:lnTo>
                <a:lnTo>
                  <a:pt x="1532255" y="505260"/>
                </a:lnTo>
                <a:lnTo>
                  <a:pt x="1535002" y="508006"/>
                </a:lnTo>
                <a:lnTo>
                  <a:pt x="1532255" y="510752"/>
                </a:lnTo>
                <a:lnTo>
                  <a:pt x="1535002" y="510752"/>
                </a:lnTo>
                <a:lnTo>
                  <a:pt x="1535002" y="513498"/>
                </a:lnTo>
                <a:lnTo>
                  <a:pt x="1535002" y="516244"/>
                </a:lnTo>
                <a:lnTo>
                  <a:pt x="1540493" y="516244"/>
                </a:lnTo>
                <a:lnTo>
                  <a:pt x="1543239" y="518990"/>
                </a:lnTo>
                <a:lnTo>
                  <a:pt x="1554223" y="524482"/>
                </a:lnTo>
                <a:lnTo>
                  <a:pt x="1551477" y="518990"/>
                </a:lnTo>
                <a:lnTo>
                  <a:pt x="1545985" y="516244"/>
                </a:lnTo>
                <a:lnTo>
                  <a:pt x="1543239" y="510752"/>
                </a:lnTo>
                <a:lnTo>
                  <a:pt x="1540493" y="505260"/>
                </a:lnTo>
                <a:lnTo>
                  <a:pt x="1543239" y="505260"/>
                </a:lnTo>
                <a:lnTo>
                  <a:pt x="1543239" y="499768"/>
                </a:lnTo>
                <a:lnTo>
                  <a:pt x="1540493" y="494276"/>
                </a:lnTo>
                <a:lnTo>
                  <a:pt x="1526763" y="494276"/>
                </a:lnTo>
                <a:lnTo>
                  <a:pt x="1526763" y="488784"/>
                </a:lnTo>
                <a:lnTo>
                  <a:pt x="1524017" y="480546"/>
                </a:lnTo>
                <a:lnTo>
                  <a:pt x="1515779" y="480546"/>
                </a:lnTo>
                <a:close/>
                <a:moveTo>
                  <a:pt x="1408686" y="477800"/>
                </a:moveTo>
                <a:lnTo>
                  <a:pt x="1403194" y="480546"/>
                </a:lnTo>
                <a:lnTo>
                  <a:pt x="1400448" y="483292"/>
                </a:lnTo>
                <a:lnTo>
                  <a:pt x="1403194" y="486038"/>
                </a:lnTo>
                <a:lnTo>
                  <a:pt x="1408686" y="486038"/>
                </a:lnTo>
                <a:lnTo>
                  <a:pt x="1408686" y="477800"/>
                </a:lnTo>
                <a:close/>
                <a:moveTo>
                  <a:pt x="422880" y="477800"/>
                </a:moveTo>
                <a:lnTo>
                  <a:pt x="395421" y="483292"/>
                </a:lnTo>
                <a:lnTo>
                  <a:pt x="381691" y="486038"/>
                </a:lnTo>
                <a:lnTo>
                  <a:pt x="365215" y="486038"/>
                </a:lnTo>
                <a:lnTo>
                  <a:pt x="370707" y="491530"/>
                </a:lnTo>
                <a:lnTo>
                  <a:pt x="376199" y="494276"/>
                </a:lnTo>
                <a:lnTo>
                  <a:pt x="387183" y="494276"/>
                </a:lnTo>
                <a:lnTo>
                  <a:pt x="395421" y="491530"/>
                </a:lnTo>
                <a:lnTo>
                  <a:pt x="411897" y="486038"/>
                </a:lnTo>
                <a:lnTo>
                  <a:pt x="420134" y="483292"/>
                </a:lnTo>
                <a:lnTo>
                  <a:pt x="422880" y="477800"/>
                </a:lnTo>
                <a:close/>
                <a:moveTo>
                  <a:pt x="5697902" y="475054"/>
                </a:moveTo>
                <a:lnTo>
                  <a:pt x="5697902" y="483292"/>
                </a:lnTo>
                <a:lnTo>
                  <a:pt x="5703394" y="486038"/>
                </a:lnTo>
                <a:lnTo>
                  <a:pt x="5706140" y="483292"/>
                </a:lnTo>
                <a:lnTo>
                  <a:pt x="5706140" y="480546"/>
                </a:lnTo>
                <a:lnTo>
                  <a:pt x="5703394" y="480546"/>
                </a:lnTo>
                <a:lnTo>
                  <a:pt x="5700648" y="477800"/>
                </a:lnTo>
                <a:lnTo>
                  <a:pt x="5700648" y="475054"/>
                </a:lnTo>
                <a:lnTo>
                  <a:pt x="5697902" y="475054"/>
                </a:lnTo>
                <a:close/>
                <a:moveTo>
                  <a:pt x="1386718" y="475054"/>
                </a:moveTo>
                <a:lnTo>
                  <a:pt x="1386718" y="477800"/>
                </a:lnTo>
                <a:lnTo>
                  <a:pt x="1381227" y="477800"/>
                </a:lnTo>
                <a:lnTo>
                  <a:pt x="1381227" y="480546"/>
                </a:lnTo>
                <a:lnTo>
                  <a:pt x="1392210" y="480546"/>
                </a:lnTo>
                <a:lnTo>
                  <a:pt x="1394958" y="475054"/>
                </a:lnTo>
                <a:lnTo>
                  <a:pt x="1389464" y="475054"/>
                </a:lnTo>
                <a:lnTo>
                  <a:pt x="1386718" y="475054"/>
                </a:lnTo>
                <a:close/>
                <a:moveTo>
                  <a:pt x="475054" y="475054"/>
                </a:moveTo>
                <a:lnTo>
                  <a:pt x="461324" y="477800"/>
                </a:lnTo>
                <a:lnTo>
                  <a:pt x="458578" y="480546"/>
                </a:lnTo>
                <a:lnTo>
                  <a:pt x="458578" y="486038"/>
                </a:lnTo>
                <a:lnTo>
                  <a:pt x="469562" y="483292"/>
                </a:lnTo>
                <a:lnTo>
                  <a:pt x="477800" y="483292"/>
                </a:lnTo>
                <a:lnTo>
                  <a:pt x="486038" y="480546"/>
                </a:lnTo>
                <a:lnTo>
                  <a:pt x="497022" y="480546"/>
                </a:lnTo>
                <a:lnTo>
                  <a:pt x="499768" y="483292"/>
                </a:lnTo>
                <a:lnTo>
                  <a:pt x="499768" y="486038"/>
                </a:lnTo>
                <a:lnTo>
                  <a:pt x="505260" y="483292"/>
                </a:lnTo>
                <a:lnTo>
                  <a:pt x="505260" y="480546"/>
                </a:lnTo>
                <a:lnTo>
                  <a:pt x="497022" y="480546"/>
                </a:lnTo>
                <a:lnTo>
                  <a:pt x="488784" y="477800"/>
                </a:lnTo>
                <a:lnTo>
                  <a:pt x="475054" y="475054"/>
                </a:lnTo>
                <a:close/>
                <a:moveTo>
                  <a:pt x="5590809" y="472308"/>
                </a:moveTo>
                <a:lnTo>
                  <a:pt x="5588063" y="477800"/>
                </a:lnTo>
                <a:lnTo>
                  <a:pt x="5599047" y="477800"/>
                </a:lnTo>
                <a:lnTo>
                  <a:pt x="5599047" y="472308"/>
                </a:lnTo>
                <a:lnTo>
                  <a:pt x="5590809" y="472308"/>
                </a:lnTo>
                <a:close/>
                <a:moveTo>
                  <a:pt x="1526763" y="469562"/>
                </a:moveTo>
                <a:lnTo>
                  <a:pt x="1526763" y="472308"/>
                </a:lnTo>
                <a:lnTo>
                  <a:pt x="1524017" y="477800"/>
                </a:lnTo>
                <a:lnTo>
                  <a:pt x="1532255" y="477800"/>
                </a:lnTo>
                <a:lnTo>
                  <a:pt x="1532255" y="472308"/>
                </a:lnTo>
                <a:lnTo>
                  <a:pt x="1526763" y="469562"/>
                </a:lnTo>
                <a:close/>
                <a:moveTo>
                  <a:pt x="1496557" y="466816"/>
                </a:moveTo>
                <a:lnTo>
                  <a:pt x="1496557" y="477800"/>
                </a:lnTo>
                <a:lnTo>
                  <a:pt x="1504796" y="475054"/>
                </a:lnTo>
                <a:lnTo>
                  <a:pt x="1510287" y="472308"/>
                </a:lnTo>
                <a:lnTo>
                  <a:pt x="1510287" y="469562"/>
                </a:lnTo>
                <a:lnTo>
                  <a:pt x="1504796" y="466816"/>
                </a:lnTo>
                <a:lnTo>
                  <a:pt x="1496557" y="466816"/>
                </a:lnTo>
                <a:close/>
                <a:moveTo>
                  <a:pt x="5651220" y="466816"/>
                </a:moveTo>
                <a:lnTo>
                  <a:pt x="5653966" y="472308"/>
                </a:lnTo>
                <a:lnTo>
                  <a:pt x="5653966" y="475054"/>
                </a:lnTo>
                <a:lnTo>
                  <a:pt x="5659458" y="475054"/>
                </a:lnTo>
                <a:lnTo>
                  <a:pt x="5656712" y="466816"/>
                </a:lnTo>
                <a:lnTo>
                  <a:pt x="5651220" y="466816"/>
                </a:lnTo>
                <a:close/>
                <a:moveTo>
                  <a:pt x="1364751" y="464070"/>
                </a:moveTo>
                <a:lnTo>
                  <a:pt x="1362005" y="472308"/>
                </a:lnTo>
                <a:lnTo>
                  <a:pt x="1364751" y="480546"/>
                </a:lnTo>
                <a:lnTo>
                  <a:pt x="1370242" y="480546"/>
                </a:lnTo>
                <a:lnTo>
                  <a:pt x="1370242" y="475054"/>
                </a:lnTo>
                <a:lnTo>
                  <a:pt x="1372988" y="472308"/>
                </a:lnTo>
                <a:lnTo>
                  <a:pt x="1375736" y="464070"/>
                </a:lnTo>
                <a:lnTo>
                  <a:pt x="1370242" y="464070"/>
                </a:lnTo>
                <a:lnTo>
                  <a:pt x="1364751" y="464070"/>
                </a:lnTo>
                <a:close/>
                <a:moveTo>
                  <a:pt x="5741837" y="461324"/>
                </a:moveTo>
                <a:lnTo>
                  <a:pt x="5741837" y="466816"/>
                </a:lnTo>
                <a:lnTo>
                  <a:pt x="5744583" y="464070"/>
                </a:lnTo>
                <a:lnTo>
                  <a:pt x="5747329" y="461324"/>
                </a:lnTo>
                <a:lnTo>
                  <a:pt x="5741837" y="461324"/>
                </a:lnTo>
                <a:close/>
                <a:moveTo>
                  <a:pt x="1367496" y="453086"/>
                </a:moveTo>
                <a:lnTo>
                  <a:pt x="1367496" y="455832"/>
                </a:lnTo>
                <a:lnTo>
                  <a:pt x="1370242" y="455832"/>
                </a:lnTo>
                <a:lnTo>
                  <a:pt x="1372988" y="458578"/>
                </a:lnTo>
                <a:lnTo>
                  <a:pt x="1375736" y="461324"/>
                </a:lnTo>
                <a:lnTo>
                  <a:pt x="1375736" y="455832"/>
                </a:lnTo>
                <a:lnTo>
                  <a:pt x="1372988" y="455832"/>
                </a:lnTo>
                <a:lnTo>
                  <a:pt x="1372988" y="453086"/>
                </a:lnTo>
                <a:lnTo>
                  <a:pt x="1367496" y="453086"/>
                </a:lnTo>
                <a:close/>
                <a:moveTo>
                  <a:pt x="1521272" y="450340"/>
                </a:moveTo>
                <a:lnTo>
                  <a:pt x="1515779" y="453086"/>
                </a:lnTo>
                <a:lnTo>
                  <a:pt x="1513033" y="455832"/>
                </a:lnTo>
                <a:lnTo>
                  <a:pt x="1518526" y="458578"/>
                </a:lnTo>
                <a:lnTo>
                  <a:pt x="1526763" y="461324"/>
                </a:lnTo>
                <a:lnTo>
                  <a:pt x="1524017" y="461324"/>
                </a:lnTo>
                <a:lnTo>
                  <a:pt x="1524017" y="464070"/>
                </a:lnTo>
                <a:lnTo>
                  <a:pt x="1529509" y="464070"/>
                </a:lnTo>
                <a:lnTo>
                  <a:pt x="1526763" y="461324"/>
                </a:lnTo>
                <a:lnTo>
                  <a:pt x="1529509" y="455832"/>
                </a:lnTo>
                <a:lnTo>
                  <a:pt x="1529509" y="453086"/>
                </a:lnTo>
                <a:lnTo>
                  <a:pt x="1524017" y="450340"/>
                </a:lnTo>
                <a:lnTo>
                  <a:pt x="1521272" y="450340"/>
                </a:lnTo>
                <a:close/>
                <a:moveTo>
                  <a:pt x="1416924" y="450340"/>
                </a:moveTo>
                <a:lnTo>
                  <a:pt x="1414179" y="453086"/>
                </a:lnTo>
                <a:lnTo>
                  <a:pt x="1419670" y="455832"/>
                </a:lnTo>
                <a:lnTo>
                  <a:pt x="1425162" y="455832"/>
                </a:lnTo>
                <a:lnTo>
                  <a:pt x="1425162" y="450340"/>
                </a:lnTo>
                <a:lnTo>
                  <a:pt x="1416924" y="450340"/>
                </a:lnTo>
                <a:close/>
                <a:moveTo>
                  <a:pt x="1469098" y="447594"/>
                </a:moveTo>
                <a:lnTo>
                  <a:pt x="1469098" y="450340"/>
                </a:lnTo>
                <a:lnTo>
                  <a:pt x="1466353" y="450340"/>
                </a:lnTo>
                <a:lnTo>
                  <a:pt x="1469098" y="453086"/>
                </a:lnTo>
                <a:lnTo>
                  <a:pt x="1469098" y="455832"/>
                </a:lnTo>
                <a:lnTo>
                  <a:pt x="1466353" y="455832"/>
                </a:lnTo>
                <a:lnTo>
                  <a:pt x="1463606" y="455832"/>
                </a:lnTo>
                <a:lnTo>
                  <a:pt x="1463606" y="461324"/>
                </a:lnTo>
                <a:lnTo>
                  <a:pt x="1466353" y="461324"/>
                </a:lnTo>
                <a:lnTo>
                  <a:pt x="1469098" y="461324"/>
                </a:lnTo>
                <a:lnTo>
                  <a:pt x="1469098" y="464070"/>
                </a:lnTo>
                <a:lnTo>
                  <a:pt x="1471844" y="464070"/>
                </a:lnTo>
                <a:lnTo>
                  <a:pt x="1471844" y="458578"/>
                </a:lnTo>
                <a:lnTo>
                  <a:pt x="1469098" y="453086"/>
                </a:lnTo>
                <a:lnTo>
                  <a:pt x="1474589" y="453086"/>
                </a:lnTo>
                <a:lnTo>
                  <a:pt x="1474589" y="450340"/>
                </a:lnTo>
                <a:lnTo>
                  <a:pt x="1469098" y="447594"/>
                </a:lnTo>
                <a:close/>
                <a:moveTo>
                  <a:pt x="1301593" y="444848"/>
                </a:moveTo>
                <a:lnTo>
                  <a:pt x="1301593" y="447594"/>
                </a:lnTo>
                <a:lnTo>
                  <a:pt x="1298847" y="447594"/>
                </a:lnTo>
                <a:lnTo>
                  <a:pt x="1290611" y="447594"/>
                </a:lnTo>
                <a:lnTo>
                  <a:pt x="1293356" y="453086"/>
                </a:lnTo>
                <a:lnTo>
                  <a:pt x="1296101" y="453086"/>
                </a:lnTo>
                <a:lnTo>
                  <a:pt x="1298847" y="453086"/>
                </a:lnTo>
                <a:lnTo>
                  <a:pt x="1298847" y="450340"/>
                </a:lnTo>
                <a:lnTo>
                  <a:pt x="1301593" y="453086"/>
                </a:lnTo>
                <a:lnTo>
                  <a:pt x="1304341" y="453086"/>
                </a:lnTo>
                <a:lnTo>
                  <a:pt x="1307086" y="453086"/>
                </a:lnTo>
                <a:lnTo>
                  <a:pt x="1309832" y="450340"/>
                </a:lnTo>
                <a:lnTo>
                  <a:pt x="1309832" y="444848"/>
                </a:lnTo>
                <a:lnTo>
                  <a:pt x="1301593" y="444848"/>
                </a:lnTo>
                <a:close/>
                <a:moveTo>
                  <a:pt x="1449877" y="442102"/>
                </a:moveTo>
                <a:lnTo>
                  <a:pt x="1444383" y="444848"/>
                </a:lnTo>
                <a:lnTo>
                  <a:pt x="1444383" y="450340"/>
                </a:lnTo>
                <a:lnTo>
                  <a:pt x="1444383" y="455832"/>
                </a:lnTo>
                <a:lnTo>
                  <a:pt x="1447130" y="461324"/>
                </a:lnTo>
                <a:lnTo>
                  <a:pt x="1436146" y="461324"/>
                </a:lnTo>
                <a:lnTo>
                  <a:pt x="1436146" y="464070"/>
                </a:lnTo>
                <a:lnTo>
                  <a:pt x="1438891" y="469562"/>
                </a:lnTo>
                <a:lnTo>
                  <a:pt x="1441637" y="472308"/>
                </a:lnTo>
                <a:lnTo>
                  <a:pt x="1441637" y="480546"/>
                </a:lnTo>
                <a:lnTo>
                  <a:pt x="1447130" y="486038"/>
                </a:lnTo>
                <a:lnTo>
                  <a:pt x="1452622" y="486038"/>
                </a:lnTo>
                <a:lnTo>
                  <a:pt x="1455368" y="491530"/>
                </a:lnTo>
                <a:lnTo>
                  <a:pt x="1463606" y="486038"/>
                </a:lnTo>
                <a:lnTo>
                  <a:pt x="1469098" y="477800"/>
                </a:lnTo>
                <a:lnTo>
                  <a:pt x="1463606" y="477800"/>
                </a:lnTo>
                <a:lnTo>
                  <a:pt x="1463606" y="475054"/>
                </a:lnTo>
                <a:lnTo>
                  <a:pt x="1460859" y="469562"/>
                </a:lnTo>
                <a:lnTo>
                  <a:pt x="1452622" y="469562"/>
                </a:lnTo>
                <a:lnTo>
                  <a:pt x="1447130" y="469562"/>
                </a:lnTo>
                <a:lnTo>
                  <a:pt x="1447130" y="464070"/>
                </a:lnTo>
                <a:lnTo>
                  <a:pt x="1449877" y="461324"/>
                </a:lnTo>
                <a:lnTo>
                  <a:pt x="1458113" y="458578"/>
                </a:lnTo>
                <a:lnTo>
                  <a:pt x="1455368" y="447594"/>
                </a:lnTo>
                <a:lnTo>
                  <a:pt x="1449877" y="442102"/>
                </a:lnTo>
                <a:close/>
                <a:moveTo>
                  <a:pt x="1532255" y="439356"/>
                </a:moveTo>
                <a:lnTo>
                  <a:pt x="1532255" y="442102"/>
                </a:lnTo>
                <a:lnTo>
                  <a:pt x="1537748" y="442102"/>
                </a:lnTo>
                <a:lnTo>
                  <a:pt x="1540493" y="444848"/>
                </a:lnTo>
                <a:lnTo>
                  <a:pt x="1540493" y="442102"/>
                </a:lnTo>
                <a:lnTo>
                  <a:pt x="1543239" y="442102"/>
                </a:lnTo>
                <a:lnTo>
                  <a:pt x="1543239" y="439356"/>
                </a:lnTo>
                <a:lnTo>
                  <a:pt x="1535002" y="439356"/>
                </a:lnTo>
                <a:lnTo>
                  <a:pt x="1532255" y="439356"/>
                </a:lnTo>
                <a:close/>
                <a:moveTo>
                  <a:pt x="1419670" y="433864"/>
                </a:moveTo>
                <a:lnTo>
                  <a:pt x="1414179" y="436610"/>
                </a:lnTo>
                <a:lnTo>
                  <a:pt x="1414179" y="444848"/>
                </a:lnTo>
                <a:lnTo>
                  <a:pt x="1425162" y="444848"/>
                </a:lnTo>
                <a:lnTo>
                  <a:pt x="1427907" y="439356"/>
                </a:lnTo>
                <a:lnTo>
                  <a:pt x="1427907" y="436610"/>
                </a:lnTo>
                <a:lnTo>
                  <a:pt x="1427907" y="433864"/>
                </a:lnTo>
                <a:lnTo>
                  <a:pt x="1419670" y="433864"/>
                </a:lnTo>
                <a:close/>
                <a:moveTo>
                  <a:pt x="1392210" y="433864"/>
                </a:moveTo>
                <a:lnTo>
                  <a:pt x="1392210" y="442102"/>
                </a:lnTo>
                <a:lnTo>
                  <a:pt x="1400448" y="442102"/>
                </a:lnTo>
                <a:lnTo>
                  <a:pt x="1400448" y="439356"/>
                </a:lnTo>
                <a:lnTo>
                  <a:pt x="1403194" y="436610"/>
                </a:lnTo>
                <a:lnTo>
                  <a:pt x="1403194" y="433864"/>
                </a:lnTo>
                <a:lnTo>
                  <a:pt x="1397703" y="433864"/>
                </a:lnTo>
                <a:lnTo>
                  <a:pt x="1394958" y="436610"/>
                </a:lnTo>
                <a:lnTo>
                  <a:pt x="1392210" y="433864"/>
                </a:lnTo>
                <a:close/>
                <a:moveTo>
                  <a:pt x="6134512" y="431118"/>
                </a:moveTo>
                <a:lnTo>
                  <a:pt x="6134512" y="436610"/>
                </a:lnTo>
                <a:lnTo>
                  <a:pt x="6129020" y="436610"/>
                </a:lnTo>
                <a:lnTo>
                  <a:pt x="6129020" y="439356"/>
                </a:lnTo>
                <a:lnTo>
                  <a:pt x="6137258" y="439356"/>
                </a:lnTo>
                <a:lnTo>
                  <a:pt x="6140004" y="436610"/>
                </a:lnTo>
                <a:lnTo>
                  <a:pt x="6140004" y="433864"/>
                </a:lnTo>
                <a:lnTo>
                  <a:pt x="6137258" y="433864"/>
                </a:lnTo>
                <a:lnTo>
                  <a:pt x="6134512" y="431118"/>
                </a:lnTo>
                <a:close/>
                <a:moveTo>
                  <a:pt x="1471844" y="428372"/>
                </a:moveTo>
                <a:lnTo>
                  <a:pt x="1471844" y="431118"/>
                </a:lnTo>
                <a:lnTo>
                  <a:pt x="1471844" y="433864"/>
                </a:lnTo>
                <a:lnTo>
                  <a:pt x="1469098" y="433864"/>
                </a:lnTo>
                <a:lnTo>
                  <a:pt x="1471844" y="428372"/>
                </a:lnTo>
                <a:close/>
                <a:moveTo>
                  <a:pt x="197710" y="428372"/>
                </a:moveTo>
                <a:lnTo>
                  <a:pt x="186726" y="433864"/>
                </a:lnTo>
                <a:lnTo>
                  <a:pt x="175743" y="439356"/>
                </a:lnTo>
                <a:lnTo>
                  <a:pt x="162012" y="442102"/>
                </a:lnTo>
                <a:lnTo>
                  <a:pt x="145537" y="442102"/>
                </a:lnTo>
                <a:lnTo>
                  <a:pt x="115331" y="439356"/>
                </a:lnTo>
                <a:lnTo>
                  <a:pt x="96109" y="442102"/>
                </a:lnTo>
                <a:lnTo>
                  <a:pt x="71395" y="447594"/>
                </a:lnTo>
                <a:lnTo>
                  <a:pt x="21968" y="466816"/>
                </a:lnTo>
                <a:lnTo>
                  <a:pt x="0" y="447594"/>
                </a:lnTo>
                <a:lnTo>
                  <a:pt x="197710" y="428372"/>
                </a:lnTo>
                <a:close/>
                <a:moveTo>
                  <a:pt x="6161972" y="428372"/>
                </a:moveTo>
                <a:lnTo>
                  <a:pt x="6161972" y="431118"/>
                </a:lnTo>
                <a:lnTo>
                  <a:pt x="6159226" y="433864"/>
                </a:lnTo>
                <a:lnTo>
                  <a:pt x="6161972" y="433864"/>
                </a:lnTo>
                <a:lnTo>
                  <a:pt x="6167464" y="431118"/>
                </a:lnTo>
                <a:lnTo>
                  <a:pt x="6167464" y="428372"/>
                </a:lnTo>
                <a:lnTo>
                  <a:pt x="6161972" y="428372"/>
                </a:lnTo>
                <a:close/>
                <a:moveTo>
                  <a:pt x="1507541" y="425626"/>
                </a:moveTo>
                <a:lnTo>
                  <a:pt x="1507541" y="431118"/>
                </a:lnTo>
                <a:lnTo>
                  <a:pt x="1515779" y="431118"/>
                </a:lnTo>
                <a:lnTo>
                  <a:pt x="1513033" y="428372"/>
                </a:lnTo>
                <a:lnTo>
                  <a:pt x="1507541" y="425626"/>
                </a:lnTo>
                <a:close/>
                <a:moveTo>
                  <a:pt x="1496557" y="425626"/>
                </a:moveTo>
                <a:lnTo>
                  <a:pt x="1491065" y="428372"/>
                </a:lnTo>
                <a:lnTo>
                  <a:pt x="1488320" y="431118"/>
                </a:lnTo>
                <a:lnTo>
                  <a:pt x="1496557" y="431118"/>
                </a:lnTo>
                <a:lnTo>
                  <a:pt x="1496557" y="425626"/>
                </a:lnTo>
                <a:close/>
                <a:moveTo>
                  <a:pt x="304803" y="425626"/>
                </a:moveTo>
                <a:lnTo>
                  <a:pt x="299311" y="428372"/>
                </a:lnTo>
                <a:lnTo>
                  <a:pt x="296565" y="431118"/>
                </a:lnTo>
                <a:lnTo>
                  <a:pt x="293820" y="436610"/>
                </a:lnTo>
                <a:lnTo>
                  <a:pt x="299311" y="436610"/>
                </a:lnTo>
                <a:lnTo>
                  <a:pt x="302057" y="439356"/>
                </a:lnTo>
                <a:lnTo>
                  <a:pt x="307549" y="444848"/>
                </a:lnTo>
                <a:lnTo>
                  <a:pt x="310295" y="439356"/>
                </a:lnTo>
                <a:lnTo>
                  <a:pt x="313041" y="433864"/>
                </a:lnTo>
                <a:lnTo>
                  <a:pt x="310295" y="431118"/>
                </a:lnTo>
                <a:lnTo>
                  <a:pt x="307549" y="428372"/>
                </a:lnTo>
                <a:lnTo>
                  <a:pt x="304803" y="425626"/>
                </a:lnTo>
                <a:close/>
                <a:moveTo>
                  <a:pt x="6450300" y="425626"/>
                </a:moveTo>
                <a:lnTo>
                  <a:pt x="6450300" y="428372"/>
                </a:lnTo>
                <a:lnTo>
                  <a:pt x="6453046" y="431118"/>
                </a:lnTo>
                <a:lnTo>
                  <a:pt x="6458538" y="431118"/>
                </a:lnTo>
                <a:lnTo>
                  <a:pt x="6458538" y="428372"/>
                </a:lnTo>
                <a:lnTo>
                  <a:pt x="6453046" y="425626"/>
                </a:lnTo>
                <a:lnTo>
                  <a:pt x="6450300" y="425626"/>
                </a:lnTo>
                <a:close/>
                <a:moveTo>
                  <a:pt x="6307509" y="422880"/>
                </a:moveTo>
                <a:lnTo>
                  <a:pt x="6307509" y="428372"/>
                </a:lnTo>
                <a:lnTo>
                  <a:pt x="6313001" y="428372"/>
                </a:lnTo>
                <a:lnTo>
                  <a:pt x="6313001" y="422880"/>
                </a:lnTo>
                <a:lnTo>
                  <a:pt x="6307509" y="422880"/>
                </a:lnTo>
                <a:close/>
                <a:moveTo>
                  <a:pt x="6200416" y="422880"/>
                </a:moveTo>
                <a:lnTo>
                  <a:pt x="6200416" y="428372"/>
                </a:lnTo>
                <a:lnTo>
                  <a:pt x="6208654" y="428372"/>
                </a:lnTo>
                <a:lnTo>
                  <a:pt x="6208654" y="431118"/>
                </a:lnTo>
                <a:lnTo>
                  <a:pt x="6211400" y="433864"/>
                </a:lnTo>
                <a:lnTo>
                  <a:pt x="6208654" y="436610"/>
                </a:lnTo>
                <a:lnTo>
                  <a:pt x="6208654" y="439356"/>
                </a:lnTo>
                <a:lnTo>
                  <a:pt x="6214146" y="433864"/>
                </a:lnTo>
                <a:lnTo>
                  <a:pt x="6216892" y="428372"/>
                </a:lnTo>
                <a:lnTo>
                  <a:pt x="6214146" y="425626"/>
                </a:lnTo>
                <a:lnTo>
                  <a:pt x="6211400" y="425626"/>
                </a:lnTo>
                <a:lnTo>
                  <a:pt x="6208654" y="425626"/>
                </a:lnTo>
                <a:lnTo>
                  <a:pt x="6208654" y="422880"/>
                </a:lnTo>
                <a:lnTo>
                  <a:pt x="6205908" y="425626"/>
                </a:lnTo>
                <a:lnTo>
                  <a:pt x="6200416" y="422880"/>
                </a:lnTo>
                <a:close/>
                <a:moveTo>
                  <a:pt x="6156480" y="420134"/>
                </a:moveTo>
                <a:lnTo>
                  <a:pt x="6153734" y="422880"/>
                </a:lnTo>
                <a:lnTo>
                  <a:pt x="6156480" y="425626"/>
                </a:lnTo>
                <a:lnTo>
                  <a:pt x="6159226" y="428372"/>
                </a:lnTo>
                <a:lnTo>
                  <a:pt x="6159226" y="420134"/>
                </a:lnTo>
                <a:lnTo>
                  <a:pt x="6156480" y="420134"/>
                </a:lnTo>
                <a:close/>
                <a:moveTo>
                  <a:pt x="6189432" y="417388"/>
                </a:moveTo>
                <a:lnTo>
                  <a:pt x="6186686" y="420134"/>
                </a:lnTo>
                <a:lnTo>
                  <a:pt x="6186686" y="428372"/>
                </a:lnTo>
                <a:lnTo>
                  <a:pt x="6189432" y="428372"/>
                </a:lnTo>
                <a:lnTo>
                  <a:pt x="6192178" y="425626"/>
                </a:lnTo>
                <a:lnTo>
                  <a:pt x="6192178" y="420134"/>
                </a:lnTo>
                <a:lnTo>
                  <a:pt x="6194924" y="417388"/>
                </a:lnTo>
                <a:lnTo>
                  <a:pt x="6192178" y="417388"/>
                </a:lnTo>
                <a:lnTo>
                  <a:pt x="6189432" y="417388"/>
                </a:lnTo>
                <a:close/>
                <a:moveTo>
                  <a:pt x="1460859" y="417388"/>
                </a:moveTo>
                <a:lnTo>
                  <a:pt x="1452622" y="420134"/>
                </a:lnTo>
                <a:lnTo>
                  <a:pt x="1452622" y="422880"/>
                </a:lnTo>
                <a:lnTo>
                  <a:pt x="1455368" y="425626"/>
                </a:lnTo>
                <a:lnTo>
                  <a:pt x="1455368" y="428372"/>
                </a:lnTo>
                <a:lnTo>
                  <a:pt x="1455368" y="433864"/>
                </a:lnTo>
                <a:lnTo>
                  <a:pt x="1466353" y="436610"/>
                </a:lnTo>
                <a:lnTo>
                  <a:pt x="1480081" y="436610"/>
                </a:lnTo>
                <a:lnTo>
                  <a:pt x="1477335" y="431118"/>
                </a:lnTo>
                <a:lnTo>
                  <a:pt x="1477335" y="428372"/>
                </a:lnTo>
                <a:lnTo>
                  <a:pt x="1474589" y="428372"/>
                </a:lnTo>
                <a:lnTo>
                  <a:pt x="1471844" y="428372"/>
                </a:lnTo>
                <a:lnTo>
                  <a:pt x="1474589" y="425626"/>
                </a:lnTo>
                <a:lnTo>
                  <a:pt x="1471844" y="422880"/>
                </a:lnTo>
                <a:lnTo>
                  <a:pt x="1471844" y="417388"/>
                </a:lnTo>
                <a:lnTo>
                  <a:pt x="1469098" y="417388"/>
                </a:lnTo>
                <a:lnTo>
                  <a:pt x="1460859" y="417388"/>
                </a:lnTo>
                <a:close/>
                <a:moveTo>
                  <a:pt x="6203162" y="411896"/>
                </a:moveTo>
                <a:lnTo>
                  <a:pt x="6203162" y="417388"/>
                </a:lnTo>
                <a:lnTo>
                  <a:pt x="6208654" y="417388"/>
                </a:lnTo>
                <a:lnTo>
                  <a:pt x="6205908" y="411896"/>
                </a:lnTo>
                <a:lnTo>
                  <a:pt x="6203162" y="411896"/>
                </a:lnTo>
                <a:close/>
                <a:moveTo>
                  <a:pt x="6087831" y="411896"/>
                </a:moveTo>
                <a:lnTo>
                  <a:pt x="6093323" y="411896"/>
                </a:lnTo>
                <a:lnTo>
                  <a:pt x="6087831" y="412526"/>
                </a:lnTo>
                <a:lnTo>
                  <a:pt x="6087831" y="411896"/>
                </a:lnTo>
                <a:close/>
                <a:moveTo>
                  <a:pt x="1518526" y="411896"/>
                </a:moveTo>
                <a:lnTo>
                  <a:pt x="1515779" y="414642"/>
                </a:lnTo>
                <a:lnTo>
                  <a:pt x="1515779" y="417388"/>
                </a:lnTo>
                <a:lnTo>
                  <a:pt x="1518526" y="417388"/>
                </a:lnTo>
                <a:lnTo>
                  <a:pt x="1518526" y="420134"/>
                </a:lnTo>
                <a:lnTo>
                  <a:pt x="1521272" y="420134"/>
                </a:lnTo>
                <a:lnTo>
                  <a:pt x="1524017" y="422880"/>
                </a:lnTo>
                <a:lnTo>
                  <a:pt x="1526763" y="422880"/>
                </a:lnTo>
                <a:lnTo>
                  <a:pt x="1529509" y="425626"/>
                </a:lnTo>
                <a:lnTo>
                  <a:pt x="1529509" y="420134"/>
                </a:lnTo>
                <a:lnTo>
                  <a:pt x="1526763" y="417388"/>
                </a:lnTo>
                <a:lnTo>
                  <a:pt x="1526763" y="414642"/>
                </a:lnTo>
                <a:lnTo>
                  <a:pt x="1524017" y="411896"/>
                </a:lnTo>
                <a:lnTo>
                  <a:pt x="1518526" y="411896"/>
                </a:lnTo>
                <a:close/>
                <a:moveTo>
                  <a:pt x="1491065" y="409151"/>
                </a:moveTo>
                <a:lnTo>
                  <a:pt x="1491065" y="411896"/>
                </a:lnTo>
                <a:lnTo>
                  <a:pt x="1488320" y="411896"/>
                </a:lnTo>
                <a:lnTo>
                  <a:pt x="1488320" y="414642"/>
                </a:lnTo>
                <a:lnTo>
                  <a:pt x="1496557" y="414642"/>
                </a:lnTo>
                <a:lnTo>
                  <a:pt x="1499304" y="414642"/>
                </a:lnTo>
                <a:lnTo>
                  <a:pt x="1499304" y="411896"/>
                </a:lnTo>
                <a:lnTo>
                  <a:pt x="1499304" y="409151"/>
                </a:lnTo>
                <a:lnTo>
                  <a:pt x="1496557" y="409151"/>
                </a:lnTo>
                <a:lnTo>
                  <a:pt x="1491065" y="409151"/>
                </a:lnTo>
                <a:close/>
                <a:moveTo>
                  <a:pt x="1452622" y="409151"/>
                </a:moveTo>
                <a:lnTo>
                  <a:pt x="1447130" y="411896"/>
                </a:lnTo>
                <a:lnTo>
                  <a:pt x="1447130" y="417388"/>
                </a:lnTo>
                <a:lnTo>
                  <a:pt x="1452622" y="414642"/>
                </a:lnTo>
                <a:lnTo>
                  <a:pt x="1452622" y="409151"/>
                </a:lnTo>
                <a:close/>
                <a:moveTo>
                  <a:pt x="1378481" y="409151"/>
                </a:moveTo>
                <a:lnTo>
                  <a:pt x="1378481" y="411896"/>
                </a:lnTo>
                <a:lnTo>
                  <a:pt x="1372988" y="414642"/>
                </a:lnTo>
                <a:lnTo>
                  <a:pt x="1372988" y="425626"/>
                </a:lnTo>
                <a:lnTo>
                  <a:pt x="1378481" y="425626"/>
                </a:lnTo>
                <a:lnTo>
                  <a:pt x="1378481" y="417388"/>
                </a:lnTo>
                <a:lnTo>
                  <a:pt x="1383972" y="414642"/>
                </a:lnTo>
                <a:lnTo>
                  <a:pt x="1389464" y="417388"/>
                </a:lnTo>
                <a:lnTo>
                  <a:pt x="1389464" y="411896"/>
                </a:lnTo>
                <a:lnTo>
                  <a:pt x="1386718" y="411896"/>
                </a:lnTo>
                <a:lnTo>
                  <a:pt x="1378481" y="409151"/>
                </a:lnTo>
                <a:close/>
                <a:moveTo>
                  <a:pt x="1345529" y="406405"/>
                </a:moveTo>
                <a:lnTo>
                  <a:pt x="1342784" y="409151"/>
                </a:lnTo>
                <a:lnTo>
                  <a:pt x="1342784" y="411896"/>
                </a:lnTo>
                <a:lnTo>
                  <a:pt x="1342784" y="414642"/>
                </a:lnTo>
                <a:lnTo>
                  <a:pt x="1345529" y="414642"/>
                </a:lnTo>
                <a:lnTo>
                  <a:pt x="1348275" y="411896"/>
                </a:lnTo>
                <a:lnTo>
                  <a:pt x="1351020" y="409151"/>
                </a:lnTo>
                <a:lnTo>
                  <a:pt x="1348275" y="406405"/>
                </a:lnTo>
                <a:lnTo>
                  <a:pt x="1345529" y="406405"/>
                </a:lnTo>
                <a:close/>
                <a:moveTo>
                  <a:pt x="6153734" y="403658"/>
                </a:moveTo>
                <a:lnTo>
                  <a:pt x="6153734" y="403964"/>
                </a:lnTo>
                <a:lnTo>
                  <a:pt x="6152361" y="404116"/>
                </a:lnTo>
                <a:lnTo>
                  <a:pt x="6153734" y="403658"/>
                </a:lnTo>
                <a:close/>
                <a:moveTo>
                  <a:pt x="472308" y="400913"/>
                </a:moveTo>
                <a:lnTo>
                  <a:pt x="464070" y="409151"/>
                </a:lnTo>
                <a:lnTo>
                  <a:pt x="455832" y="414642"/>
                </a:lnTo>
                <a:lnTo>
                  <a:pt x="447594" y="417388"/>
                </a:lnTo>
                <a:lnTo>
                  <a:pt x="436610" y="420134"/>
                </a:lnTo>
                <a:lnTo>
                  <a:pt x="428372" y="422880"/>
                </a:lnTo>
                <a:lnTo>
                  <a:pt x="420134" y="428372"/>
                </a:lnTo>
                <a:lnTo>
                  <a:pt x="409150" y="431118"/>
                </a:lnTo>
                <a:lnTo>
                  <a:pt x="395421" y="431118"/>
                </a:lnTo>
                <a:lnTo>
                  <a:pt x="384437" y="431118"/>
                </a:lnTo>
                <a:lnTo>
                  <a:pt x="362469" y="425626"/>
                </a:lnTo>
                <a:lnTo>
                  <a:pt x="343247" y="422880"/>
                </a:lnTo>
                <a:lnTo>
                  <a:pt x="332263" y="425626"/>
                </a:lnTo>
                <a:lnTo>
                  <a:pt x="321279" y="431118"/>
                </a:lnTo>
                <a:lnTo>
                  <a:pt x="315787" y="431118"/>
                </a:lnTo>
                <a:lnTo>
                  <a:pt x="326771" y="436610"/>
                </a:lnTo>
                <a:lnTo>
                  <a:pt x="340501" y="442102"/>
                </a:lnTo>
                <a:lnTo>
                  <a:pt x="356977" y="442102"/>
                </a:lnTo>
                <a:lnTo>
                  <a:pt x="376199" y="442102"/>
                </a:lnTo>
                <a:lnTo>
                  <a:pt x="417389" y="436610"/>
                </a:lnTo>
                <a:lnTo>
                  <a:pt x="461324" y="431118"/>
                </a:lnTo>
                <a:lnTo>
                  <a:pt x="497022" y="428372"/>
                </a:lnTo>
                <a:lnTo>
                  <a:pt x="513498" y="431118"/>
                </a:lnTo>
                <a:lnTo>
                  <a:pt x="527228" y="433864"/>
                </a:lnTo>
                <a:lnTo>
                  <a:pt x="535466" y="442102"/>
                </a:lnTo>
                <a:lnTo>
                  <a:pt x="538212" y="453086"/>
                </a:lnTo>
                <a:lnTo>
                  <a:pt x="535466" y="466816"/>
                </a:lnTo>
                <a:lnTo>
                  <a:pt x="529974" y="488784"/>
                </a:lnTo>
                <a:lnTo>
                  <a:pt x="546450" y="491530"/>
                </a:lnTo>
                <a:lnTo>
                  <a:pt x="568417" y="494276"/>
                </a:lnTo>
                <a:lnTo>
                  <a:pt x="568417" y="488784"/>
                </a:lnTo>
                <a:lnTo>
                  <a:pt x="565671" y="486038"/>
                </a:lnTo>
                <a:lnTo>
                  <a:pt x="560179" y="480546"/>
                </a:lnTo>
                <a:lnTo>
                  <a:pt x="554687" y="472308"/>
                </a:lnTo>
                <a:lnTo>
                  <a:pt x="551942" y="466816"/>
                </a:lnTo>
                <a:lnTo>
                  <a:pt x="554687" y="461324"/>
                </a:lnTo>
                <a:lnTo>
                  <a:pt x="560179" y="461324"/>
                </a:lnTo>
                <a:lnTo>
                  <a:pt x="565671" y="461324"/>
                </a:lnTo>
                <a:lnTo>
                  <a:pt x="573909" y="458578"/>
                </a:lnTo>
                <a:lnTo>
                  <a:pt x="579401" y="455832"/>
                </a:lnTo>
                <a:lnTo>
                  <a:pt x="568417" y="450340"/>
                </a:lnTo>
                <a:lnTo>
                  <a:pt x="562925" y="444848"/>
                </a:lnTo>
                <a:lnTo>
                  <a:pt x="560179" y="433864"/>
                </a:lnTo>
                <a:lnTo>
                  <a:pt x="557433" y="422880"/>
                </a:lnTo>
                <a:lnTo>
                  <a:pt x="557433" y="414642"/>
                </a:lnTo>
                <a:lnTo>
                  <a:pt x="551942" y="406405"/>
                </a:lnTo>
                <a:lnTo>
                  <a:pt x="543703" y="400913"/>
                </a:lnTo>
                <a:lnTo>
                  <a:pt x="529974" y="400913"/>
                </a:lnTo>
                <a:lnTo>
                  <a:pt x="529974" y="403659"/>
                </a:lnTo>
                <a:lnTo>
                  <a:pt x="532720" y="406405"/>
                </a:lnTo>
                <a:lnTo>
                  <a:pt x="540957" y="409151"/>
                </a:lnTo>
                <a:lnTo>
                  <a:pt x="546450" y="411896"/>
                </a:lnTo>
                <a:lnTo>
                  <a:pt x="551942" y="411896"/>
                </a:lnTo>
                <a:lnTo>
                  <a:pt x="551942" y="417388"/>
                </a:lnTo>
                <a:lnTo>
                  <a:pt x="540957" y="417388"/>
                </a:lnTo>
                <a:lnTo>
                  <a:pt x="529974" y="417388"/>
                </a:lnTo>
                <a:lnTo>
                  <a:pt x="510751" y="411896"/>
                </a:lnTo>
                <a:lnTo>
                  <a:pt x="491530" y="406405"/>
                </a:lnTo>
                <a:lnTo>
                  <a:pt x="483292" y="403659"/>
                </a:lnTo>
                <a:lnTo>
                  <a:pt x="472308" y="400913"/>
                </a:lnTo>
                <a:close/>
                <a:moveTo>
                  <a:pt x="1551477" y="398167"/>
                </a:moveTo>
                <a:lnTo>
                  <a:pt x="1551477" y="400913"/>
                </a:lnTo>
                <a:lnTo>
                  <a:pt x="1548731" y="400913"/>
                </a:lnTo>
                <a:lnTo>
                  <a:pt x="1545985" y="406405"/>
                </a:lnTo>
                <a:lnTo>
                  <a:pt x="1543239" y="409151"/>
                </a:lnTo>
                <a:lnTo>
                  <a:pt x="1532255" y="409151"/>
                </a:lnTo>
                <a:lnTo>
                  <a:pt x="1532255" y="414642"/>
                </a:lnTo>
                <a:lnTo>
                  <a:pt x="1532255" y="420134"/>
                </a:lnTo>
                <a:lnTo>
                  <a:pt x="1535002" y="422880"/>
                </a:lnTo>
                <a:lnTo>
                  <a:pt x="1537748" y="420134"/>
                </a:lnTo>
                <a:lnTo>
                  <a:pt x="1540493" y="425626"/>
                </a:lnTo>
                <a:lnTo>
                  <a:pt x="1540493" y="431118"/>
                </a:lnTo>
                <a:lnTo>
                  <a:pt x="1545985" y="431118"/>
                </a:lnTo>
                <a:lnTo>
                  <a:pt x="1545985" y="433864"/>
                </a:lnTo>
                <a:lnTo>
                  <a:pt x="1545985" y="439356"/>
                </a:lnTo>
                <a:lnTo>
                  <a:pt x="1545985" y="447594"/>
                </a:lnTo>
                <a:lnTo>
                  <a:pt x="1545985" y="450340"/>
                </a:lnTo>
                <a:lnTo>
                  <a:pt x="1548731" y="453086"/>
                </a:lnTo>
                <a:lnTo>
                  <a:pt x="1543239" y="453086"/>
                </a:lnTo>
                <a:lnTo>
                  <a:pt x="1545985" y="455832"/>
                </a:lnTo>
                <a:lnTo>
                  <a:pt x="1551477" y="455832"/>
                </a:lnTo>
                <a:lnTo>
                  <a:pt x="1556969" y="453086"/>
                </a:lnTo>
                <a:lnTo>
                  <a:pt x="1562461" y="453086"/>
                </a:lnTo>
                <a:lnTo>
                  <a:pt x="1567952" y="453086"/>
                </a:lnTo>
                <a:lnTo>
                  <a:pt x="1565206" y="447594"/>
                </a:lnTo>
                <a:lnTo>
                  <a:pt x="1565206" y="439356"/>
                </a:lnTo>
                <a:lnTo>
                  <a:pt x="1554223" y="436610"/>
                </a:lnTo>
                <a:lnTo>
                  <a:pt x="1548731" y="431118"/>
                </a:lnTo>
                <a:lnTo>
                  <a:pt x="1554223" y="431118"/>
                </a:lnTo>
                <a:lnTo>
                  <a:pt x="1551477" y="425626"/>
                </a:lnTo>
                <a:lnTo>
                  <a:pt x="1551477" y="422880"/>
                </a:lnTo>
                <a:lnTo>
                  <a:pt x="1556969" y="411896"/>
                </a:lnTo>
                <a:lnTo>
                  <a:pt x="1554223" y="409151"/>
                </a:lnTo>
                <a:lnTo>
                  <a:pt x="1551477" y="406405"/>
                </a:lnTo>
                <a:lnTo>
                  <a:pt x="1554223" y="403659"/>
                </a:lnTo>
                <a:lnTo>
                  <a:pt x="1554223" y="400913"/>
                </a:lnTo>
                <a:lnTo>
                  <a:pt x="1554223" y="398167"/>
                </a:lnTo>
                <a:lnTo>
                  <a:pt x="1551477" y="398167"/>
                </a:lnTo>
                <a:close/>
                <a:moveTo>
                  <a:pt x="1524017" y="398167"/>
                </a:moveTo>
                <a:lnTo>
                  <a:pt x="1515779" y="400913"/>
                </a:lnTo>
                <a:lnTo>
                  <a:pt x="1510287" y="406405"/>
                </a:lnTo>
                <a:lnTo>
                  <a:pt x="1515779" y="409151"/>
                </a:lnTo>
                <a:lnTo>
                  <a:pt x="1524017" y="409151"/>
                </a:lnTo>
                <a:lnTo>
                  <a:pt x="1524017" y="398167"/>
                </a:lnTo>
                <a:close/>
                <a:moveTo>
                  <a:pt x="1425162" y="398167"/>
                </a:moveTo>
                <a:lnTo>
                  <a:pt x="1422416" y="400913"/>
                </a:lnTo>
                <a:lnTo>
                  <a:pt x="1430655" y="406405"/>
                </a:lnTo>
                <a:lnTo>
                  <a:pt x="1436146" y="403659"/>
                </a:lnTo>
                <a:lnTo>
                  <a:pt x="1441637" y="400913"/>
                </a:lnTo>
                <a:lnTo>
                  <a:pt x="1436146" y="398167"/>
                </a:lnTo>
                <a:lnTo>
                  <a:pt x="1430655" y="398167"/>
                </a:lnTo>
                <a:lnTo>
                  <a:pt x="1425162" y="398167"/>
                </a:lnTo>
                <a:close/>
                <a:moveTo>
                  <a:pt x="1040725" y="398167"/>
                </a:moveTo>
                <a:lnTo>
                  <a:pt x="1040725" y="400913"/>
                </a:lnTo>
                <a:lnTo>
                  <a:pt x="1046217" y="403659"/>
                </a:lnTo>
                <a:lnTo>
                  <a:pt x="1054456" y="403659"/>
                </a:lnTo>
                <a:lnTo>
                  <a:pt x="1054456" y="400913"/>
                </a:lnTo>
                <a:lnTo>
                  <a:pt x="1051710" y="398167"/>
                </a:lnTo>
                <a:lnTo>
                  <a:pt x="1046217" y="398167"/>
                </a:lnTo>
                <a:lnTo>
                  <a:pt x="1040725" y="398167"/>
                </a:lnTo>
                <a:close/>
                <a:moveTo>
                  <a:pt x="1378481" y="395421"/>
                </a:moveTo>
                <a:lnTo>
                  <a:pt x="1375736" y="398167"/>
                </a:lnTo>
                <a:lnTo>
                  <a:pt x="1375736" y="400913"/>
                </a:lnTo>
                <a:lnTo>
                  <a:pt x="1378481" y="403659"/>
                </a:lnTo>
                <a:lnTo>
                  <a:pt x="1381227" y="403659"/>
                </a:lnTo>
                <a:lnTo>
                  <a:pt x="1381227" y="400913"/>
                </a:lnTo>
                <a:lnTo>
                  <a:pt x="1383972" y="400913"/>
                </a:lnTo>
                <a:lnTo>
                  <a:pt x="1383972" y="398167"/>
                </a:lnTo>
                <a:lnTo>
                  <a:pt x="1381227" y="398167"/>
                </a:lnTo>
                <a:lnTo>
                  <a:pt x="1381227" y="395421"/>
                </a:lnTo>
                <a:lnTo>
                  <a:pt x="1378481" y="395421"/>
                </a:lnTo>
                <a:close/>
                <a:moveTo>
                  <a:pt x="6219638" y="395420"/>
                </a:moveTo>
                <a:lnTo>
                  <a:pt x="6236113" y="395420"/>
                </a:lnTo>
                <a:lnTo>
                  <a:pt x="6238859" y="395420"/>
                </a:lnTo>
                <a:lnTo>
                  <a:pt x="6238859" y="398166"/>
                </a:lnTo>
                <a:lnTo>
                  <a:pt x="6227875" y="398166"/>
                </a:lnTo>
                <a:lnTo>
                  <a:pt x="6227875" y="400912"/>
                </a:lnTo>
                <a:lnTo>
                  <a:pt x="6230621" y="403658"/>
                </a:lnTo>
                <a:lnTo>
                  <a:pt x="6233367" y="403658"/>
                </a:lnTo>
                <a:lnTo>
                  <a:pt x="6233367" y="406404"/>
                </a:lnTo>
                <a:lnTo>
                  <a:pt x="6225129" y="409150"/>
                </a:lnTo>
                <a:lnTo>
                  <a:pt x="6219638" y="406404"/>
                </a:lnTo>
                <a:lnTo>
                  <a:pt x="6219638" y="403658"/>
                </a:lnTo>
                <a:lnTo>
                  <a:pt x="6222384" y="403658"/>
                </a:lnTo>
                <a:lnTo>
                  <a:pt x="6225129" y="400912"/>
                </a:lnTo>
                <a:lnTo>
                  <a:pt x="6222384" y="398166"/>
                </a:lnTo>
                <a:lnTo>
                  <a:pt x="6219638" y="395420"/>
                </a:lnTo>
                <a:close/>
                <a:moveTo>
                  <a:pt x="1559715" y="389929"/>
                </a:moveTo>
                <a:lnTo>
                  <a:pt x="1559715" y="392675"/>
                </a:lnTo>
                <a:lnTo>
                  <a:pt x="1559715" y="395421"/>
                </a:lnTo>
                <a:lnTo>
                  <a:pt x="1565206" y="400913"/>
                </a:lnTo>
                <a:lnTo>
                  <a:pt x="1567952" y="400913"/>
                </a:lnTo>
                <a:lnTo>
                  <a:pt x="1567952" y="398167"/>
                </a:lnTo>
                <a:lnTo>
                  <a:pt x="1570699" y="398167"/>
                </a:lnTo>
                <a:lnTo>
                  <a:pt x="1570699" y="392675"/>
                </a:lnTo>
                <a:lnTo>
                  <a:pt x="1567952" y="389929"/>
                </a:lnTo>
                <a:lnTo>
                  <a:pt x="1559715" y="389929"/>
                </a:lnTo>
                <a:close/>
                <a:moveTo>
                  <a:pt x="1537748" y="387183"/>
                </a:moveTo>
                <a:lnTo>
                  <a:pt x="1537748" y="395421"/>
                </a:lnTo>
                <a:lnTo>
                  <a:pt x="1540493" y="398167"/>
                </a:lnTo>
                <a:lnTo>
                  <a:pt x="1543239" y="398167"/>
                </a:lnTo>
                <a:lnTo>
                  <a:pt x="1545985" y="395421"/>
                </a:lnTo>
                <a:lnTo>
                  <a:pt x="1548731" y="389929"/>
                </a:lnTo>
                <a:lnTo>
                  <a:pt x="1543239" y="387183"/>
                </a:lnTo>
                <a:lnTo>
                  <a:pt x="1540493" y="387183"/>
                </a:lnTo>
                <a:lnTo>
                  <a:pt x="1537748" y="387183"/>
                </a:lnTo>
                <a:close/>
                <a:moveTo>
                  <a:pt x="1441637" y="387183"/>
                </a:moveTo>
                <a:lnTo>
                  <a:pt x="1441637" y="392675"/>
                </a:lnTo>
                <a:lnTo>
                  <a:pt x="1447130" y="392675"/>
                </a:lnTo>
                <a:lnTo>
                  <a:pt x="1447130" y="387183"/>
                </a:lnTo>
                <a:lnTo>
                  <a:pt x="1441637" y="387183"/>
                </a:lnTo>
                <a:close/>
                <a:moveTo>
                  <a:pt x="1367496" y="387183"/>
                </a:moveTo>
                <a:lnTo>
                  <a:pt x="1362005" y="389929"/>
                </a:lnTo>
                <a:lnTo>
                  <a:pt x="1362005" y="398167"/>
                </a:lnTo>
                <a:lnTo>
                  <a:pt x="1364751" y="400913"/>
                </a:lnTo>
                <a:lnTo>
                  <a:pt x="1370242" y="400913"/>
                </a:lnTo>
                <a:lnTo>
                  <a:pt x="1372988" y="395421"/>
                </a:lnTo>
                <a:lnTo>
                  <a:pt x="1372988" y="387183"/>
                </a:lnTo>
                <a:lnTo>
                  <a:pt x="1370242" y="387183"/>
                </a:lnTo>
                <a:lnTo>
                  <a:pt x="1367496" y="387183"/>
                </a:lnTo>
                <a:close/>
                <a:moveTo>
                  <a:pt x="1507541" y="384437"/>
                </a:moveTo>
                <a:lnTo>
                  <a:pt x="1510287" y="389929"/>
                </a:lnTo>
                <a:lnTo>
                  <a:pt x="1513033" y="392675"/>
                </a:lnTo>
                <a:lnTo>
                  <a:pt x="1515779" y="392675"/>
                </a:lnTo>
                <a:lnTo>
                  <a:pt x="1513033" y="387183"/>
                </a:lnTo>
                <a:lnTo>
                  <a:pt x="1507541" y="384437"/>
                </a:lnTo>
                <a:close/>
                <a:moveTo>
                  <a:pt x="1150565" y="384437"/>
                </a:moveTo>
                <a:lnTo>
                  <a:pt x="1147820" y="387183"/>
                </a:lnTo>
                <a:lnTo>
                  <a:pt x="1147820" y="389929"/>
                </a:lnTo>
                <a:lnTo>
                  <a:pt x="1150565" y="392675"/>
                </a:lnTo>
                <a:lnTo>
                  <a:pt x="1153311" y="395421"/>
                </a:lnTo>
                <a:lnTo>
                  <a:pt x="1156056" y="392675"/>
                </a:lnTo>
                <a:lnTo>
                  <a:pt x="1156056" y="389929"/>
                </a:lnTo>
                <a:lnTo>
                  <a:pt x="1156056" y="384437"/>
                </a:lnTo>
                <a:lnTo>
                  <a:pt x="1150565" y="384437"/>
                </a:lnTo>
                <a:close/>
                <a:moveTo>
                  <a:pt x="1576191" y="378948"/>
                </a:moveTo>
                <a:lnTo>
                  <a:pt x="1576191" y="414642"/>
                </a:lnTo>
                <a:lnTo>
                  <a:pt x="1576191" y="420135"/>
                </a:lnTo>
                <a:lnTo>
                  <a:pt x="1578936" y="420135"/>
                </a:lnTo>
                <a:lnTo>
                  <a:pt x="1578936" y="414643"/>
                </a:lnTo>
                <a:lnTo>
                  <a:pt x="1578936" y="400913"/>
                </a:lnTo>
                <a:lnTo>
                  <a:pt x="1576191" y="378948"/>
                </a:lnTo>
                <a:close/>
                <a:moveTo>
                  <a:pt x="1425162" y="378945"/>
                </a:moveTo>
                <a:lnTo>
                  <a:pt x="1425162" y="384437"/>
                </a:lnTo>
                <a:lnTo>
                  <a:pt x="1425162" y="392675"/>
                </a:lnTo>
                <a:lnTo>
                  <a:pt x="1430655" y="389929"/>
                </a:lnTo>
                <a:lnTo>
                  <a:pt x="1436146" y="387183"/>
                </a:lnTo>
                <a:lnTo>
                  <a:pt x="1441637" y="384437"/>
                </a:lnTo>
                <a:lnTo>
                  <a:pt x="1441637" y="378945"/>
                </a:lnTo>
                <a:lnTo>
                  <a:pt x="1425162" y="378945"/>
                </a:lnTo>
                <a:close/>
                <a:moveTo>
                  <a:pt x="1414179" y="378945"/>
                </a:moveTo>
                <a:lnTo>
                  <a:pt x="1414179" y="381691"/>
                </a:lnTo>
                <a:lnTo>
                  <a:pt x="1411434" y="381691"/>
                </a:lnTo>
                <a:lnTo>
                  <a:pt x="1408686" y="384437"/>
                </a:lnTo>
                <a:lnTo>
                  <a:pt x="1411434" y="384437"/>
                </a:lnTo>
                <a:lnTo>
                  <a:pt x="1414179" y="387183"/>
                </a:lnTo>
                <a:lnTo>
                  <a:pt x="1416924" y="384437"/>
                </a:lnTo>
                <a:lnTo>
                  <a:pt x="1416924" y="378945"/>
                </a:lnTo>
                <a:lnTo>
                  <a:pt x="1414179" y="378945"/>
                </a:lnTo>
                <a:close/>
                <a:moveTo>
                  <a:pt x="1334544" y="378945"/>
                </a:moveTo>
                <a:lnTo>
                  <a:pt x="1331799" y="384437"/>
                </a:lnTo>
                <a:lnTo>
                  <a:pt x="1337290" y="384437"/>
                </a:lnTo>
                <a:lnTo>
                  <a:pt x="1340038" y="378945"/>
                </a:lnTo>
                <a:lnTo>
                  <a:pt x="1334544" y="378945"/>
                </a:lnTo>
                <a:close/>
                <a:moveTo>
                  <a:pt x="1556969" y="376199"/>
                </a:moveTo>
                <a:lnTo>
                  <a:pt x="1554223" y="378945"/>
                </a:lnTo>
                <a:lnTo>
                  <a:pt x="1554223" y="381691"/>
                </a:lnTo>
                <a:lnTo>
                  <a:pt x="1556969" y="384437"/>
                </a:lnTo>
                <a:lnTo>
                  <a:pt x="1562461" y="384437"/>
                </a:lnTo>
                <a:lnTo>
                  <a:pt x="1565206" y="381691"/>
                </a:lnTo>
                <a:lnTo>
                  <a:pt x="1565206" y="378945"/>
                </a:lnTo>
                <a:lnTo>
                  <a:pt x="1562461" y="376199"/>
                </a:lnTo>
                <a:lnTo>
                  <a:pt x="1556969" y="376199"/>
                </a:lnTo>
                <a:close/>
                <a:moveTo>
                  <a:pt x="1353766" y="362469"/>
                </a:moveTo>
                <a:lnTo>
                  <a:pt x="1356512" y="365215"/>
                </a:lnTo>
                <a:lnTo>
                  <a:pt x="1356512" y="370707"/>
                </a:lnTo>
                <a:lnTo>
                  <a:pt x="1359260" y="373453"/>
                </a:lnTo>
                <a:lnTo>
                  <a:pt x="1359260" y="378945"/>
                </a:lnTo>
                <a:lnTo>
                  <a:pt x="1367496" y="378945"/>
                </a:lnTo>
                <a:lnTo>
                  <a:pt x="1370242" y="373453"/>
                </a:lnTo>
                <a:lnTo>
                  <a:pt x="1367496" y="367961"/>
                </a:lnTo>
                <a:lnTo>
                  <a:pt x="1364751" y="365215"/>
                </a:lnTo>
                <a:lnTo>
                  <a:pt x="1362005" y="362469"/>
                </a:lnTo>
                <a:lnTo>
                  <a:pt x="1353766" y="362469"/>
                </a:lnTo>
                <a:close/>
                <a:moveTo>
                  <a:pt x="834777" y="362469"/>
                </a:moveTo>
                <a:lnTo>
                  <a:pt x="834777" y="365215"/>
                </a:lnTo>
                <a:lnTo>
                  <a:pt x="829285" y="365215"/>
                </a:lnTo>
                <a:lnTo>
                  <a:pt x="823793" y="365215"/>
                </a:lnTo>
                <a:lnTo>
                  <a:pt x="815555" y="367961"/>
                </a:lnTo>
                <a:lnTo>
                  <a:pt x="807317" y="376199"/>
                </a:lnTo>
                <a:lnTo>
                  <a:pt x="801825" y="381691"/>
                </a:lnTo>
                <a:lnTo>
                  <a:pt x="799080" y="378945"/>
                </a:lnTo>
                <a:lnTo>
                  <a:pt x="796334" y="381691"/>
                </a:lnTo>
                <a:lnTo>
                  <a:pt x="793587" y="387183"/>
                </a:lnTo>
                <a:lnTo>
                  <a:pt x="788095" y="392675"/>
                </a:lnTo>
                <a:lnTo>
                  <a:pt x="782603" y="395421"/>
                </a:lnTo>
                <a:lnTo>
                  <a:pt x="777112" y="395421"/>
                </a:lnTo>
                <a:lnTo>
                  <a:pt x="744160" y="395421"/>
                </a:lnTo>
                <a:lnTo>
                  <a:pt x="727684" y="398167"/>
                </a:lnTo>
                <a:lnTo>
                  <a:pt x="711208" y="403659"/>
                </a:lnTo>
                <a:lnTo>
                  <a:pt x="681002" y="414642"/>
                </a:lnTo>
                <a:lnTo>
                  <a:pt x="650797" y="428372"/>
                </a:lnTo>
                <a:lnTo>
                  <a:pt x="628829" y="436610"/>
                </a:lnTo>
                <a:lnTo>
                  <a:pt x="617845" y="436610"/>
                </a:lnTo>
                <a:lnTo>
                  <a:pt x="609607" y="436610"/>
                </a:lnTo>
                <a:lnTo>
                  <a:pt x="595877" y="431118"/>
                </a:lnTo>
                <a:lnTo>
                  <a:pt x="582147" y="420134"/>
                </a:lnTo>
                <a:lnTo>
                  <a:pt x="568417" y="411896"/>
                </a:lnTo>
                <a:lnTo>
                  <a:pt x="568417" y="422880"/>
                </a:lnTo>
                <a:lnTo>
                  <a:pt x="573909" y="431118"/>
                </a:lnTo>
                <a:lnTo>
                  <a:pt x="582147" y="439356"/>
                </a:lnTo>
                <a:lnTo>
                  <a:pt x="593131" y="444848"/>
                </a:lnTo>
                <a:lnTo>
                  <a:pt x="615099" y="453086"/>
                </a:lnTo>
                <a:lnTo>
                  <a:pt x="623337" y="458578"/>
                </a:lnTo>
                <a:lnTo>
                  <a:pt x="628829" y="466816"/>
                </a:lnTo>
                <a:lnTo>
                  <a:pt x="631574" y="472308"/>
                </a:lnTo>
                <a:lnTo>
                  <a:pt x="634321" y="469562"/>
                </a:lnTo>
                <a:lnTo>
                  <a:pt x="642559" y="475054"/>
                </a:lnTo>
                <a:lnTo>
                  <a:pt x="648051" y="480546"/>
                </a:lnTo>
                <a:lnTo>
                  <a:pt x="653542" y="486038"/>
                </a:lnTo>
                <a:lnTo>
                  <a:pt x="661780" y="497022"/>
                </a:lnTo>
                <a:lnTo>
                  <a:pt x="670018" y="508006"/>
                </a:lnTo>
                <a:lnTo>
                  <a:pt x="672764" y="510752"/>
                </a:lnTo>
                <a:lnTo>
                  <a:pt x="678256" y="513498"/>
                </a:lnTo>
                <a:lnTo>
                  <a:pt x="691986" y="499768"/>
                </a:lnTo>
                <a:lnTo>
                  <a:pt x="716700" y="480546"/>
                </a:lnTo>
                <a:lnTo>
                  <a:pt x="724938" y="475054"/>
                </a:lnTo>
                <a:lnTo>
                  <a:pt x="730430" y="466816"/>
                </a:lnTo>
                <a:lnTo>
                  <a:pt x="735922" y="461324"/>
                </a:lnTo>
                <a:lnTo>
                  <a:pt x="741414" y="453086"/>
                </a:lnTo>
                <a:lnTo>
                  <a:pt x="746906" y="450340"/>
                </a:lnTo>
                <a:lnTo>
                  <a:pt x="755144" y="447594"/>
                </a:lnTo>
                <a:lnTo>
                  <a:pt x="763382" y="447594"/>
                </a:lnTo>
                <a:lnTo>
                  <a:pt x="768874" y="442102"/>
                </a:lnTo>
                <a:lnTo>
                  <a:pt x="774366" y="433864"/>
                </a:lnTo>
                <a:lnTo>
                  <a:pt x="779857" y="422880"/>
                </a:lnTo>
                <a:lnTo>
                  <a:pt x="782603" y="414642"/>
                </a:lnTo>
                <a:lnTo>
                  <a:pt x="788095" y="406405"/>
                </a:lnTo>
                <a:lnTo>
                  <a:pt x="799080" y="400913"/>
                </a:lnTo>
                <a:lnTo>
                  <a:pt x="812809" y="398167"/>
                </a:lnTo>
                <a:lnTo>
                  <a:pt x="837523" y="392675"/>
                </a:lnTo>
                <a:lnTo>
                  <a:pt x="845761" y="389929"/>
                </a:lnTo>
                <a:lnTo>
                  <a:pt x="848507" y="384437"/>
                </a:lnTo>
                <a:lnTo>
                  <a:pt x="845761" y="378945"/>
                </a:lnTo>
                <a:lnTo>
                  <a:pt x="834777" y="365215"/>
                </a:lnTo>
                <a:lnTo>
                  <a:pt x="837523" y="365215"/>
                </a:lnTo>
                <a:lnTo>
                  <a:pt x="837523" y="362469"/>
                </a:lnTo>
                <a:lnTo>
                  <a:pt x="834777" y="362469"/>
                </a:lnTo>
                <a:close/>
                <a:moveTo>
                  <a:pt x="1537748" y="359723"/>
                </a:moveTo>
                <a:lnTo>
                  <a:pt x="1537748" y="365215"/>
                </a:lnTo>
                <a:lnTo>
                  <a:pt x="1540493" y="365215"/>
                </a:lnTo>
                <a:lnTo>
                  <a:pt x="1543239" y="362469"/>
                </a:lnTo>
                <a:lnTo>
                  <a:pt x="1545985" y="359723"/>
                </a:lnTo>
                <a:lnTo>
                  <a:pt x="1537748" y="359723"/>
                </a:lnTo>
                <a:close/>
                <a:moveTo>
                  <a:pt x="1458113" y="356977"/>
                </a:moveTo>
                <a:lnTo>
                  <a:pt x="1458113" y="362469"/>
                </a:lnTo>
                <a:lnTo>
                  <a:pt x="1458113" y="365215"/>
                </a:lnTo>
                <a:lnTo>
                  <a:pt x="1452622" y="367961"/>
                </a:lnTo>
                <a:lnTo>
                  <a:pt x="1449877" y="367961"/>
                </a:lnTo>
                <a:lnTo>
                  <a:pt x="1447130" y="373453"/>
                </a:lnTo>
                <a:lnTo>
                  <a:pt x="1447130" y="378945"/>
                </a:lnTo>
                <a:lnTo>
                  <a:pt x="1452622" y="376199"/>
                </a:lnTo>
                <a:lnTo>
                  <a:pt x="1458113" y="376199"/>
                </a:lnTo>
                <a:lnTo>
                  <a:pt x="1469098" y="378945"/>
                </a:lnTo>
                <a:lnTo>
                  <a:pt x="1469098" y="376199"/>
                </a:lnTo>
                <a:lnTo>
                  <a:pt x="1471844" y="376199"/>
                </a:lnTo>
                <a:lnTo>
                  <a:pt x="1474589" y="376199"/>
                </a:lnTo>
                <a:lnTo>
                  <a:pt x="1477335" y="373453"/>
                </a:lnTo>
                <a:lnTo>
                  <a:pt x="1477335" y="376199"/>
                </a:lnTo>
                <a:lnTo>
                  <a:pt x="1480081" y="376199"/>
                </a:lnTo>
                <a:lnTo>
                  <a:pt x="1480081" y="378945"/>
                </a:lnTo>
                <a:lnTo>
                  <a:pt x="1480081" y="381691"/>
                </a:lnTo>
                <a:lnTo>
                  <a:pt x="1474589" y="381691"/>
                </a:lnTo>
                <a:lnTo>
                  <a:pt x="1471844" y="378945"/>
                </a:lnTo>
                <a:lnTo>
                  <a:pt x="1466353" y="384437"/>
                </a:lnTo>
                <a:lnTo>
                  <a:pt x="1460859" y="387183"/>
                </a:lnTo>
                <a:lnTo>
                  <a:pt x="1458113" y="384437"/>
                </a:lnTo>
                <a:lnTo>
                  <a:pt x="1455368" y="389929"/>
                </a:lnTo>
                <a:lnTo>
                  <a:pt x="1455368" y="398167"/>
                </a:lnTo>
                <a:lnTo>
                  <a:pt x="1460859" y="395421"/>
                </a:lnTo>
                <a:lnTo>
                  <a:pt x="1463606" y="395421"/>
                </a:lnTo>
                <a:lnTo>
                  <a:pt x="1466353" y="398167"/>
                </a:lnTo>
                <a:lnTo>
                  <a:pt x="1469098" y="400913"/>
                </a:lnTo>
                <a:lnTo>
                  <a:pt x="1474589" y="400913"/>
                </a:lnTo>
                <a:lnTo>
                  <a:pt x="1480081" y="398167"/>
                </a:lnTo>
                <a:lnTo>
                  <a:pt x="1480081" y="400913"/>
                </a:lnTo>
                <a:lnTo>
                  <a:pt x="1485574" y="403659"/>
                </a:lnTo>
                <a:lnTo>
                  <a:pt x="1488320" y="403659"/>
                </a:lnTo>
                <a:lnTo>
                  <a:pt x="1491065" y="406405"/>
                </a:lnTo>
                <a:lnTo>
                  <a:pt x="1493811" y="403659"/>
                </a:lnTo>
                <a:lnTo>
                  <a:pt x="1499304" y="403659"/>
                </a:lnTo>
                <a:lnTo>
                  <a:pt x="1504796" y="406405"/>
                </a:lnTo>
                <a:lnTo>
                  <a:pt x="1510287" y="403659"/>
                </a:lnTo>
                <a:lnTo>
                  <a:pt x="1510287" y="398167"/>
                </a:lnTo>
                <a:lnTo>
                  <a:pt x="1507541" y="395421"/>
                </a:lnTo>
                <a:lnTo>
                  <a:pt x="1502050" y="395421"/>
                </a:lnTo>
                <a:lnTo>
                  <a:pt x="1496557" y="398167"/>
                </a:lnTo>
                <a:lnTo>
                  <a:pt x="1491065" y="400913"/>
                </a:lnTo>
                <a:lnTo>
                  <a:pt x="1491065" y="395421"/>
                </a:lnTo>
                <a:lnTo>
                  <a:pt x="1491065" y="392675"/>
                </a:lnTo>
                <a:lnTo>
                  <a:pt x="1496557" y="387183"/>
                </a:lnTo>
                <a:lnTo>
                  <a:pt x="1491065" y="384437"/>
                </a:lnTo>
                <a:lnTo>
                  <a:pt x="1488320" y="381691"/>
                </a:lnTo>
                <a:lnTo>
                  <a:pt x="1491065" y="378945"/>
                </a:lnTo>
                <a:lnTo>
                  <a:pt x="1491065" y="370707"/>
                </a:lnTo>
                <a:lnTo>
                  <a:pt x="1488320" y="370707"/>
                </a:lnTo>
                <a:lnTo>
                  <a:pt x="1482829" y="367961"/>
                </a:lnTo>
                <a:lnTo>
                  <a:pt x="1485574" y="367961"/>
                </a:lnTo>
                <a:lnTo>
                  <a:pt x="1485574" y="362469"/>
                </a:lnTo>
                <a:lnTo>
                  <a:pt x="1485574" y="359723"/>
                </a:lnTo>
                <a:lnTo>
                  <a:pt x="1480081" y="359723"/>
                </a:lnTo>
                <a:lnTo>
                  <a:pt x="1477335" y="359723"/>
                </a:lnTo>
                <a:lnTo>
                  <a:pt x="1477335" y="356977"/>
                </a:lnTo>
                <a:lnTo>
                  <a:pt x="1458113" y="356977"/>
                </a:lnTo>
                <a:close/>
                <a:moveTo>
                  <a:pt x="1422416" y="356977"/>
                </a:moveTo>
                <a:lnTo>
                  <a:pt x="1416924" y="359723"/>
                </a:lnTo>
                <a:lnTo>
                  <a:pt x="1416924" y="373453"/>
                </a:lnTo>
                <a:lnTo>
                  <a:pt x="1425162" y="376199"/>
                </a:lnTo>
                <a:lnTo>
                  <a:pt x="1430655" y="376199"/>
                </a:lnTo>
                <a:lnTo>
                  <a:pt x="1436146" y="376199"/>
                </a:lnTo>
                <a:lnTo>
                  <a:pt x="1436146" y="370707"/>
                </a:lnTo>
                <a:lnTo>
                  <a:pt x="1436146" y="367961"/>
                </a:lnTo>
                <a:lnTo>
                  <a:pt x="1433400" y="359723"/>
                </a:lnTo>
                <a:lnTo>
                  <a:pt x="1425162" y="356977"/>
                </a:lnTo>
                <a:lnTo>
                  <a:pt x="1422416" y="356977"/>
                </a:lnTo>
                <a:close/>
                <a:moveTo>
                  <a:pt x="1370242" y="356977"/>
                </a:moveTo>
                <a:lnTo>
                  <a:pt x="1372988" y="356977"/>
                </a:lnTo>
                <a:lnTo>
                  <a:pt x="1375736" y="359723"/>
                </a:lnTo>
                <a:lnTo>
                  <a:pt x="1372988" y="362469"/>
                </a:lnTo>
                <a:lnTo>
                  <a:pt x="1370242" y="356977"/>
                </a:lnTo>
                <a:close/>
                <a:moveTo>
                  <a:pt x="6573869" y="354231"/>
                </a:moveTo>
                <a:lnTo>
                  <a:pt x="6571123" y="356977"/>
                </a:lnTo>
                <a:lnTo>
                  <a:pt x="6565631" y="359723"/>
                </a:lnTo>
                <a:lnTo>
                  <a:pt x="6560139" y="362469"/>
                </a:lnTo>
                <a:lnTo>
                  <a:pt x="6549155" y="367961"/>
                </a:lnTo>
                <a:lnTo>
                  <a:pt x="6549155" y="376199"/>
                </a:lnTo>
                <a:lnTo>
                  <a:pt x="6549155" y="381691"/>
                </a:lnTo>
                <a:lnTo>
                  <a:pt x="6551901" y="384437"/>
                </a:lnTo>
                <a:lnTo>
                  <a:pt x="6554647" y="389929"/>
                </a:lnTo>
                <a:lnTo>
                  <a:pt x="6557393" y="398166"/>
                </a:lnTo>
                <a:lnTo>
                  <a:pt x="6565631" y="403658"/>
                </a:lnTo>
                <a:lnTo>
                  <a:pt x="6573869" y="406404"/>
                </a:lnTo>
                <a:lnTo>
                  <a:pt x="6582107" y="411896"/>
                </a:lnTo>
                <a:lnTo>
                  <a:pt x="6521695" y="486038"/>
                </a:lnTo>
                <a:lnTo>
                  <a:pt x="6516203" y="486038"/>
                </a:lnTo>
                <a:lnTo>
                  <a:pt x="6518949" y="488784"/>
                </a:lnTo>
                <a:lnTo>
                  <a:pt x="6370666" y="670018"/>
                </a:lnTo>
                <a:lnTo>
                  <a:pt x="6354190" y="670018"/>
                </a:lnTo>
                <a:lnTo>
                  <a:pt x="6337715" y="672764"/>
                </a:lnTo>
                <a:lnTo>
                  <a:pt x="6321239" y="678256"/>
                </a:lnTo>
                <a:lnTo>
                  <a:pt x="6304763" y="683748"/>
                </a:lnTo>
                <a:lnTo>
                  <a:pt x="6277303" y="697478"/>
                </a:lnTo>
                <a:lnTo>
                  <a:pt x="6255335" y="711208"/>
                </a:lnTo>
                <a:lnTo>
                  <a:pt x="6263573" y="713954"/>
                </a:lnTo>
                <a:lnTo>
                  <a:pt x="6274557" y="713954"/>
                </a:lnTo>
                <a:lnTo>
                  <a:pt x="6291033" y="711208"/>
                </a:lnTo>
                <a:lnTo>
                  <a:pt x="6307509" y="705716"/>
                </a:lnTo>
                <a:lnTo>
                  <a:pt x="6318493" y="702970"/>
                </a:lnTo>
                <a:lnTo>
                  <a:pt x="6326731" y="702970"/>
                </a:lnTo>
                <a:lnTo>
                  <a:pt x="6329477" y="708462"/>
                </a:lnTo>
                <a:lnTo>
                  <a:pt x="6334969" y="711208"/>
                </a:lnTo>
                <a:lnTo>
                  <a:pt x="6340461" y="708462"/>
                </a:lnTo>
                <a:lnTo>
                  <a:pt x="6345952" y="705716"/>
                </a:lnTo>
                <a:lnTo>
                  <a:pt x="6546409" y="906172"/>
                </a:lnTo>
                <a:lnTo>
                  <a:pt x="6521695" y="917156"/>
                </a:lnTo>
                <a:lnTo>
                  <a:pt x="6513457" y="922648"/>
                </a:lnTo>
                <a:lnTo>
                  <a:pt x="6505219" y="930886"/>
                </a:lnTo>
                <a:lnTo>
                  <a:pt x="6532679" y="936378"/>
                </a:lnTo>
                <a:lnTo>
                  <a:pt x="6543663" y="939124"/>
                </a:lnTo>
                <a:lnTo>
                  <a:pt x="6551901" y="936378"/>
                </a:lnTo>
                <a:lnTo>
                  <a:pt x="6560139" y="933632"/>
                </a:lnTo>
                <a:lnTo>
                  <a:pt x="6565631" y="928140"/>
                </a:lnTo>
                <a:lnTo>
                  <a:pt x="6571123" y="930886"/>
                </a:lnTo>
                <a:lnTo>
                  <a:pt x="6571123" y="933632"/>
                </a:lnTo>
                <a:lnTo>
                  <a:pt x="6571123" y="939124"/>
                </a:lnTo>
                <a:lnTo>
                  <a:pt x="6573869" y="941870"/>
                </a:lnTo>
                <a:lnTo>
                  <a:pt x="6576615" y="941870"/>
                </a:lnTo>
                <a:lnTo>
                  <a:pt x="6579361" y="941870"/>
                </a:lnTo>
                <a:lnTo>
                  <a:pt x="6587599" y="950108"/>
                </a:lnTo>
                <a:lnTo>
                  <a:pt x="6573869" y="950108"/>
                </a:lnTo>
                <a:lnTo>
                  <a:pt x="6562885" y="952854"/>
                </a:lnTo>
                <a:lnTo>
                  <a:pt x="6546409" y="963838"/>
                </a:lnTo>
                <a:lnTo>
                  <a:pt x="6538171" y="966584"/>
                </a:lnTo>
                <a:lnTo>
                  <a:pt x="6532679" y="969330"/>
                </a:lnTo>
                <a:lnTo>
                  <a:pt x="6524441" y="969330"/>
                </a:lnTo>
                <a:lnTo>
                  <a:pt x="6518949" y="966584"/>
                </a:lnTo>
                <a:lnTo>
                  <a:pt x="6516203" y="961092"/>
                </a:lnTo>
                <a:lnTo>
                  <a:pt x="6516203" y="955600"/>
                </a:lnTo>
                <a:lnTo>
                  <a:pt x="6516203" y="947362"/>
                </a:lnTo>
                <a:lnTo>
                  <a:pt x="6513457" y="944616"/>
                </a:lnTo>
                <a:lnTo>
                  <a:pt x="6510711" y="941870"/>
                </a:lnTo>
                <a:lnTo>
                  <a:pt x="6507965" y="944616"/>
                </a:lnTo>
                <a:lnTo>
                  <a:pt x="6505219" y="944616"/>
                </a:lnTo>
                <a:lnTo>
                  <a:pt x="6499727" y="944616"/>
                </a:lnTo>
                <a:lnTo>
                  <a:pt x="6496981" y="936378"/>
                </a:lnTo>
                <a:lnTo>
                  <a:pt x="6494235" y="928140"/>
                </a:lnTo>
                <a:lnTo>
                  <a:pt x="6491489" y="919902"/>
                </a:lnTo>
                <a:lnTo>
                  <a:pt x="6488743" y="917156"/>
                </a:lnTo>
                <a:lnTo>
                  <a:pt x="6483251" y="914410"/>
                </a:lnTo>
                <a:lnTo>
                  <a:pt x="6480505" y="919902"/>
                </a:lnTo>
                <a:lnTo>
                  <a:pt x="6477759" y="922648"/>
                </a:lnTo>
                <a:lnTo>
                  <a:pt x="6483251" y="930886"/>
                </a:lnTo>
                <a:lnTo>
                  <a:pt x="6483251" y="936378"/>
                </a:lnTo>
                <a:lnTo>
                  <a:pt x="6480505" y="941870"/>
                </a:lnTo>
                <a:lnTo>
                  <a:pt x="6477759" y="944616"/>
                </a:lnTo>
                <a:lnTo>
                  <a:pt x="6464030" y="950108"/>
                </a:lnTo>
                <a:lnTo>
                  <a:pt x="6458538" y="955600"/>
                </a:lnTo>
                <a:lnTo>
                  <a:pt x="6464030" y="958346"/>
                </a:lnTo>
                <a:lnTo>
                  <a:pt x="6466776" y="963838"/>
                </a:lnTo>
                <a:lnTo>
                  <a:pt x="6466776" y="966584"/>
                </a:lnTo>
                <a:lnTo>
                  <a:pt x="6461284" y="974822"/>
                </a:lnTo>
                <a:lnTo>
                  <a:pt x="6453046" y="980314"/>
                </a:lnTo>
                <a:lnTo>
                  <a:pt x="6439316" y="985806"/>
                </a:lnTo>
                <a:lnTo>
                  <a:pt x="6425586" y="991298"/>
                </a:lnTo>
                <a:lnTo>
                  <a:pt x="6414602" y="991298"/>
                </a:lnTo>
                <a:lnTo>
                  <a:pt x="6403618" y="988552"/>
                </a:lnTo>
                <a:lnTo>
                  <a:pt x="6398126" y="985806"/>
                </a:lnTo>
                <a:lnTo>
                  <a:pt x="6398126" y="980314"/>
                </a:lnTo>
                <a:lnTo>
                  <a:pt x="6395380" y="977568"/>
                </a:lnTo>
                <a:lnTo>
                  <a:pt x="6395380" y="969330"/>
                </a:lnTo>
                <a:lnTo>
                  <a:pt x="6395380" y="966584"/>
                </a:lnTo>
                <a:lnTo>
                  <a:pt x="6395380" y="963838"/>
                </a:lnTo>
                <a:lnTo>
                  <a:pt x="6384396" y="961092"/>
                </a:lnTo>
                <a:lnTo>
                  <a:pt x="6370666" y="961092"/>
                </a:lnTo>
                <a:lnTo>
                  <a:pt x="6356936" y="963838"/>
                </a:lnTo>
                <a:lnTo>
                  <a:pt x="6365174" y="977568"/>
                </a:lnTo>
                <a:lnTo>
                  <a:pt x="6367920" y="994044"/>
                </a:lnTo>
                <a:lnTo>
                  <a:pt x="6373412" y="1007774"/>
                </a:lnTo>
                <a:lnTo>
                  <a:pt x="6381650" y="1021504"/>
                </a:lnTo>
                <a:lnTo>
                  <a:pt x="6074986" y="1052594"/>
                </a:lnTo>
                <a:lnTo>
                  <a:pt x="6079593" y="1057201"/>
                </a:lnTo>
                <a:lnTo>
                  <a:pt x="6082339" y="1065439"/>
                </a:lnTo>
                <a:lnTo>
                  <a:pt x="6079593" y="1081915"/>
                </a:lnTo>
                <a:lnTo>
                  <a:pt x="6076847" y="1098391"/>
                </a:lnTo>
                <a:lnTo>
                  <a:pt x="6074101" y="1114867"/>
                </a:lnTo>
                <a:lnTo>
                  <a:pt x="6074101" y="1125850"/>
                </a:lnTo>
                <a:lnTo>
                  <a:pt x="6075474" y="1129969"/>
                </a:lnTo>
                <a:lnTo>
                  <a:pt x="6071355" y="1125850"/>
                </a:lnTo>
                <a:lnTo>
                  <a:pt x="6063117" y="1123104"/>
                </a:lnTo>
                <a:lnTo>
                  <a:pt x="6054879" y="1120359"/>
                </a:lnTo>
                <a:lnTo>
                  <a:pt x="6047557" y="1120359"/>
                </a:lnTo>
                <a:lnTo>
                  <a:pt x="6049387" y="1114867"/>
                </a:lnTo>
                <a:lnTo>
                  <a:pt x="6049387" y="1095645"/>
                </a:lnTo>
                <a:lnTo>
                  <a:pt x="6047204" y="1080360"/>
                </a:lnTo>
                <a:lnTo>
                  <a:pt x="6065863" y="1081915"/>
                </a:lnTo>
                <a:lnTo>
                  <a:pt x="6052133" y="1057201"/>
                </a:lnTo>
                <a:lnTo>
                  <a:pt x="6049387" y="1068185"/>
                </a:lnTo>
                <a:lnTo>
                  <a:pt x="6046642" y="1076423"/>
                </a:lnTo>
                <a:lnTo>
                  <a:pt x="6047204" y="1080360"/>
                </a:lnTo>
                <a:lnTo>
                  <a:pt x="6032912" y="1079169"/>
                </a:lnTo>
                <a:lnTo>
                  <a:pt x="5999960" y="1081915"/>
                </a:lnTo>
                <a:lnTo>
                  <a:pt x="5936802" y="1090153"/>
                </a:lnTo>
                <a:lnTo>
                  <a:pt x="5919059" y="1091631"/>
                </a:lnTo>
                <a:lnTo>
                  <a:pt x="5920326" y="1092899"/>
                </a:lnTo>
                <a:lnTo>
                  <a:pt x="5923072" y="1095645"/>
                </a:lnTo>
                <a:lnTo>
                  <a:pt x="5923072" y="1101137"/>
                </a:lnTo>
                <a:lnTo>
                  <a:pt x="5920326" y="1103883"/>
                </a:lnTo>
                <a:lnTo>
                  <a:pt x="5914834" y="1103883"/>
                </a:lnTo>
                <a:lnTo>
                  <a:pt x="5898359" y="1101137"/>
                </a:lnTo>
                <a:lnTo>
                  <a:pt x="5881883" y="1101137"/>
                </a:lnTo>
                <a:lnTo>
                  <a:pt x="5862661" y="1101137"/>
                </a:lnTo>
                <a:lnTo>
                  <a:pt x="5840693" y="1101137"/>
                </a:lnTo>
                <a:lnTo>
                  <a:pt x="5837947" y="1101137"/>
                </a:lnTo>
                <a:lnTo>
                  <a:pt x="5837947" y="1098391"/>
                </a:lnTo>
                <a:lnTo>
                  <a:pt x="5840693" y="1090153"/>
                </a:lnTo>
                <a:lnTo>
                  <a:pt x="5843211" y="1087636"/>
                </a:lnTo>
                <a:lnTo>
                  <a:pt x="5840693" y="1087407"/>
                </a:lnTo>
                <a:lnTo>
                  <a:pt x="5815252" y="1078926"/>
                </a:lnTo>
                <a:lnTo>
                  <a:pt x="5785773" y="1081915"/>
                </a:lnTo>
                <a:lnTo>
                  <a:pt x="5761059" y="1084661"/>
                </a:lnTo>
                <a:lnTo>
                  <a:pt x="5741837" y="1070931"/>
                </a:lnTo>
                <a:lnTo>
                  <a:pt x="5733600" y="1062693"/>
                </a:lnTo>
                <a:lnTo>
                  <a:pt x="5725362" y="1057201"/>
                </a:lnTo>
                <a:lnTo>
                  <a:pt x="5719870" y="1057201"/>
                </a:lnTo>
                <a:lnTo>
                  <a:pt x="5711632" y="1057201"/>
                </a:lnTo>
                <a:lnTo>
                  <a:pt x="5700648" y="1062693"/>
                </a:lnTo>
                <a:lnTo>
                  <a:pt x="5692410" y="1068185"/>
                </a:lnTo>
                <a:lnTo>
                  <a:pt x="5689664" y="1068185"/>
                </a:lnTo>
                <a:lnTo>
                  <a:pt x="5684172" y="1068185"/>
                </a:lnTo>
                <a:lnTo>
                  <a:pt x="5681426" y="1065439"/>
                </a:lnTo>
                <a:lnTo>
                  <a:pt x="5681426" y="1062693"/>
                </a:lnTo>
                <a:lnTo>
                  <a:pt x="5681426" y="1057201"/>
                </a:lnTo>
                <a:lnTo>
                  <a:pt x="5681426" y="1054455"/>
                </a:lnTo>
                <a:lnTo>
                  <a:pt x="5675934" y="1051709"/>
                </a:lnTo>
                <a:lnTo>
                  <a:pt x="5656712" y="1051709"/>
                </a:lnTo>
                <a:lnTo>
                  <a:pt x="5631998" y="1051709"/>
                </a:lnTo>
                <a:lnTo>
                  <a:pt x="5577079" y="1059947"/>
                </a:lnTo>
                <a:lnTo>
                  <a:pt x="5549619" y="1068185"/>
                </a:lnTo>
                <a:lnTo>
                  <a:pt x="5524905" y="1076423"/>
                </a:lnTo>
                <a:lnTo>
                  <a:pt x="5502937" y="1084661"/>
                </a:lnTo>
                <a:lnTo>
                  <a:pt x="5489208" y="1092899"/>
                </a:lnTo>
                <a:lnTo>
                  <a:pt x="5480970" y="1095645"/>
                </a:lnTo>
                <a:lnTo>
                  <a:pt x="5475478" y="1095645"/>
                </a:lnTo>
                <a:lnTo>
                  <a:pt x="5469986" y="1090153"/>
                </a:lnTo>
                <a:lnTo>
                  <a:pt x="5461748" y="1090153"/>
                </a:lnTo>
                <a:lnTo>
                  <a:pt x="5459002" y="1084661"/>
                </a:lnTo>
                <a:lnTo>
                  <a:pt x="5456256" y="1084661"/>
                </a:lnTo>
                <a:lnTo>
                  <a:pt x="5456256" y="1090153"/>
                </a:lnTo>
                <a:lnTo>
                  <a:pt x="5459002" y="1090153"/>
                </a:lnTo>
                <a:lnTo>
                  <a:pt x="5439780" y="1095645"/>
                </a:lnTo>
                <a:lnTo>
                  <a:pt x="5420558" y="1106629"/>
                </a:lnTo>
                <a:lnTo>
                  <a:pt x="5392376" y="1119636"/>
                </a:lnTo>
                <a:lnTo>
                  <a:pt x="5394625" y="1121884"/>
                </a:lnTo>
                <a:lnTo>
                  <a:pt x="5406828" y="1120359"/>
                </a:lnTo>
                <a:lnTo>
                  <a:pt x="5439780" y="1117613"/>
                </a:lnTo>
                <a:lnTo>
                  <a:pt x="5394987" y="1122246"/>
                </a:lnTo>
                <a:lnTo>
                  <a:pt x="5395844" y="1123104"/>
                </a:lnTo>
                <a:lnTo>
                  <a:pt x="5406828" y="1136834"/>
                </a:lnTo>
                <a:lnTo>
                  <a:pt x="5406828" y="1140495"/>
                </a:lnTo>
                <a:lnTo>
                  <a:pt x="5409574" y="1139580"/>
                </a:lnTo>
                <a:lnTo>
                  <a:pt x="5428796" y="1125850"/>
                </a:lnTo>
                <a:lnTo>
                  <a:pt x="5448018" y="1117612"/>
                </a:lnTo>
                <a:lnTo>
                  <a:pt x="5469986" y="1109374"/>
                </a:lnTo>
                <a:lnTo>
                  <a:pt x="5491954" y="1106628"/>
                </a:lnTo>
                <a:lnTo>
                  <a:pt x="5502388" y="1106628"/>
                </a:lnTo>
                <a:lnTo>
                  <a:pt x="5505683" y="1098391"/>
                </a:lnTo>
                <a:lnTo>
                  <a:pt x="5508429" y="1095645"/>
                </a:lnTo>
                <a:lnTo>
                  <a:pt x="5511175" y="1095645"/>
                </a:lnTo>
                <a:lnTo>
                  <a:pt x="5516667" y="1095645"/>
                </a:lnTo>
                <a:lnTo>
                  <a:pt x="5519413" y="1101137"/>
                </a:lnTo>
                <a:lnTo>
                  <a:pt x="5519413" y="1103883"/>
                </a:lnTo>
                <a:lnTo>
                  <a:pt x="5519413" y="1108688"/>
                </a:lnTo>
                <a:lnTo>
                  <a:pt x="5533143" y="1112120"/>
                </a:lnTo>
                <a:lnTo>
                  <a:pt x="5549619" y="1123104"/>
                </a:lnTo>
                <a:lnTo>
                  <a:pt x="5552365" y="1125850"/>
                </a:lnTo>
                <a:lnTo>
                  <a:pt x="5549619" y="1128596"/>
                </a:lnTo>
                <a:lnTo>
                  <a:pt x="5524905" y="1120358"/>
                </a:lnTo>
                <a:lnTo>
                  <a:pt x="5500192" y="1120358"/>
                </a:lnTo>
                <a:lnTo>
                  <a:pt x="5472732" y="1123104"/>
                </a:lnTo>
                <a:lnTo>
                  <a:pt x="5448018" y="1131342"/>
                </a:lnTo>
                <a:lnTo>
                  <a:pt x="5437034" y="1136834"/>
                </a:lnTo>
                <a:lnTo>
                  <a:pt x="5423304" y="1147818"/>
                </a:lnTo>
                <a:lnTo>
                  <a:pt x="5406828" y="1156056"/>
                </a:lnTo>
                <a:lnTo>
                  <a:pt x="5402709" y="1156056"/>
                </a:lnTo>
                <a:lnTo>
                  <a:pt x="5393099" y="1175277"/>
                </a:lnTo>
                <a:lnTo>
                  <a:pt x="5387607" y="1194499"/>
                </a:lnTo>
                <a:lnTo>
                  <a:pt x="5384861" y="1213721"/>
                </a:lnTo>
                <a:lnTo>
                  <a:pt x="5382548" y="1232220"/>
                </a:lnTo>
                <a:lnTo>
                  <a:pt x="5382115" y="1227451"/>
                </a:lnTo>
                <a:lnTo>
                  <a:pt x="5379369" y="1197245"/>
                </a:lnTo>
                <a:lnTo>
                  <a:pt x="5373877" y="1175277"/>
                </a:lnTo>
                <a:lnTo>
                  <a:pt x="5373877" y="1164294"/>
                </a:lnTo>
                <a:lnTo>
                  <a:pt x="5376623" y="1156056"/>
                </a:lnTo>
                <a:lnTo>
                  <a:pt x="5379369" y="1136834"/>
                </a:lnTo>
                <a:lnTo>
                  <a:pt x="5379369" y="1131342"/>
                </a:lnTo>
                <a:lnTo>
                  <a:pt x="5376959" y="1124111"/>
                </a:lnTo>
                <a:lnTo>
                  <a:pt x="5360147" y="1125851"/>
                </a:lnTo>
                <a:lnTo>
                  <a:pt x="5362893" y="1123105"/>
                </a:lnTo>
                <a:lnTo>
                  <a:pt x="5362893" y="1116697"/>
                </a:lnTo>
                <a:lnTo>
                  <a:pt x="5351909" y="1114866"/>
                </a:lnTo>
                <a:lnTo>
                  <a:pt x="5349163" y="1112120"/>
                </a:lnTo>
                <a:lnTo>
                  <a:pt x="5346417" y="1109374"/>
                </a:lnTo>
                <a:lnTo>
                  <a:pt x="5349163" y="1106629"/>
                </a:lnTo>
                <a:lnTo>
                  <a:pt x="5338179" y="1106629"/>
                </a:lnTo>
                <a:lnTo>
                  <a:pt x="5310719" y="1106629"/>
                </a:lnTo>
                <a:lnTo>
                  <a:pt x="5296989" y="1103883"/>
                </a:lnTo>
                <a:lnTo>
                  <a:pt x="5283259" y="1101137"/>
                </a:lnTo>
                <a:lnTo>
                  <a:pt x="5272275" y="1095645"/>
                </a:lnTo>
                <a:lnTo>
                  <a:pt x="5264037" y="1087407"/>
                </a:lnTo>
                <a:lnTo>
                  <a:pt x="5269529" y="1087407"/>
                </a:lnTo>
                <a:lnTo>
                  <a:pt x="5266783" y="1081915"/>
                </a:lnTo>
                <a:lnTo>
                  <a:pt x="5258545" y="1079169"/>
                </a:lnTo>
                <a:lnTo>
                  <a:pt x="5255799" y="1070931"/>
                </a:lnTo>
                <a:lnTo>
                  <a:pt x="5261291" y="1073677"/>
                </a:lnTo>
                <a:lnTo>
                  <a:pt x="5261291" y="1068185"/>
                </a:lnTo>
                <a:lnTo>
                  <a:pt x="5255799" y="1068185"/>
                </a:lnTo>
                <a:lnTo>
                  <a:pt x="5244816" y="1073677"/>
                </a:lnTo>
                <a:lnTo>
                  <a:pt x="5242070" y="1076423"/>
                </a:lnTo>
                <a:lnTo>
                  <a:pt x="5239324" y="1084661"/>
                </a:lnTo>
                <a:lnTo>
                  <a:pt x="5236578" y="1090153"/>
                </a:lnTo>
                <a:lnTo>
                  <a:pt x="5233832" y="1087407"/>
                </a:lnTo>
                <a:lnTo>
                  <a:pt x="5228340" y="1087407"/>
                </a:lnTo>
                <a:lnTo>
                  <a:pt x="5225594" y="1090153"/>
                </a:lnTo>
                <a:lnTo>
                  <a:pt x="5217356" y="1095645"/>
                </a:lnTo>
                <a:lnTo>
                  <a:pt x="5198134" y="1098391"/>
                </a:lnTo>
                <a:lnTo>
                  <a:pt x="5198134" y="1095645"/>
                </a:lnTo>
                <a:lnTo>
                  <a:pt x="5200880" y="1095645"/>
                </a:lnTo>
                <a:lnTo>
                  <a:pt x="5203626" y="1095645"/>
                </a:lnTo>
                <a:lnTo>
                  <a:pt x="5203626" y="1092899"/>
                </a:lnTo>
                <a:lnTo>
                  <a:pt x="5200880" y="1092899"/>
                </a:lnTo>
                <a:lnTo>
                  <a:pt x="5200880" y="1090153"/>
                </a:lnTo>
                <a:lnTo>
                  <a:pt x="5192642" y="1095645"/>
                </a:lnTo>
                <a:lnTo>
                  <a:pt x="5189896" y="1098391"/>
                </a:lnTo>
                <a:lnTo>
                  <a:pt x="5187150" y="1098391"/>
                </a:lnTo>
                <a:lnTo>
                  <a:pt x="5181658" y="1098391"/>
                </a:lnTo>
                <a:lnTo>
                  <a:pt x="5176166" y="1095645"/>
                </a:lnTo>
                <a:lnTo>
                  <a:pt x="5176166" y="1092899"/>
                </a:lnTo>
                <a:lnTo>
                  <a:pt x="5181658" y="1092899"/>
                </a:lnTo>
                <a:lnTo>
                  <a:pt x="5181658" y="1087407"/>
                </a:lnTo>
                <a:lnTo>
                  <a:pt x="5176166" y="1090153"/>
                </a:lnTo>
                <a:lnTo>
                  <a:pt x="5167928" y="1090153"/>
                </a:lnTo>
                <a:lnTo>
                  <a:pt x="5156944" y="1087407"/>
                </a:lnTo>
                <a:lnTo>
                  <a:pt x="5154198" y="1092899"/>
                </a:lnTo>
                <a:lnTo>
                  <a:pt x="5151452" y="1094272"/>
                </a:lnTo>
                <a:lnTo>
                  <a:pt x="5151452" y="1092899"/>
                </a:lnTo>
                <a:lnTo>
                  <a:pt x="5143214" y="1092899"/>
                </a:lnTo>
                <a:lnTo>
                  <a:pt x="5148706" y="1106629"/>
                </a:lnTo>
                <a:lnTo>
                  <a:pt x="5134976" y="1106629"/>
                </a:lnTo>
                <a:lnTo>
                  <a:pt x="5134976" y="1103883"/>
                </a:lnTo>
                <a:lnTo>
                  <a:pt x="5129485" y="1101137"/>
                </a:lnTo>
                <a:lnTo>
                  <a:pt x="5132230" y="1103883"/>
                </a:lnTo>
                <a:lnTo>
                  <a:pt x="5129485" y="1106629"/>
                </a:lnTo>
                <a:lnTo>
                  <a:pt x="5129485" y="1109375"/>
                </a:lnTo>
                <a:lnTo>
                  <a:pt x="5134976" y="1109375"/>
                </a:lnTo>
                <a:lnTo>
                  <a:pt x="5137722" y="1117613"/>
                </a:lnTo>
                <a:lnTo>
                  <a:pt x="5140468" y="1120359"/>
                </a:lnTo>
                <a:lnTo>
                  <a:pt x="5143214" y="1123105"/>
                </a:lnTo>
                <a:lnTo>
                  <a:pt x="5145960" y="1120359"/>
                </a:lnTo>
                <a:lnTo>
                  <a:pt x="5151452" y="1120359"/>
                </a:lnTo>
                <a:lnTo>
                  <a:pt x="5151452" y="1123105"/>
                </a:lnTo>
                <a:lnTo>
                  <a:pt x="5156944" y="1120359"/>
                </a:lnTo>
                <a:lnTo>
                  <a:pt x="5176166" y="1120359"/>
                </a:lnTo>
                <a:lnTo>
                  <a:pt x="5173420" y="1125851"/>
                </a:lnTo>
                <a:lnTo>
                  <a:pt x="5170674" y="1128597"/>
                </a:lnTo>
                <a:lnTo>
                  <a:pt x="5165182" y="1125851"/>
                </a:lnTo>
                <a:lnTo>
                  <a:pt x="5162436" y="1125851"/>
                </a:lnTo>
                <a:lnTo>
                  <a:pt x="5159690" y="1125851"/>
                </a:lnTo>
                <a:lnTo>
                  <a:pt x="5159690" y="1134089"/>
                </a:lnTo>
                <a:lnTo>
                  <a:pt x="5162436" y="1139581"/>
                </a:lnTo>
                <a:lnTo>
                  <a:pt x="5165182" y="1136835"/>
                </a:lnTo>
                <a:lnTo>
                  <a:pt x="5170674" y="1136835"/>
                </a:lnTo>
                <a:lnTo>
                  <a:pt x="5170674" y="1131343"/>
                </a:lnTo>
                <a:lnTo>
                  <a:pt x="5173420" y="1128597"/>
                </a:lnTo>
                <a:lnTo>
                  <a:pt x="5181658" y="1128597"/>
                </a:lnTo>
                <a:lnTo>
                  <a:pt x="5187150" y="1131343"/>
                </a:lnTo>
                <a:lnTo>
                  <a:pt x="5192642" y="1128597"/>
                </a:lnTo>
                <a:lnTo>
                  <a:pt x="5195388" y="1125851"/>
                </a:lnTo>
                <a:lnTo>
                  <a:pt x="5192642" y="1123105"/>
                </a:lnTo>
                <a:lnTo>
                  <a:pt x="5195388" y="1120359"/>
                </a:lnTo>
                <a:lnTo>
                  <a:pt x="5198134" y="1120359"/>
                </a:lnTo>
                <a:lnTo>
                  <a:pt x="5200880" y="1120359"/>
                </a:lnTo>
                <a:lnTo>
                  <a:pt x="5200880" y="1125851"/>
                </a:lnTo>
                <a:lnTo>
                  <a:pt x="5200880" y="1131343"/>
                </a:lnTo>
                <a:lnTo>
                  <a:pt x="5200880" y="1134088"/>
                </a:lnTo>
                <a:lnTo>
                  <a:pt x="5220102" y="1129282"/>
                </a:lnTo>
                <a:lnTo>
                  <a:pt x="5220102" y="1128597"/>
                </a:lnTo>
                <a:lnTo>
                  <a:pt x="5217356" y="1128597"/>
                </a:lnTo>
                <a:lnTo>
                  <a:pt x="5217356" y="1125851"/>
                </a:lnTo>
                <a:lnTo>
                  <a:pt x="5220102" y="1123105"/>
                </a:lnTo>
                <a:lnTo>
                  <a:pt x="5217356" y="1120359"/>
                </a:lnTo>
                <a:lnTo>
                  <a:pt x="5211864" y="1117613"/>
                </a:lnTo>
                <a:lnTo>
                  <a:pt x="5244816" y="1120359"/>
                </a:lnTo>
                <a:lnTo>
                  <a:pt x="5247561" y="1121274"/>
                </a:lnTo>
                <a:lnTo>
                  <a:pt x="5296989" y="1106628"/>
                </a:lnTo>
                <a:lnTo>
                  <a:pt x="5299735" y="1106628"/>
                </a:lnTo>
                <a:lnTo>
                  <a:pt x="5299735" y="1109374"/>
                </a:lnTo>
                <a:lnTo>
                  <a:pt x="5299735" y="1112120"/>
                </a:lnTo>
                <a:lnTo>
                  <a:pt x="5288751" y="1120358"/>
                </a:lnTo>
                <a:lnTo>
                  <a:pt x="5277767" y="1125850"/>
                </a:lnTo>
                <a:lnTo>
                  <a:pt x="5269921" y="1128792"/>
                </a:lnTo>
                <a:lnTo>
                  <a:pt x="5280513" y="1134089"/>
                </a:lnTo>
                <a:lnTo>
                  <a:pt x="5239324" y="1139581"/>
                </a:lnTo>
                <a:lnTo>
                  <a:pt x="5239324" y="1137556"/>
                </a:lnTo>
                <a:lnTo>
                  <a:pt x="5225993" y="1140363"/>
                </a:lnTo>
                <a:lnTo>
                  <a:pt x="5220102" y="1142327"/>
                </a:lnTo>
                <a:lnTo>
                  <a:pt x="5221019" y="1141410"/>
                </a:lnTo>
                <a:lnTo>
                  <a:pt x="5203626" y="1145072"/>
                </a:lnTo>
                <a:lnTo>
                  <a:pt x="5173420" y="1156056"/>
                </a:lnTo>
                <a:lnTo>
                  <a:pt x="5162436" y="1158802"/>
                </a:lnTo>
                <a:lnTo>
                  <a:pt x="5159690" y="1164294"/>
                </a:lnTo>
                <a:lnTo>
                  <a:pt x="5156944" y="1169785"/>
                </a:lnTo>
                <a:lnTo>
                  <a:pt x="5151452" y="1175277"/>
                </a:lnTo>
                <a:lnTo>
                  <a:pt x="5145961" y="1180769"/>
                </a:lnTo>
                <a:lnTo>
                  <a:pt x="5140469" y="1183515"/>
                </a:lnTo>
                <a:lnTo>
                  <a:pt x="5115755" y="1189007"/>
                </a:lnTo>
                <a:lnTo>
                  <a:pt x="5091041" y="1191753"/>
                </a:lnTo>
                <a:lnTo>
                  <a:pt x="5069989" y="1191753"/>
                </a:lnTo>
                <a:lnTo>
                  <a:pt x="5077311" y="1186261"/>
                </a:lnTo>
                <a:lnTo>
                  <a:pt x="5085549" y="1172531"/>
                </a:lnTo>
                <a:lnTo>
                  <a:pt x="5047105" y="1183515"/>
                </a:lnTo>
                <a:lnTo>
                  <a:pt x="5055343" y="1189007"/>
                </a:lnTo>
                <a:lnTo>
                  <a:pt x="5066327" y="1191753"/>
                </a:lnTo>
                <a:lnTo>
                  <a:pt x="5069989" y="1191753"/>
                </a:lnTo>
                <a:lnTo>
                  <a:pt x="5066327" y="1194499"/>
                </a:lnTo>
                <a:lnTo>
                  <a:pt x="5052597" y="1199991"/>
                </a:lnTo>
                <a:lnTo>
                  <a:pt x="5038867" y="1199991"/>
                </a:lnTo>
                <a:lnTo>
                  <a:pt x="5030630" y="1197245"/>
                </a:lnTo>
                <a:lnTo>
                  <a:pt x="5027884" y="1191753"/>
                </a:lnTo>
                <a:lnTo>
                  <a:pt x="5019646" y="1180769"/>
                </a:lnTo>
                <a:lnTo>
                  <a:pt x="5016900" y="1175277"/>
                </a:lnTo>
                <a:lnTo>
                  <a:pt x="5014154" y="1172531"/>
                </a:lnTo>
                <a:lnTo>
                  <a:pt x="5003170" y="1167039"/>
                </a:lnTo>
                <a:lnTo>
                  <a:pt x="4997999" y="1164454"/>
                </a:lnTo>
                <a:lnTo>
                  <a:pt x="4843903" y="1180770"/>
                </a:lnTo>
                <a:lnTo>
                  <a:pt x="4838411" y="1180770"/>
                </a:lnTo>
                <a:lnTo>
                  <a:pt x="4835665" y="1180770"/>
                </a:lnTo>
                <a:lnTo>
                  <a:pt x="4769761" y="1189008"/>
                </a:lnTo>
                <a:lnTo>
                  <a:pt x="4764270" y="1180770"/>
                </a:lnTo>
                <a:lnTo>
                  <a:pt x="4753286" y="1178024"/>
                </a:lnTo>
                <a:lnTo>
                  <a:pt x="4745048" y="1175278"/>
                </a:lnTo>
                <a:lnTo>
                  <a:pt x="4736810" y="1169786"/>
                </a:lnTo>
                <a:lnTo>
                  <a:pt x="4728572" y="1175278"/>
                </a:lnTo>
                <a:lnTo>
                  <a:pt x="4720334" y="1178024"/>
                </a:lnTo>
                <a:lnTo>
                  <a:pt x="4712096" y="1180770"/>
                </a:lnTo>
                <a:lnTo>
                  <a:pt x="4706604" y="1183516"/>
                </a:lnTo>
                <a:lnTo>
                  <a:pt x="4706604" y="1189008"/>
                </a:lnTo>
                <a:lnTo>
                  <a:pt x="4703858" y="1194500"/>
                </a:lnTo>
                <a:lnTo>
                  <a:pt x="4561067" y="1208230"/>
                </a:lnTo>
                <a:lnTo>
                  <a:pt x="4558321" y="1208230"/>
                </a:lnTo>
                <a:lnTo>
                  <a:pt x="4558321" y="1210976"/>
                </a:lnTo>
                <a:lnTo>
                  <a:pt x="4032232" y="1267167"/>
                </a:lnTo>
                <a:lnTo>
                  <a:pt x="4025601" y="1268640"/>
                </a:lnTo>
                <a:lnTo>
                  <a:pt x="4018437" y="1268640"/>
                </a:lnTo>
                <a:lnTo>
                  <a:pt x="3932144" y="1277857"/>
                </a:lnTo>
                <a:lnTo>
                  <a:pt x="3929493" y="1279625"/>
                </a:lnTo>
                <a:lnTo>
                  <a:pt x="3910271" y="1293355"/>
                </a:lnTo>
                <a:lnTo>
                  <a:pt x="3896541" y="1301593"/>
                </a:lnTo>
                <a:lnTo>
                  <a:pt x="3891049" y="1307085"/>
                </a:lnTo>
                <a:lnTo>
                  <a:pt x="3888303" y="1312577"/>
                </a:lnTo>
                <a:lnTo>
                  <a:pt x="3885557" y="1331798"/>
                </a:lnTo>
                <a:lnTo>
                  <a:pt x="3885557" y="1351020"/>
                </a:lnTo>
                <a:lnTo>
                  <a:pt x="3891049" y="1378480"/>
                </a:lnTo>
                <a:lnTo>
                  <a:pt x="3904779" y="1438891"/>
                </a:lnTo>
                <a:lnTo>
                  <a:pt x="3904779" y="1447129"/>
                </a:lnTo>
                <a:lnTo>
                  <a:pt x="3899287" y="1452621"/>
                </a:lnTo>
                <a:lnTo>
                  <a:pt x="3891049" y="1458113"/>
                </a:lnTo>
                <a:lnTo>
                  <a:pt x="3885557" y="1458113"/>
                </a:lnTo>
                <a:lnTo>
                  <a:pt x="3880065" y="1458113"/>
                </a:lnTo>
                <a:lnTo>
                  <a:pt x="3877319" y="1455367"/>
                </a:lnTo>
                <a:lnTo>
                  <a:pt x="3871827" y="1452621"/>
                </a:lnTo>
                <a:lnTo>
                  <a:pt x="3871827" y="1447129"/>
                </a:lnTo>
                <a:lnTo>
                  <a:pt x="3871827" y="1441637"/>
                </a:lnTo>
                <a:lnTo>
                  <a:pt x="3871827" y="1438891"/>
                </a:lnTo>
                <a:lnTo>
                  <a:pt x="3877319" y="1433399"/>
                </a:lnTo>
                <a:lnTo>
                  <a:pt x="3880065" y="1430653"/>
                </a:lnTo>
                <a:lnTo>
                  <a:pt x="3880065" y="1425161"/>
                </a:lnTo>
                <a:lnTo>
                  <a:pt x="3882811" y="1408686"/>
                </a:lnTo>
                <a:lnTo>
                  <a:pt x="3880065" y="1381226"/>
                </a:lnTo>
                <a:lnTo>
                  <a:pt x="3880065" y="1353766"/>
                </a:lnTo>
                <a:lnTo>
                  <a:pt x="3880065" y="1351020"/>
                </a:lnTo>
                <a:lnTo>
                  <a:pt x="3877319" y="1320815"/>
                </a:lnTo>
                <a:lnTo>
                  <a:pt x="3874573" y="1309831"/>
                </a:lnTo>
                <a:lnTo>
                  <a:pt x="3871827" y="1304339"/>
                </a:lnTo>
                <a:lnTo>
                  <a:pt x="3866335" y="1301593"/>
                </a:lnTo>
                <a:lnTo>
                  <a:pt x="3858098" y="1301593"/>
                </a:lnTo>
                <a:lnTo>
                  <a:pt x="3844368" y="1298847"/>
                </a:lnTo>
                <a:lnTo>
                  <a:pt x="3827892" y="1296101"/>
                </a:lnTo>
                <a:lnTo>
                  <a:pt x="3811416" y="1293355"/>
                </a:lnTo>
                <a:lnTo>
                  <a:pt x="3810500" y="1293355"/>
                </a:lnTo>
                <a:lnTo>
                  <a:pt x="3803178" y="1298847"/>
                </a:lnTo>
                <a:lnTo>
                  <a:pt x="3800432" y="1301593"/>
                </a:lnTo>
                <a:lnTo>
                  <a:pt x="3797686" y="1304339"/>
                </a:lnTo>
                <a:lnTo>
                  <a:pt x="3792194" y="1312577"/>
                </a:lnTo>
                <a:lnTo>
                  <a:pt x="3790197" y="1313076"/>
                </a:lnTo>
                <a:lnTo>
                  <a:pt x="3789448" y="1315323"/>
                </a:lnTo>
                <a:lnTo>
                  <a:pt x="3786702" y="1323561"/>
                </a:lnTo>
                <a:lnTo>
                  <a:pt x="3781654" y="1325244"/>
                </a:lnTo>
                <a:lnTo>
                  <a:pt x="3783956" y="1348275"/>
                </a:lnTo>
                <a:lnTo>
                  <a:pt x="3786702" y="1372988"/>
                </a:lnTo>
                <a:lnTo>
                  <a:pt x="3789448" y="1411432"/>
                </a:lnTo>
                <a:lnTo>
                  <a:pt x="3792194" y="1449876"/>
                </a:lnTo>
                <a:lnTo>
                  <a:pt x="3792194" y="1488319"/>
                </a:lnTo>
                <a:lnTo>
                  <a:pt x="3789448" y="1526763"/>
                </a:lnTo>
                <a:lnTo>
                  <a:pt x="3786702" y="1548731"/>
                </a:lnTo>
                <a:lnTo>
                  <a:pt x="3783956" y="1573445"/>
                </a:lnTo>
                <a:lnTo>
                  <a:pt x="3783956" y="1584429"/>
                </a:lnTo>
                <a:lnTo>
                  <a:pt x="3783956" y="1595412"/>
                </a:lnTo>
                <a:lnTo>
                  <a:pt x="3789448" y="1606396"/>
                </a:lnTo>
                <a:lnTo>
                  <a:pt x="3794940" y="1614634"/>
                </a:lnTo>
                <a:lnTo>
                  <a:pt x="3803178" y="1622872"/>
                </a:lnTo>
                <a:lnTo>
                  <a:pt x="3811416" y="1633856"/>
                </a:lnTo>
                <a:lnTo>
                  <a:pt x="3814162" y="1644840"/>
                </a:lnTo>
                <a:lnTo>
                  <a:pt x="3816908" y="1658570"/>
                </a:lnTo>
                <a:lnTo>
                  <a:pt x="3819654" y="1675046"/>
                </a:lnTo>
                <a:lnTo>
                  <a:pt x="3819654" y="1688776"/>
                </a:lnTo>
                <a:lnTo>
                  <a:pt x="3816908" y="1699760"/>
                </a:lnTo>
                <a:lnTo>
                  <a:pt x="3811416" y="1710743"/>
                </a:lnTo>
                <a:lnTo>
                  <a:pt x="3803178" y="1721727"/>
                </a:lnTo>
                <a:lnTo>
                  <a:pt x="3792194" y="1727219"/>
                </a:lnTo>
                <a:lnTo>
                  <a:pt x="3781211" y="1732711"/>
                </a:lnTo>
                <a:lnTo>
                  <a:pt x="3767481" y="1738203"/>
                </a:lnTo>
                <a:lnTo>
                  <a:pt x="3759243" y="1738203"/>
                </a:lnTo>
                <a:lnTo>
                  <a:pt x="3753751" y="1735457"/>
                </a:lnTo>
                <a:lnTo>
                  <a:pt x="3751005" y="1729965"/>
                </a:lnTo>
                <a:lnTo>
                  <a:pt x="3751005" y="1721727"/>
                </a:lnTo>
                <a:lnTo>
                  <a:pt x="3756497" y="1699760"/>
                </a:lnTo>
                <a:lnTo>
                  <a:pt x="3759243" y="1688776"/>
                </a:lnTo>
                <a:lnTo>
                  <a:pt x="3764735" y="1677792"/>
                </a:lnTo>
                <a:lnTo>
                  <a:pt x="3770227" y="1661316"/>
                </a:lnTo>
                <a:lnTo>
                  <a:pt x="3772973" y="1644840"/>
                </a:lnTo>
                <a:lnTo>
                  <a:pt x="3772973" y="1628364"/>
                </a:lnTo>
                <a:lnTo>
                  <a:pt x="3770227" y="1611888"/>
                </a:lnTo>
                <a:lnTo>
                  <a:pt x="3770227" y="1598158"/>
                </a:lnTo>
                <a:lnTo>
                  <a:pt x="3772973" y="1581683"/>
                </a:lnTo>
                <a:lnTo>
                  <a:pt x="3778465" y="1554223"/>
                </a:lnTo>
                <a:lnTo>
                  <a:pt x="3783956" y="1502049"/>
                </a:lnTo>
                <a:lnTo>
                  <a:pt x="3786702" y="1474589"/>
                </a:lnTo>
                <a:lnTo>
                  <a:pt x="3786702" y="1447130"/>
                </a:lnTo>
                <a:lnTo>
                  <a:pt x="3783956" y="1419670"/>
                </a:lnTo>
                <a:lnTo>
                  <a:pt x="3778465" y="1392210"/>
                </a:lnTo>
                <a:lnTo>
                  <a:pt x="3767481" y="1370242"/>
                </a:lnTo>
                <a:lnTo>
                  <a:pt x="3753751" y="1351021"/>
                </a:lnTo>
                <a:lnTo>
                  <a:pt x="3748259" y="1340037"/>
                </a:lnTo>
                <a:lnTo>
                  <a:pt x="3737275" y="1323561"/>
                </a:lnTo>
                <a:lnTo>
                  <a:pt x="3731783" y="1312577"/>
                </a:lnTo>
                <a:lnTo>
                  <a:pt x="3729037" y="1304339"/>
                </a:lnTo>
                <a:lnTo>
                  <a:pt x="3731566" y="1299281"/>
                </a:lnTo>
                <a:lnTo>
                  <a:pt x="3709696" y="1301617"/>
                </a:lnTo>
                <a:lnTo>
                  <a:pt x="3696085" y="1304339"/>
                </a:lnTo>
                <a:lnTo>
                  <a:pt x="3685101" y="1307085"/>
                </a:lnTo>
                <a:lnTo>
                  <a:pt x="3680578" y="1306762"/>
                </a:lnTo>
                <a:lnTo>
                  <a:pt x="3671370" y="1309831"/>
                </a:lnTo>
                <a:lnTo>
                  <a:pt x="3638419" y="1315323"/>
                </a:lnTo>
                <a:lnTo>
                  <a:pt x="3621943" y="1318069"/>
                </a:lnTo>
                <a:lnTo>
                  <a:pt x="3608213" y="1320815"/>
                </a:lnTo>
                <a:lnTo>
                  <a:pt x="3591737" y="1326307"/>
                </a:lnTo>
                <a:lnTo>
                  <a:pt x="3580753" y="1337290"/>
                </a:lnTo>
                <a:lnTo>
                  <a:pt x="3575261" y="1342782"/>
                </a:lnTo>
                <a:lnTo>
                  <a:pt x="3569769" y="1342782"/>
                </a:lnTo>
                <a:lnTo>
                  <a:pt x="3558785" y="1342782"/>
                </a:lnTo>
                <a:lnTo>
                  <a:pt x="3545055" y="1337290"/>
                </a:lnTo>
                <a:lnTo>
                  <a:pt x="3542071" y="1335500"/>
                </a:lnTo>
                <a:lnTo>
                  <a:pt x="3542309" y="1334544"/>
                </a:lnTo>
                <a:lnTo>
                  <a:pt x="3547801" y="1326307"/>
                </a:lnTo>
                <a:lnTo>
                  <a:pt x="3531326" y="1329053"/>
                </a:lnTo>
                <a:lnTo>
                  <a:pt x="3542071" y="1335500"/>
                </a:lnTo>
                <a:lnTo>
                  <a:pt x="3539564" y="1345528"/>
                </a:lnTo>
                <a:lnTo>
                  <a:pt x="3534072" y="1351020"/>
                </a:lnTo>
                <a:lnTo>
                  <a:pt x="3528580" y="1353766"/>
                </a:lnTo>
                <a:lnTo>
                  <a:pt x="3523088" y="1351020"/>
                </a:lnTo>
                <a:lnTo>
                  <a:pt x="3520342" y="1348274"/>
                </a:lnTo>
                <a:lnTo>
                  <a:pt x="3514850" y="1340036"/>
                </a:lnTo>
                <a:lnTo>
                  <a:pt x="3506612" y="1331798"/>
                </a:lnTo>
                <a:lnTo>
                  <a:pt x="3498374" y="1329053"/>
                </a:lnTo>
                <a:lnTo>
                  <a:pt x="3487390" y="1326307"/>
                </a:lnTo>
                <a:lnTo>
                  <a:pt x="3478538" y="1326307"/>
                </a:lnTo>
                <a:lnTo>
                  <a:pt x="3397870" y="1334923"/>
                </a:lnTo>
                <a:lnTo>
                  <a:pt x="3393378" y="1339414"/>
                </a:lnTo>
                <a:lnTo>
                  <a:pt x="3379648" y="1350398"/>
                </a:lnTo>
                <a:lnTo>
                  <a:pt x="3369763" y="1355341"/>
                </a:lnTo>
                <a:lnTo>
                  <a:pt x="3360426" y="1383350"/>
                </a:lnTo>
                <a:lnTo>
                  <a:pt x="3354934" y="1399826"/>
                </a:lnTo>
                <a:lnTo>
                  <a:pt x="3354934" y="1416302"/>
                </a:lnTo>
                <a:lnTo>
                  <a:pt x="3352188" y="1438270"/>
                </a:lnTo>
                <a:lnTo>
                  <a:pt x="3352188" y="1457491"/>
                </a:lnTo>
                <a:lnTo>
                  <a:pt x="3357680" y="1465729"/>
                </a:lnTo>
                <a:lnTo>
                  <a:pt x="3357680" y="1471221"/>
                </a:lnTo>
                <a:lnTo>
                  <a:pt x="3357680" y="1473967"/>
                </a:lnTo>
                <a:lnTo>
                  <a:pt x="3352188" y="1482205"/>
                </a:lnTo>
                <a:lnTo>
                  <a:pt x="3346696" y="1487697"/>
                </a:lnTo>
                <a:lnTo>
                  <a:pt x="3338458" y="1487697"/>
                </a:lnTo>
                <a:lnTo>
                  <a:pt x="3330221" y="1484951"/>
                </a:lnTo>
                <a:lnTo>
                  <a:pt x="3327475" y="1484951"/>
                </a:lnTo>
                <a:lnTo>
                  <a:pt x="3321983" y="1479459"/>
                </a:lnTo>
                <a:lnTo>
                  <a:pt x="3321983" y="1473967"/>
                </a:lnTo>
                <a:lnTo>
                  <a:pt x="3321983" y="1465729"/>
                </a:lnTo>
                <a:lnTo>
                  <a:pt x="3324729" y="1460237"/>
                </a:lnTo>
                <a:lnTo>
                  <a:pt x="3332967" y="1454745"/>
                </a:lnTo>
                <a:lnTo>
                  <a:pt x="3343950" y="1451999"/>
                </a:lnTo>
                <a:lnTo>
                  <a:pt x="3341204" y="1435524"/>
                </a:lnTo>
                <a:lnTo>
                  <a:pt x="3341204" y="1416302"/>
                </a:lnTo>
                <a:lnTo>
                  <a:pt x="3335713" y="1397080"/>
                </a:lnTo>
                <a:lnTo>
                  <a:pt x="3327475" y="1377858"/>
                </a:lnTo>
                <a:lnTo>
                  <a:pt x="3323915" y="1365400"/>
                </a:lnTo>
                <a:lnTo>
                  <a:pt x="3335713" y="1366874"/>
                </a:lnTo>
                <a:lnTo>
                  <a:pt x="3323698" y="1342845"/>
                </a:lnTo>
                <a:lnTo>
                  <a:pt x="3321983" y="1343028"/>
                </a:lnTo>
                <a:lnTo>
                  <a:pt x="3321983" y="1350398"/>
                </a:lnTo>
                <a:lnTo>
                  <a:pt x="3321983" y="1358636"/>
                </a:lnTo>
                <a:lnTo>
                  <a:pt x="3323915" y="1365400"/>
                </a:lnTo>
                <a:lnTo>
                  <a:pt x="3313745" y="1364128"/>
                </a:lnTo>
                <a:lnTo>
                  <a:pt x="3305507" y="1364128"/>
                </a:lnTo>
                <a:lnTo>
                  <a:pt x="3297269" y="1358636"/>
                </a:lnTo>
                <a:lnTo>
                  <a:pt x="3291777" y="1353144"/>
                </a:lnTo>
                <a:lnTo>
                  <a:pt x="3289559" y="1346491"/>
                </a:lnTo>
                <a:lnTo>
                  <a:pt x="2501585" y="1430654"/>
                </a:lnTo>
                <a:lnTo>
                  <a:pt x="3289031" y="1336820"/>
                </a:lnTo>
                <a:lnTo>
                  <a:pt x="3289031" y="1331177"/>
                </a:lnTo>
                <a:lnTo>
                  <a:pt x="3283539" y="1322939"/>
                </a:lnTo>
                <a:lnTo>
                  <a:pt x="3278047" y="1314701"/>
                </a:lnTo>
                <a:lnTo>
                  <a:pt x="3269809" y="1309209"/>
                </a:lnTo>
                <a:lnTo>
                  <a:pt x="3250587" y="1295479"/>
                </a:lnTo>
                <a:lnTo>
                  <a:pt x="3242349" y="1289987"/>
                </a:lnTo>
                <a:lnTo>
                  <a:pt x="3234111" y="1281749"/>
                </a:lnTo>
                <a:lnTo>
                  <a:pt x="3234111" y="1279003"/>
                </a:lnTo>
                <a:lnTo>
                  <a:pt x="3234111" y="1276257"/>
                </a:lnTo>
                <a:lnTo>
                  <a:pt x="3236857" y="1276257"/>
                </a:lnTo>
                <a:lnTo>
                  <a:pt x="3239603" y="1276257"/>
                </a:lnTo>
                <a:lnTo>
                  <a:pt x="3267063" y="1287241"/>
                </a:lnTo>
                <a:lnTo>
                  <a:pt x="3294523" y="1298225"/>
                </a:lnTo>
                <a:lnTo>
                  <a:pt x="3305507" y="1306463"/>
                </a:lnTo>
                <a:lnTo>
                  <a:pt x="3316491" y="1317447"/>
                </a:lnTo>
                <a:lnTo>
                  <a:pt x="3319420" y="1323305"/>
                </a:lnTo>
                <a:lnTo>
                  <a:pt x="3302761" y="1325685"/>
                </a:lnTo>
                <a:lnTo>
                  <a:pt x="3313352" y="1333922"/>
                </a:lnTo>
                <a:lnTo>
                  <a:pt x="3323414" y="1332723"/>
                </a:lnTo>
                <a:lnTo>
                  <a:pt x="3321983" y="1328431"/>
                </a:lnTo>
                <a:lnTo>
                  <a:pt x="3319420" y="1323305"/>
                </a:lnTo>
                <a:lnTo>
                  <a:pt x="3321983" y="1322939"/>
                </a:lnTo>
                <a:lnTo>
                  <a:pt x="3341204" y="1320193"/>
                </a:lnTo>
                <a:lnTo>
                  <a:pt x="3346696" y="1320193"/>
                </a:lnTo>
                <a:lnTo>
                  <a:pt x="3352188" y="1320193"/>
                </a:lnTo>
                <a:lnTo>
                  <a:pt x="3362660" y="1328046"/>
                </a:lnTo>
                <a:lnTo>
                  <a:pt x="3369249" y="1327261"/>
                </a:lnTo>
                <a:lnTo>
                  <a:pt x="3371410" y="1322938"/>
                </a:lnTo>
                <a:lnTo>
                  <a:pt x="3382394" y="1306463"/>
                </a:lnTo>
                <a:lnTo>
                  <a:pt x="3401616" y="1276257"/>
                </a:lnTo>
                <a:lnTo>
                  <a:pt x="3412600" y="1262527"/>
                </a:lnTo>
                <a:lnTo>
                  <a:pt x="3426329" y="1248797"/>
                </a:lnTo>
                <a:lnTo>
                  <a:pt x="3431821" y="1248797"/>
                </a:lnTo>
                <a:lnTo>
                  <a:pt x="3440059" y="1248797"/>
                </a:lnTo>
                <a:lnTo>
                  <a:pt x="3442805" y="1254289"/>
                </a:lnTo>
                <a:lnTo>
                  <a:pt x="3445551" y="1259781"/>
                </a:lnTo>
                <a:lnTo>
                  <a:pt x="3442805" y="1268019"/>
                </a:lnTo>
                <a:lnTo>
                  <a:pt x="3440059" y="1279003"/>
                </a:lnTo>
                <a:lnTo>
                  <a:pt x="3431821" y="1295479"/>
                </a:lnTo>
                <a:lnTo>
                  <a:pt x="3409768" y="1322433"/>
                </a:lnTo>
                <a:lnTo>
                  <a:pt x="3451987" y="1317402"/>
                </a:lnTo>
                <a:lnTo>
                  <a:pt x="3457184" y="1315323"/>
                </a:lnTo>
                <a:lnTo>
                  <a:pt x="3468168" y="1312577"/>
                </a:lnTo>
                <a:lnTo>
                  <a:pt x="3481898" y="1312577"/>
                </a:lnTo>
                <a:lnTo>
                  <a:pt x="3492477" y="1312577"/>
                </a:lnTo>
                <a:lnTo>
                  <a:pt x="3544394" y="1306390"/>
                </a:lnTo>
                <a:lnTo>
                  <a:pt x="3553295" y="1303423"/>
                </a:lnTo>
                <a:lnTo>
                  <a:pt x="3556040" y="1301593"/>
                </a:lnTo>
                <a:lnTo>
                  <a:pt x="3578008" y="1296101"/>
                </a:lnTo>
                <a:lnTo>
                  <a:pt x="3599976" y="1290609"/>
                </a:lnTo>
                <a:lnTo>
                  <a:pt x="3635674" y="1285117"/>
                </a:lnTo>
                <a:lnTo>
                  <a:pt x="3654895" y="1282371"/>
                </a:lnTo>
                <a:lnTo>
                  <a:pt x="3671371" y="1279625"/>
                </a:lnTo>
                <a:lnTo>
                  <a:pt x="3690593" y="1279625"/>
                </a:lnTo>
                <a:lnTo>
                  <a:pt x="3702574" y="1281622"/>
                </a:lnTo>
                <a:lnTo>
                  <a:pt x="3712560" y="1274132"/>
                </a:lnTo>
                <a:lnTo>
                  <a:pt x="3723544" y="1268640"/>
                </a:lnTo>
                <a:lnTo>
                  <a:pt x="3740020" y="1265895"/>
                </a:lnTo>
                <a:lnTo>
                  <a:pt x="3764734" y="1265895"/>
                </a:lnTo>
                <a:lnTo>
                  <a:pt x="3808669" y="1268640"/>
                </a:lnTo>
                <a:lnTo>
                  <a:pt x="3841505" y="1270986"/>
                </a:lnTo>
                <a:lnTo>
                  <a:pt x="3867773" y="1267856"/>
                </a:lnTo>
                <a:lnTo>
                  <a:pt x="3869081" y="1265895"/>
                </a:lnTo>
                <a:lnTo>
                  <a:pt x="3871827" y="1260403"/>
                </a:lnTo>
                <a:lnTo>
                  <a:pt x="3877319" y="1260403"/>
                </a:lnTo>
                <a:lnTo>
                  <a:pt x="3902033" y="1254911"/>
                </a:lnTo>
                <a:lnTo>
                  <a:pt x="3932238" y="1249419"/>
                </a:lnTo>
                <a:lnTo>
                  <a:pt x="3987158" y="1243927"/>
                </a:lnTo>
                <a:lnTo>
                  <a:pt x="4044823" y="1243927"/>
                </a:lnTo>
                <a:lnTo>
                  <a:pt x="4068580" y="1243927"/>
                </a:lnTo>
                <a:lnTo>
                  <a:pt x="4189063" y="1229570"/>
                </a:lnTo>
                <a:lnTo>
                  <a:pt x="4198598" y="1227451"/>
                </a:lnTo>
                <a:lnTo>
                  <a:pt x="4248026" y="1219213"/>
                </a:lnTo>
                <a:lnTo>
                  <a:pt x="4272739" y="1216467"/>
                </a:lnTo>
                <a:lnTo>
                  <a:pt x="4278349" y="1215844"/>
                </a:lnTo>
                <a:lnTo>
                  <a:pt x="4462212" y="1183516"/>
                </a:lnTo>
                <a:lnTo>
                  <a:pt x="4467704" y="1183516"/>
                </a:lnTo>
                <a:lnTo>
                  <a:pt x="4566559" y="1167040"/>
                </a:lnTo>
                <a:lnTo>
                  <a:pt x="4591273" y="1169786"/>
                </a:lnTo>
                <a:lnTo>
                  <a:pt x="4615987" y="1167040"/>
                </a:lnTo>
                <a:lnTo>
                  <a:pt x="4621479" y="1164294"/>
                </a:lnTo>
                <a:lnTo>
                  <a:pt x="4629717" y="1156056"/>
                </a:lnTo>
                <a:lnTo>
                  <a:pt x="4629717" y="1158802"/>
                </a:lnTo>
                <a:lnTo>
                  <a:pt x="4626971" y="1161548"/>
                </a:lnTo>
                <a:lnTo>
                  <a:pt x="4624225" y="1169786"/>
                </a:lnTo>
                <a:lnTo>
                  <a:pt x="4629717" y="1172532"/>
                </a:lnTo>
                <a:lnTo>
                  <a:pt x="4635209" y="1175278"/>
                </a:lnTo>
                <a:lnTo>
                  <a:pt x="4637955" y="1186262"/>
                </a:lnTo>
                <a:lnTo>
                  <a:pt x="4646192" y="1186262"/>
                </a:lnTo>
                <a:lnTo>
                  <a:pt x="4654430" y="1186262"/>
                </a:lnTo>
                <a:lnTo>
                  <a:pt x="4665414" y="1191754"/>
                </a:lnTo>
                <a:lnTo>
                  <a:pt x="4670906" y="1189008"/>
                </a:lnTo>
                <a:lnTo>
                  <a:pt x="4681890" y="1189008"/>
                </a:lnTo>
                <a:lnTo>
                  <a:pt x="4690128" y="1186262"/>
                </a:lnTo>
                <a:lnTo>
                  <a:pt x="4692874" y="1186262"/>
                </a:lnTo>
                <a:lnTo>
                  <a:pt x="4695620" y="1183516"/>
                </a:lnTo>
                <a:lnTo>
                  <a:pt x="4695620" y="1180770"/>
                </a:lnTo>
                <a:lnTo>
                  <a:pt x="4692874" y="1178024"/>
                </a:lnTo>
                <a:lnTo>
                  <a:pt x="4698366" y="1178024"/>
                </a:lnTo>
                <a:lnTo>
                  <a:pt x="4703858" y="1175278"/>
                </a:lnTo>
                <a:lnTo>
                  <a:pt x="4703858" y="1169786"/>
                </a:lnTo>
                <a:lnTo>
                  <a:pt x="4701112" y="1167040"/>
                </a:lnTo>
                <a:lnTo>
                  <a:pt x="4706604" y="1164294"/>
                </a:lnTo>
                <a:lnTo>
                  <a:pt x="4714842" y="1164294"/>
                </a:lnTo>
                <a:lnTo>
                  <a:pt x="4717588" y="1156056"/>
                </a:lnTo>
                <a:lnTo>
                  <a:pt x="4720334" y="1147819"/>
                </a:lnTo>
                <a:lnTo>
                  <a:pt x="4709350" y="1145073"/>
                </a:lnTo>
                <a:lnTo>
                  <a:pt x="4709350" y="1142327"/>
                </a:lnTo>
                <a:lnTo>
                  <a:pt x="4767015" y="1131343"/>
                </a:lnTo>
                <a:lnTo>
                  <a:pt x="4767015" y="1139581"/>
                </a:lnTo>
                <a:lnTo>
                  <a:pt x="4769761" y="1142327"/>
                </a:lnTo>
                <a:lnTo>
                  <a:pt x="4775253" y="1142327"/>
                </a:lnTo>
                <a:lnTo>
                  <a:pt x="4777999" y="1134089"/>
                </a:lnTo>
                <a:lnTo>
                  <a:pt x="4780745" y="1131343"/>
                </a:lnTo>
                <a:lnTo>
                  <a:pt x="4783491" y="1128597"/>
                </a:lnTo>
                <a:lnTo>
                  <a:pt x="4986694" y="1095645"/>
                </a:lnTo>
                <a:lnTo>
                  <a:pt x="4994932" y="1095645"/>
                </a:lnTo>
                <a:lnTo>
                  <a:pt x="4997678" y="1092899"/>
                </a:lnTo>
                <a:lnTo>
                  <a:pt x="5058089" y="1081915"/>
                </a:lnTo>
                <a:lnTo>
                  <a:pt x="5060835" y="1081915"/>
                </a:lnTo>
                <a:lnTo>
                  <a:pt x="5063581" y="1084661"/>
                </a:lnTo>
                <a:lnTo>
                  <a:pt x="5063581" y="1090153"/>
                </a:lnTo>
                <a:lnTo>
                  <a:pt x="5063581" y="1092899"/>
                </a:lnTo>
                <a:lnTo>
                  <a:pt x="5074565" y="1087407"/>
                </a:lnTo>
                <a:lnTo>
                  <a:pt x="5080057" y="1081915"/>
                </a:lnTo>
                <a:lnTo>
                  <a:pt x="5082803" y="1073677"/>
                </a:lnTo>
                <a:lnTo>
                  <a:pt x="5080057" y="1073677"/>
                </a:lnTo>
                <a:lnTo>
                  <a:pt x="5077311" y="1070931"/>
                </a:lnTo>
                <a:lnTo>
                  <a:pt x="5069073" y="1070931"/>
                </a:lnTo>
                <a:lnTo>
                  <a:pt x="5063581" y="1068185"/>
                </a:lnTo>
                <a:lnTo>
                  <a:pt x="5058089" y="1065439"/>
                </a:lnTo>
                <a:lnTo>
                  <a:pt x="5058089" y="1026996"/>
                </a:lnTo>
                <a:lnTo>
                  <a:pt x="5060835" y="1029741"/>
                </a:lnTo>
                <a:lnTo>
                  <a:pt x="5060835" y="1021504"/>
                </a:lnTo>
                <a:lnTo>
                  <a:pt x="5058089" y="1021504"/>
                </a:lnTo>
                <a:lnTo>
                  <a:pt x="5058089" y="985806"/>
                </a:lnTo>
                <a:lnTo>
                  <a:pt x="5063581" y="985806"/>
                </a:lnTo>
                <a:lnTo>
                  <a:pt x="5063581" y="980314"/>
                </a:lnTo>
                <a:lnTo>
                  <a:pt x="5063581" y="974822"/>
                </a:lnTo>
                <a:lnTo>
                  <a:pt x="5058089" y="974822"/>
                </a:lnTo>
                <a:lnTo>
                  <a:pt x="5058089" y="972076"/>
                </a:lnTo>
                <a:lnTo>
                  <a:pt x="5060835" y="972076"/>
                </a:lnTo>
                <a:lnTo>
                  <a:pt x="5060835" y="969330"/>
                </a:lnTo>
                <a:lnTo>
                  <a:pt x="5063581" y="966584"/>
                </a:lnTo>
                <a:lnTo>
                  <a:pt x="5071819" y="980314"/>
                </a:lnTo>
                <a:lnTo>
                  <a:pt x="5077311" y="983060"/>
                </a:lnTo>
                <a:lnTo>
                  <a:pt x="5085549" y="983060"/>
                </a:lnTo>
                <a:lnTo>
                  <a:pt x="5082803" y="980314"/>
                </a:lnTo>
                <a:lnTo>
                  <a:pt x="5082803" y="977568"/>
                </a:lnTo>
                <a:lnTo>
                  <a:pt x="5085549" y="977568"/>
                </a:lnTo>
                <a:lnTo>
                  <a:pt x="5088295" y="974822"/>
                </a:lnTo>
                <a:lnTo>
                  <a:pt x="5091041" y="974822"/>
                </a:lnTo>
                <a:lnTo>
                  <a:pt x="5091041" y="972076"/>
                </a:lnTo>
                <a:lnTo>
                  <a:pt x="5080057" y="966584"/>
                </a:lnTo>
                <a:lnTo>
                  <a:pt x="5074565" y="966584"/>
                </a:lnTo>
                <a:lnTo>
                  <a:pt x="5069073" y="966584"/>
                </a:lnTo>
                <a:lnTo>
                  <a:pt x="5063581" y="966584"/>
                </a:lnTo>
                <a:lnTo>
                  <a:pt x="5058089" y="966584"/>
                </a:lnTo>
                <a:lnTo>
                  <a:pt x="5058089" y="944616"/>
                </a:lnTo>
                <a:lnTo>
                  <a:pt x="5060835" y="944616"/>
                </a:lnTo>
                <a:lnTo>
                  <a:pt x="5063581" y="939124"/>
                </a:lnTo>
                <a:lnTo>
                  <a:pt x="5060835" y="939124"/>
                </a:lnTo>
                <a:lnTo>
                  <a:pt x="5060835" y="930886"/>
                </a:lnTo>
                <a:lnTo>
                  <a:pt x="5058089" y="930886"/>
                </a:lnTo>
                <a:lnTo>
                  <a:pt x="5060835" y="897934"/>
                </a:lnTo>
                <a:lnTo>
                  <a:pt x="5063581" y="897934"/>
                </a:lnTo>
                <a:lnTo>
                  <a:pt x="5063581" y="892442"/>
                </a:lnTo>
                <a:lnTo>
                  <a:pt x="5060835" y="892442"/>
                </a:lnTo>
                <a:lnTo>
                  <a:pt x="5060835" y="873220"/>
                </a:lnTo>
                <a:lnTo>
                  <a:pt x="5063581" y="873220"/>
                </a:lnTo>
                <a:lnTo>
                  <a:pt x="5063581" y="867729"/>
                </a:lnTo>
                <a:lnTo>
                  <a:pt x="5060835" y="864983"/>
                </a:lnTo>
                <a:lnTo>
                  <a:pt x="5060835" y="623337"/>
                </a:lnTo>
                <a:lnTo>
                  <a:pt x="5080057" y="626083"/>
                </a:lnTo>
                <a:lnTo>
                  <a:pt x="5096533" y="623337"/>
                </a:lnTo>
                <a:lnTo>
                  <a:pt x="5096533" y="620591"/>
                </a:lnTo>
                <a:lnTo>
                  <a:pt x="5096533" y="612353"/>
                </a:lnTo>
                <a:lnTo>
                  <a:pt x="5093787" y="612353"/>
                </a:lnTo>
                <a:lnTo>
                  <a:pt x="5093787" y="609607"/>
                </a:lnTo>
                <a:lnTo>
                  <a:pt x="5085549" y="609607"/>
                </a:lnTo>
                <a:lnTo>
                  <a:pt x="5082803" y="606861"/>
                </a:lnTo>
                <a:lnTo>
                  <a:pt x="5080057" y="604115"/>
                </a:lnTo>
                <a:lnTo>
                  <a:pt x="5074565" y="601369"/>
                </a:lnTo>
                <a:lnTo>
                  <a:pt x="5074565" y="590385"/>
                </a:lnTo>
                <a:lnTo>
                  <a:pt x="5066327" y="587639"/>
                </a:lnTo>
                <a:lnTo>
                  <a:pt x="5060835" y="587639"/>
                </a:lnTo>
                <a:lnTo>
                  <a:pt x="5060835" y="576655"/>
                </a:lnTo>
                <a:lnTo>
                  <a:pt x="5074565" y="576655"/>
                </a:lnTo>
                <a:lnTo>
                  <a:pt x="5077311" y="571163"/>
                </a:lnTo>
                <a:lnTo>
                  <a:pt x="5080057" y="568417"/>
                </a:lnTo>
                <a:lnTo>
                  <a:pt x="5080057" y="571163"/>
                </a:lnTo>
                <a:lnTo>
                  <a:pt x="5082803" y="571163"/>
                </a:lnTo>
                <a:lnTo>
                  <a:pt x="5085549" y="568417"/>
                </a:lnTo>
                <a:lnTo>
                  <a:pt x="5088295" y="562925"/>
                </a:lnTo>
                <a:lnTo>
                  <a:pt x="5082803" y="565671"/>
                </a:lnTo>
                <a:lnTo>
                  <a:pt x="5077311" y="565671"/>
                </a:lnTo>
                <a:lnTo>
                  <a:pt x="5080057" y="557433"/>
                </a:lnTo>
                <a:lnTo>
                  <a:pt x="5080057" y="551941"/>
                </a:lnTo>
                <a:lnTo>
                  <a:pt x="5077311" y="546449"/>
                </a:lnTo>
                <a:lnTo>
                  <a:pt x="5085549" y="543703"/>
                </a:lnTo>
                <a:lnTo>
                  <a:pt x="5088295" y="546449"/>
                </a:lnTo>
                <a:lnTo>
                  <a:pt x="5091041" y="549195"/>
                </a:lnTo>
                <a:lnTo>
                  <a:pt x="5091041" y="551941"/>
                </a:lnTo>
                <a:lnTo>
                  <a:pt x="5102025" y="554687"/>
                </a:lnTo>
                <a:lnTo>
                  <a:pt x="5113009" y="551941"/>
                </a:lnTo>
                <a:lnTo>
                  <a:pt x="5115755" y="543703"/>
                </a:lnTo>
                <a:lnTo>
                  <a:pt x="5115755" y="535465"/>
                </a:lnTo>
                <a:lnTo>
                  <a:pt x="5113009" y="532719"/>
                </a:lnTo>
                <a:lnTo>
                  <a:pt x="5110263" y="532719"/>
                </a:lnTo>
                <a:lnTo>
                  <a:pt x="5107517" y="524481"/>
                </a:lnTo>
                <a:lnTo>
                  <a:pt x="5181658" y="516243"/>
                </a:lnTo>
                <a:lnTo>
                  <a:pt x="5181658" y="518989"/>
                </a:lnTo>
                <a:lnTo>
                  <a:pt x="5184404" y="518989"/>
                </a:lnTo>
                <a:lnTo>
                  <a:pt x="5187150" y="518989"/>
                </a:lnTo>
                <a:lnTo>
                  <a:pt x="5187150" y="513497"/>
                </a:lnTo>
                <a:lnTo>
                  <a:pt x="5566095" y="472308"/>
                </a:lnTo>
                <a:lnTo>
                  <a:pt x="5571587" y="475054"/>
                </a:lnTo>
                <a:lnTo>
                  <a:pt x="5579825" y="475054"/>
                </a:lnTo>
                <a:lnTo>
                  <a:pt x="5579825" y="469562"/>
                </a:lnTo>
                <a:lnTo>
                  <a:pt x="5631998" y="464070"/>
                </a:lnTo>
                <a:lnTo>
                  <a:pt x="5634744" y="464070"/>
                </a:lnTo>
                <a:lnTo>
                  <a:pt x="5637490" y="466816"/>
                </a:lnTo>
                <a:lnTo>
                  <a:pt x="5640236" y="469562"/>
                </a:lnTo>
                <a:lnTo>
                  <a:pt x="5642982" y="469562"/>
                </a:lnTo>
                <a:lnTo>
                  <a:pt x="5642982" y="461324"/>
                </a:lnTo>
                <a:lnTo>
                  <a:pt x="5656712" y="461324"/>
                </a:lnTo>
                <a:lnTo>
                  <a:pt x="5659458" y="461324"/>
                </a:lnTo>
                <a:lnTo>
                  <a:pt x="5662204" y="461324"/>
                </a:lnTo>
                <a:lnTo>
                  <a:pt x="6087831" y="412526"/>
                </a:lnTo>
                <a:lnTo>
                  <a:pt x="6087831" y="417388"/>
                </a:lnTo>
                <a:lnTo>
                  <a:pt x="6090577" y="417388"/>
                </a:lnTo>
                <a:lnTo>
                  <a:pt x="6093323" y="417388"/>
                </a:lnTo>
                <a:lnTo>
                  <a:pt x="6096069" y="414642"/>
                </a:lnTo>
                <a:lnTo>
                  <a:pt x="6098815" y="414642"/>
                </a:lnTo>
                <a:lnTo>
                  <a:pt x="6098815" y="409150"/>
                </a:lnTo>
                <a:lnTo>
                  <a:pt x="6120782" y="406404"/>
                </a:lnTo>
                <a:lnTo>
                  <a:pt x="6120782" y="409150"/>
                </a:lnTo>
                <a:lnTo>
                  <a:pt x="6126274" y="409150"/>
                </a:lnTo>
                <a:lnTo>
                  <a:pt x="6131766" y="411896"/>
                </a:lnTo>
                <a:lnTo>
                  <a:pt x="6131766" y="409150"/>
                </a:lnTo>
                <a:lnTo>
                  <a:pt x="6131766" y="406404"/>
                </a:lnTo>
                <a:lnTo>
                  <a:pt x="6152361" y="404116"/>
                </a:lnTo>
                <a:lnTo>
                  <a:pt x="6145496" y="406404"/>
                </a:lnTo>
                <a:lnTo>
                  <a:pt x="6137258" y="409150"/>
                </a:lnTo>
                <a:lnTo>
                  <a:pt x="6137258" y="411896"/>
                </a:lnTo>
                <a:lnTo>
                  <a:pt x="6142750" y="411896"/>
                </a:lnTo>
                <a:lnTo>
                  <a:pt x="6142750" y="417388"/>
                </a:lnTo>
                <a:lnTo>
                  <a:pt x="6145496" y="417388"/>
                </a:lnTo>
                <a:lnTo>
                  <a:pt x="6145496" y="420134"/>
                </a:lnTo>
                <a:lnTo>
                  <a:pt x="6142750" y="420134"/>
                </a:lnTo>
                <a:lnTo>
                  <a:pt x="6142750" y="422880"/>
                </a:lnTo>
                <a:lnTo>
                  <a:pt x="6148242" y="422880"/>
                </a:lnTo>
                <a:lnTo>
                  <a:pt x="6148242" y="417388"/>
                </a:lnTo>
                <a:lnTo>
                  <a:pt x="6150988" y="414642"/>
                </a:lnTo>
                <a:lnTo>
                  <a:pt x="6153734" y="409150"/>
                </a:lnTo>
                <a:lnTo>
                  <a:pt x="6153734" y="403964"/>
                </a:lnTo>
                <a:lnTo>
                  <a:pt x="6156480" y="403658"/>
                </a:lnTo>
                <a:lnTo>
                  <a:pt x="6164718" y="403658"/>
                </a:lnTo>
                <a:lnTo>
                  <a:pt x="6172956" y="400912"/>
                </a:lnTo>
                <a:lnTo>
                  <a:pt x="6175702" y="403658"/>
                </a:lnTo>
                <a:lnTo>
                  <a:pt x="6175702" y="406404"/>
                </a:lnTo>
                <a:lnTo>
                  <a:pt x="6167464" y="406404"/>
                </a:lnTo>
                <a:lnTo>
                  <a:pt x="6167464" y="411896"/>
                </a:lnTo>
                <a:lnTo>
                  <a:pt x="6170210" y="411896"/>
                </a:lnTo>
                <a:lnTo>
                  <a:pt x="6172956" y="411896"/>
                </a:lnTo>
                <a:lnTo>
                  <a:pt x="6175702" y="411896"/>
                </a:lnTo>
                <a:lnTo>
                  <a:pt x="6181194" y="411896"/>
                </a:lnTo>
                <a:lnTo>
                  <a:pt x="6181194" y="406404"/>
                </a:lnTo>
                <a:lnTo>
                  <a:pt x="6186686" y="403658"/>
                </a:lnTo>
                <a:lnTo>
                  <a:pt x="6189432" y="400912"/>
                </a:lnTo>
                <a:lnTo>
                  <a:pt x="6194924" y="398166"/>
                </a:lnTo>
                <a:lnTo>
                  <a:pt x="6194924" y="403658"/>
                </a:lnTo>
                <a:lnTo>
                  <a:pt x="6200416" y="406404"/>
                </a:lnTo>
                <a:lnTo>
                  <a:pt x="6205908" y="406404"/>
                </a:lnTo>
                <a:lnTo>
                  <a:pt x="6211400" y="409150"/>
                </a:lnTo>
                <a:lnTo>
                  <a:pt x="6214146" y="403658"/>
                </a:lnTo>
                <a:lnTo>
                  <a:pt x="6214146" y="409150"/>
                </a:lnTo>
                <a:lnTo>
                  <a:pt x="6216892" y="411896"/>
                </a:lnTo>
                <a:lnTo>
                  <a:pt x="6222384" y="411896"/>
                </a:lnTo>
                <a:lnTo>
                  <a:pt x="6227875" y="414642"/>
                </a:lnTo>
                <a:lnTo>
                  <a:pt x="6233367" y="414642"/>
                </a:lnTo>
                <a:lnTo>
                  <a:pt x="6244351" y="409150"/>
                </a:lnTo>
                <a:lnTo>
                  <a:pt x="6249843" y="409150"/>
                </a:lnTo>
                <a:lnTo>
                  <a:pt x="6252589" y="411896"/>
                </a:lnTo>
                <a:lnTo>
                  <a:pt x="6252589" y="400912"/>
                </a:lnTo>
                <a:lnTo>
                  <a:pt x="6249843" y="403658"/>
                </a:lnTo>
                <a:lnTo>
                  <a:pt x="6249843" y="406404"/>
                </a:lnTo>
                <a:lnTo>
                  <a:pt x="6247097" y="406404"/>
                </a:lnTo>
                <a:lnTo>
                  <a:pt x="6244351" y="403658"/>
                </a:lnTo>
                <a:lnTo>
                  <a:pt x="6238859" y="406404"/>
                </a:lnTo>
                <a:lnTo>
                  <a:pt x="6238859" y="403658"/>
                </a:lnTo>
                <a:lnTo>
                  <a:pt x="6241605" y="400912"/>
                </a:lnTo>
                <a:lnTo>
                  <a:pt x="6244351" y="398166"/>
                </a:lnTo>
                <a:lnTo>
                  <a:pt x="6244351" y="392675"/>
                </a:lnTo>
                <a:lnTo>
                  <a:pt x="6249843" y="392675"/>
                </a:lnTo>
                <a:lnTo>
                  <a:pt x="6249843" y="395420"/>
                </a:lnTo>
                <a:lnTo>
                  <a:pt x="6252589" y="398166"/>
                </a:lnTo>
                <a:lnTo>
                  <a:pt x="6255335" y="395420"/>
                </a:lnTo>
                <a:lnTo>
                  <a:pt x="6258081" y="392675"/>
                </a:lnTo>
                <a:lnTo>
                  <a:pt x="6260827" y="392675"/>
                </a:lnTo>
                <a:lnTo>
                  <a:pt x="6266319" y="395420"/>
                </a:lnTo>
                <a:lnTo>
                  <a:pt x="6266319" y="389929"/>
                </a:lnTo>
                <a:lnTo>
                  <a:pt x="6573869" y="354231"/>
                </a:lnTo>
                <a:close/>
                <a:moveTo>
                  <a:pt x="1235691" y="354231"/>
                </a:moveTo>
                <a:lnTo>
                  <a:pt x="1219215" y="356977"/>
                </a:lnTo>
                <a:lnTo>
                  <a:pt x="1219215" y="367961"/>
                </a:lnTo>
                <a:lnTo>
                  <a:pt x="1224706" y="370707"/>
                </a:lnTo>
                <a:lnTo>
                  <a:pt x="1224706" y="373453"/>
                </a:lnTo>
                <a:lnTo>
                  <a:pt x="1224706" y="378945"/>
                </a:lnTo>
                <a:lnTo>
                  <a:pt x="1227452" y="381691"/>
                </a:lnTo>
                <a:lnTo>
                  <a:pt x="1230199" y="387183"/>
                </a:lnTo>
                <a:lnTo>
                  <a:pt x="1243927" y="387183"/>
                </a:lnTo>
                <a:lnTo>
                  <a:pt x="1254913" y="381691"/>
                </a:lnTo>
                <a:lnTo>
                  <a:pt x="1249421" y="370707"/>
                </a:lnTo>
                <a:lnTo>
                  <a:pt x="1249421" y="365215"/>
                </a:lnTo>
                <a:lnTo>
                  <a:pt x="1246673" y="359723"/>
                </a:lnTo>
                <a:lnTo>
                  <a:pt x="1235691" y="354231"/>
                </a:lnTo>
                <a:close/>
                <a:moveTo>
                  <a:pt x="1573445" y="351485"/>
                </a:moveTo>
                <a:lnTo>
                  <a:pt x="1559715" y="356977"/>
                </a:lnTo>
                <a:lnTo>
                  <a:pt x="1554223" y="362469"/>
                </a:lnTo>
                <a:lnTo>
                  <a:pt x="1554223" y="367961"/>
                </a:lnTo>
                <a:lnTo>
                  <a:pt x="1554223" y="370707"/>
                </a:lnTo>
                <a:lnTo>
                  <a:pt x="1556969" y="370707"/>
                </a:lnTo>
                <a:lnTo>
                  <a:pt x="1565206" y="370707"/>
                </a:lnTo>
                <a:lnTo>
                  <a:pt x="1570699" y="376199"/>
                </a:lnTo>
                <a:lnTo>
                  <a:pt x="1576191" y="378945"/>
                </a:lnTo>
                <a:lnTo>
                  <a:pt x="1576191" y="373453"/>
                </a:lnTo>
                <a:lnTo>
                  <a:pt x="1578936" y="365215"/>
                </a:lnTo>
                <a:lnTo>
                  <a:pt x="1590766" y="357822"/>
                </a:lnTo>
                <a:lnTo>
                  <a:pt x="1576191" y="359723"/>
                </a:lnTo>
                <a:lnTo>
                  <a:pt x="1576191" y="362469"/>
                </a:lnTo>
                <a:lnTo>
                  <a:pt x="1573445" y="359723"/>
                </a:lnTo>
                <a:lnTo>
                  <a:pt x="1570699" y="356977"/>
                </a:lnTo>
                <a:lnTo>
                  <a:pt x="1570699" y="354231"/>
                </a:lnTo>
                <a:lnTo>
                  <a:pt x="1573445" y="351485"/>
                </a:lnTo>
                <a:close/>
                <a:moveTo>
                  <a:pt x="1452622" y="351485"/>
                </a:moveTo>
                <a:lnTo>
                  <a:pt x="1452622" y="354231"/>
                </a:lnTo>
                <a:lnTo>
                  <a:pt x="1458113" y="351485"/>
                </a:lnTo>
                <a:lnTo>
                  <a:pt x="1452622" y="351485"/>
                </a:lnTo>
                <a:close/>
                <a:moveTo>
                  <a:pt x="944616" y="351485"/>
                </a:moveTo>
                <a:lnTo>
                  <a:pt x="939124" y="356977"/>
                </a:lnTo>
                <a:lnTo>
                  <a:pt x="930887" y="356977"/>
                </a:lnTo>
                <a:lnTo>
                  <a:pt x="922648" y="356977"/>
                </a:lnTo>
                <a:lnTo>
                  <a:pt x="914410" y="354231"/>
                </a:lnTo>
                <a:lnTo>
                  <a:pt x="944616" y="351485"/>
                </a:lnTo>
                <a:close/>
                <a:moveTo>
                  <a:pt x="6634280" y="348739"/>
                </a:moveTo>
                <a:lnTo>
                  <a:pt x="6623296" y="351485"/>
                </a:lnTo>
                <a:lnTo>
                  <a:pt x="6612312" y="351485"/>
                </a:lnTo>
                <a:lnTo>
                  <a:pt x="6634280" y="348739"/>
                </a:lnTo>
                <a:close/>
                <a:moveTo>
                  <a:pt x="1507541" y="343247"/>
                </a:moveTo>
                <a:lnTo>
                  <a:pt x="1502050" y="345993"/>
                </a:lnTo>
                <a:lnTo>
                  <a:pt x="1499304" y="345993"/>
                </a:lnTo>
                <a:lnTo>
                  <a:pt x="1499304" y="351485"/>
                </a:lnTo>
                <a:lnTo>
                  <a:pt x="1504796" y="351485"/>
                </a:lnTo>
                <a:lnTo>
                  <a:pt x="1507541" y="354231"/>
                </a:lnTo>
                <a:lnTo>
                  <a:pt x="1499304" y="356977"/>
                </a:lnTo>
                <a:lnTo>
                  <a:pt x="1496557" y="356977"/>
                </a:lnTo>
                <a:lnTo>
                  <a:pt x="1493811" y="354231"/>
                </a:lnTo>
                <a:lnTo>
                  <a:pt x="1491065" y="356977"/>
                </a:lnTo>
                <a:lnTo>
                  <a:pt x="1491065" y="359723"/>
                </a:lnTo>
                <a:lnTo>
                  <a:pt x="1493811" y="362469"/>
                </a:lnTo>
                <a:lnTo>
                  <a:pt x="1491065" y="367961"/>
                </a:lnTo>
                <a:lnTo>
                  <a:pt x="1496557" y="370707"/>
                </a:lnTo>
                <a:lnTo>
                  <a:pt x="1502050" y="373453"/>
                </a:lnTo>
                <a:lnTo>
                  <a:pt x="1504796" y="373453"/>
                </a:lnTo>
                <a:lnTo>
                  <a:pt x="1507541" y="370707"/>
                </a:lnTo>
                <a:lnTo>
                  <a:pt x="1507541" y="365215"/>
                </a:lnTo>
                <a:lnTo>
                  <a:pt x="1510287" y="367961"/>
                </a:lnTo>
                <a:lnTo>
                  <a:pt x="1513033" y="367961"/>
                </a:lnTo>
                <a:lnTo>
                  <a:pt x="1513033" y="362469"/>
                </a:lnTo>
                <a:lnTo>
                  <a:pt x="1515779" y="362469"/>
                </a:lnTo>
                <a:lnTo>
                  <a:pt x="1518526" y="359723"/>
                </a:lnTo>
                <a:lnTo>
                  <a:pt x="1521272" y="359723"/>
                </a:lnTo>
                <a:lnTo>
                  <a:pt x="1524017" y="359723"/>
                </a:lnTo>
                <a:lnTo>
                  <a:pt x="1521272" y="356977"/>
                </a:lnTo>
                <a:lnTo>
                  <a:pt x="1521272" y="354231"/>
                </a:lnTo>
                <a:lnTo>
                  <a:pt x="1518526" y="348739"/>
                </a:lnTo>
                <a:lnTo>
                  <a:pt x="1510287" y="348739"/>
                </a:lnTo>
                <a:lnTo>
                  <a:pt x="1507541" y="343247"/>
                </a:lnTo>
                <a:close/>
                <a:moveTo>
                  <a:pt x="1230199" y="343247"/>
                </a:moveTo>
                <a:lnTo>
                  <a:pt x="1230199" y="345993"/>
                </a:lnTo>
                <a:lnTo>
                  <a:pt x="1232945" y="345993"/>
                </a:lnTo>
                <a:lnTo>
                  <a:pt x="1235691" y="348739"/>
                </a:lnTo>
                <a:lnTo>
                  <a:pt x="1235691" y="345993"/>
                </a:lnTo>
                <a:lnTo>
                  <a:pt x="1232945" y="345993"/>
                </a:lnTo>
                <a:lnTo>
                  <a:pt x="1232945" y="343247"/>
                </a:lnTo>
                <a:lnTo>
                  <a:pt x="1230199" y="343247"/>
                </a:lnTo>
                <a:close/>
                <a:moveTo>
                  <a:pt x="1576191" y="340501"/>
                </a:moveTo>
                <a:lnTo>
                  <a:pt x="1576191" y="343247"/>
                </a:lnTo>
                <a:lnTo>
                  <a:pt x="1573445" y="343247"/>
                </a:lnTo>
                <a:lnTo>
                  <a:pt x="1573445" y="345993"/>
                </a:lnTo>
                <a:lnTo>
                  <a:pt x="1576191" y="345993"/>
                </a:lnTo>
                <a:lnTo>
                  <a:pt x="1578937" y="345993"/>
                </a:lnTo>
                <a:lnTo>
                  <a:pt x="1581682" y="348739"/>
                </a:lnTo>
                <a:lnTo>
                  <a:pt x="1584428" y="345993"/>
                </a:lnTo>
                <a:lnTo>
                  <a:pt x="1584428" y="343247"/>
                </a:lnTo>
                <a:lnTo>
                  <a:pt x="1581682" y="343247"/>
                </a:lnTo>
                <a:lnTo>
                  <a:pt x="1576191" y="340501"/>
                </a:lnTo>
                <a:close/>
                <a:moveTo>
                  <a:pt x="1101137" y="335009"/>
                </a:moveTo>
                <a:lnTo>
                  <a:pt x="1087407" y="340501"/>
                </a:lnTo>
                <a:lnTo>
                  <a:pt x="1070932" y="345993"/>
                </a:lnTo>
                <a:lnTo>
                  <a:pt x="1051710" y="351485"/>
                </a:lnTo>
                <a:lnTo>
                  <a:pt x="1032487" y="351485"/>
                </a:lnTo>
                <a:lnTo>
                  <a:pt x="996790" y="351485"/>
                </a:lnTo>
                <a:lnTo>
                  <a:pt x="963838" y="348739"/>
                </a:lnTo>
                <a:lnTo>
                  <a:pt x="1101137" y="335009"/>
                </a:lnTo>
                <a:close/>
                <a:moveTo>
                  <a:pt x="1620127" y="332263"/>
                </a:moveTo>
                <a:lnTo>
                  <a:pt x="1617380" y="335009"/>
                </a:lnTo>
                <a:lnTo>
                  <a:pt x="1617380" y="337755"/>
                </a:lnTo>
                <a:lnTo>
                  <a:pt x="1620127" y="340501"/>
                </a:lnTo>
                <a:lnTo>
                  <a:pt x="1622873" y="337755"/>
                </a:lnTo>
                <a:lnTo>
                  <a:pt x="1625618" y="335009"/>
                </a:lnTo>
                <a:lnTo>
                  <a:pt x="1622873" y="332263"/>
                </a:lnTo>
                <a:lnTo>
                  <a:pt x="1620127" y="332263"/>
                </a:lnTo>
                <a:close/>
                <a:moveTo>
                  <a:pt x="1134089" y="329517"/>
                </a:moveTo>
                <a:lnTo>
                  <a:pt x="1128598" y="343247"/>
                </a:lnTo>
                <a:lnTo>
                  <a:pt x="1125851" y="348739"/>
                </a:lnTo>
                <a:lnTo>
                  <a:pt x="1123105" y="348739"/>
                </a:lnTo>
                <a:lnTo>
                  <a:pt x="1120359" y="345993"/>
                </a:lnTo>
                <a:lnTo>
                  <a:pt x="1114868" y="343247"/>
                </a:lnTo>
                <a:lnTo>
                  <a:pt x="1114868" y="340501"/>
                </a:lnTo>
                <a:lnTo>
                  <a:pt x="1117613" y="332263"/>
                </a:lnTo>
                <a:lnTo>
                  <a:pt x="1134089" y="329517"/>
                </a:lnTo>
                <a:close/>
                <a:moveTo>
                  <a:pt x="1553356" y="327060"/>
                </a:moveTo>
                <a:lnTo>
                  <a:pt x="1559715" y="328039"/>
                </a:lnTo>
                <a:lnTo>
                  <a:pt x="1559715" y="329517"/>
                </a:lnTo>
                <a:lnTo>
                  <a:pt x="1559715" y="335009"/>
                </a:lnTo>
                <a:lnTo>
                  <a:pt x="1551477" y="337755"/>
                </a:lnTo>
                <a:lnTo>
                  <a:pt x="1543239" y="337755"/>
                </a:lnTo>
                <a:lnTo>
                  <a:pt x="1543239" y="335009"/>
                </a:lnTo>
                <a:lnTo>
                  <a:pt x="1540493" y="332263"/>
                </a:lnTo>
                <a:lnTo>
                  <a:pt x="1545985" y="329517"/>
                </a:lnTo>
                <a:lnTo>
                  <a:pt x="1553356" y="327060"/>
                </a:lnTo>
                <a:close/>
                <a:moveTo>
                  <a:pt x="1559715" y="326771"/>
                </a:moveTo>
                <a:lnTo>
                  <a:pt x="1561213" y="328269"/>
                </a:lnTo>
                <a:lnTo>
                  <a:pt x="1559715" y="328039"/>
                </a:lnTo>
                <a:lnTo>
                  <a:pt x="1559715" y="326771"/>
                </a:lnTo>
                <a:close/>
                <a:moveTo>
                  <a:pt x="1551477" y="326771"/>
                </a:moveTo>
                <a:lnTo>
                  <a:pt x="1554223" y="326771"/>
                </a:lnTo>
                <a:lnTo>
                  <a:pt x="1553356" y="327060"/>
                </a:lnTo>
                <a:lnTo>
                  <a:pt x="1551477" y="326771"/>
                </a:lnTo>
                <a:close/>
                <a:moveTo>
                  <a:pt x="1419121" y="323751"/>
                </a:moveTo>
                <a:lnTo>
                  <a:pt x="1422416" y="324025"/>
                </a:lnTo>
                <a:lnTo>
                  <a:pt x="1419670" y="324025"/>
                </a:lnTo>
                <a:lnTo>
                  <a:pt x="1419121" y="323751"/>
                </a:lnTo>
                <a:close/>
                <a:moveTo>
                  <a:pt x="1248774" y="318695"/>
                </a:moveTo>
                <a:lnTo>
                  <a:pt x="1227452" y="324025"/>
                </a:lnTo>
                <a:lnTo>
                  <a:pt x="1197247" y="324025"/>
                </a:lnTo>
                <a:lnTo>
                  <a:pt x="1248774" y="318695"/>
                </a:lnTo>
                <a:close/>
                <a:moveTo>
                  <a:pt x="1249421" y="318533"/>
                </a:moveTo>
                <a:lnTo>
                  <a:pt x="1249202" y="318650"/>
                </a:lnTo>
                <a:lnTo>
                  <a:pt x="1248774" y="318695"/>
                </a:lnTo>
                <a:lnTo>
                  <a:pt x="1249421" y="318533"/>
                </a:lnTo>
                <a:close/>
                <a:moveTo>
                  <a:pt x="1850788" y="313042"/>
                </a:moveTo>
                <a:lnTo>
                  <a:pt x="1737229" y="333264"/>
                </a:lnTo>
                <a:lnTo>
                  <a:pt x="1754679" y="335009"/>
                </a:lnTo>
                <a:lnTo>
                  <a:pt x="1779393" y="335009"/>
                </a:lnTo>
                <a:lnTo>
                  <a:pt x="1806852" y="332263"/>
                </a:lnTo>
                <a:lnTo>
                  <a:pt x="1828821" y="326772"/>
                </a:lnTo>
                <a:lnTo>
                  <a:pt x="1839804" y="321280"/>
                </a:lnTo>
                <a:lnTo>
                  <a:pt x="1848043" y="315788"/>
                </a:lnTo>
                <a:lnTo>
                  <a:pt x="1850788" y="313042"/>
                </a:lnTo>
                <a:close/>
                <a:moveTo>
                  <a:pt x="1340038" y="310295"/>
                </a:moveTo>
                <a:lnTo>
                  <a:pt x="1318068" y="324025"/>
                </a:lnTo>
                <a:lnTo>
                  <a:pt x="1315322" y="324025"/>
                </a:lnTo>
                <a:lnTo>
                  <a:pt x="1312577" y="326771"/>
                </a:lnTo>
                <a:lnTo>
                  <a:pt x="1304341" y="324025"/>
                </a:lnTo>
                <a:lnTo>
                  <a:pt x="1298847" y="321279"/>
                </a:lnTo>
                <a:lnTo>
                  <a:pt x="1282371" y="315787"/>
                </a:lnTo>
                <a:lnTo>
                  <a:pt x="1340038" y="310295"/>
                </a:lnTo>
                <a:close/>
                <a:moveTo>
                  <a:pt x="1857837" y="305992"/>
                </a:moveTo>
                <a:lnTo>
                  <a:pt x="1856280" y="307549"/>
                </a:lnTo>
                <a:lnTo>
                  <a:pt x="1856280" y="307550"/>
                </a:lnTo>
                <a:lnTo>
                  <a:pt x="1857837" y="305992"/>
                </a:lnTo>
                <a:close/>
                <a:moveTo>
                  <a:pt x="1513033" y="304803"/>
                </a:moveTo>
                <a:lnTo>
                  <a:pt x="1507541" y="307549"/>
                </a:lnTo>
                <a:lnTo>
                  <a:pt x="1507541" y="315787"/>
                </a:lnTo>
                <a:lnTo>
                  <a:pt x="1510287" y="315787"/>
                </a:lnTo>
                <a:lnTo>
                  <a:pt x="1513033" y="318533"/>
                </a:lnTo>
                <a:lnTo>
                  <a:pt x="1513033" y="313041"/>
                </a:lnTo>
                <a:lnTo>
                  <a:pt x="1518526" y="313041"/>
                </a:lnTo>
                <a:lnTo>
                  <a:pt x="1524017" y="313041"/>
                </a:lnTo>
                <a:lnTo>
                  <a:pt x="1529509" y="313041"/>
                </a:lnTo>
                <a:lnTo>
                  <a:pt x="1529509" y="307549"/>
                </a:lnTo>
                <a:lnTo>
                  <a:pt x="1526763" y="304803"/>
                </a:lnTo>
                <a:lnTo>
                  <a:pt x="1524017" y="304803"/>
                </a:lnTo>
                <a:lnTo>
                  <a:pt x="1513033" y="304803"/>
                </a:lnTo>
                <a:close/>
                <a:moveTo>
                  <a:pt x="1408686" y="302057"/>
                </a:moveTo>
                <a:lnTo>
                  <a:pt x="1414179" y="302057"/>
                </a:lnTo>
                <a:lnTo>
                  <a:pt x="1411434" y="304803"/>
                </a:lnTo>
                <a:lnTo>
                  <a:pt x="1408686" y="304803"/>
                </a:lnTo>
                <a:lnTo>
                  <a:pt x="1408686" y="307549"/>
                </a:lnTo>
                <a:lnTo>
                  <a:pt x="1408686" y="310295"/>
                </a:lnTo>
                <a:lnTo>
                  <a:pt x="1405940" y="313041"/>
                </a:lnTo>
                <a:lnTo>
                  <a:pt x="1408686" y="313041"/>
                </a:lnTo>
                <a:lnTo>
                  <a:pt x="1411434" y="313041"/>
                </a:lnTo>
                <a:lnTo>
                  <a:pt x="1414179" y="313041"/>
                </a:lnTo>
                <a:lnTo>
                  <a:pt x="1416924" y="313041"/>
                </a:lnTo>
                <a:lnTo>
                  <a:pt x="1416924" y="315787"/>
                </a:lnTo>
                <a:lnTo>
                  <a:pt x="1416924" y="318533"/>
                </a:lnTo>
                <a:lnTo>
                  <a:pt x="1414179" y="318533"/>
                </a:lnTo>
                <a:lnTo>
                  <a:pt x="1414179" y="321279"/>
                </a:lnTo>
                <a:lnTo>
                  <a:pt x="1419121" y="323751"/>
                </a:lnTo>
                <a:lnTo>
                  <a:pt x="1389464" y="321279"/>
                </a:lnTo>
                <a:lnTo>
                  <a:pt x="1381227" y="321279"/>
                </a:lnTo>
                <a:lnTo>
                  <a:pt x="1386718" y="318533"/>
                </a:lnTo>
                <a:lnTo>
                  <a:pt x="1386718" y="315787"/>
                </a:lnTo>
                <a:lnTo>
                  <a:pt x="1381227" y="321279"/>
                </a:lnTo>
                <a:lnTo>
                  <a:pt x="1367496" y="313041"/>
                </a:lnTo>
                <a:lnTo>
                  <a:pt x="1353766" y="307549"/>
                </a:lnTo>
                <a:lnTo>
                  <a:pt x="1397703" y="304803"/>
                </a:lnTo>
                <a:lnTo>
                  <a:pt x="1394958" y="307549"/>
                </a:lnTo>
                <a:lnTo>
                  <a:pt x="1403194" y="304803"/>
                </a:lnTo>
                <a:lnTo>
                  <a:pt x="1408686" y="302057"/>
                </a:lnTo>
                <a:close/>
                <a:moveTo>
                  <a:pt x="1721728" y="299311"/>
                </a:moveTo>
                <a:lnTo>
                  <a:pt x="1721728" y="302057"/>
                </a:lnTo>
                <a:lnTo>
                  <a:pt x="1721728" y="304803"/>
                </a:lnTo>
                <a:lnTo>
                  <a:pt x="1721728" y="307549"/>
                </a:lnTo>
                <a:lnTo>
                  <a:pt x="1727220" y="307549"/>
                </a:lnTo>
                <a:lnTo>
                  <a:pt x="1727220" y="302057"/>
                </a:lnTo>
                <a:lnTo>
                  <a:pt x="1721728" y="299311"/>
                </a:lnTo>
                <a:close/>
                <a:moveTo>
                  <a:pt x="1600905" y="296565"/>
                </a:moveTo>
                <a:lnTo>
                  <a:pt x="1589921" y="304803"/>
                </a:lnTo>
                <a:lnTo>
                  <a:pt x="1581682" y="310295"/>
                </a:lnTo>
                <a:lnTo>
                  <a:pt x="1581682" y="307549"/>
                </a:lnTo>
                <a:lnTo>
                  <a:pt x="1573445" y="302057"/>
                </a:lnTo>
                <a:lnTo>
                  <a:pt x="1565206" y="302057"/>
                </a:lnTo>
                <a:lnTo>
                  <a:pt x="1562461" y="307549"/>
                </a:lnTo>
                <a:lnTo>
                  <a:pt x="1565206" y="313041"/>
                </a:lnTo>
                <a:lnTo>
                  <a:pt x="1548731" y="313041"/>
                </a:lnTo>
                <a:lnTo>
                  <a:pt x="1529509" y="315787"/>
                </a:lnTo>
                <a:lnTo>
                  <a:pt x="1524017" y="318533"/>
                </a:lnTo>
                <a:lnTo>
                  <a:pt x="1526763" y="318533"/>
                </a:lnTo>
                <a:lnTo>
                  <a:pt x="1518526" y="324025"/>
                </a:lnTo>
                <a:lnTo>
                  <a:pt x="1510287" y="332263"/>
                </a:lnTo>
                <a:lnTo>
                  <a:pt x="1526763" y="326771"/>
                </a:lnTo>
                <a:lnTo>
                  <a:pt x="1529509" y="332263"/>
                </a:lnTo>
                <a:lnTo>
                  <a:pt x="1515779" y="332263"/>
                </a:lnTo>
                <a:lnTo>
                  <a:pt x="1515779" y="337755"/>
                </a:lnTo>
                <a:lnTo>
                  <a:pt x="1518526" y="340501"/>
                </a:lnTo>
                <a:lnTo>
                  <a:pt x="1518526" y="345993"/>
                </a:lnTo>
                <a:lnTo>
                  <a:pt x="1526763" y="351485"/>
                </a:lnTo>
                <a:lnTo>
                  <a:pt x="1529509" y="351485"/>
                </a:lnTo>
                <a:lnTo>
                  <a:pt x="1535002" y="351485"/>
                </a:lnTo>
                <a:lnTo>
                  <a:pt x="1535002" y="340501"/>
                </a:lnTo>
                <a:lnTo>
                  <a:pt x="1532255" y="332263"/>
                </a:lnTo>
                <a:lnTo>
                  <a:pt x="1535002" y="329517"/>
                </a:lnTo>
                <a:lnTo>
                  <a:pt x="1537748" y="329517"/>
                </a:lnTo>
                <a:lnTo>
                  <a:pt x="1537748" y="337755"/>
                </a:lnTo>
                <a:lnTo>
                  <a:pt x="1537748" y="345993"/>
                </a:lnTo>
                <a:lnTo>
                  <a:pt x="1545985" y="348739"/>
                </a:lnTo>
                <a:lnTo>
                  <a:pt x="1554223" y="345993"/>
                </a:lnTo>
                <a:lnTo>
                  <a:pt x="1562461" y="343247"/>
                </a:lnTo>
                <a:lnTo>
                  <a:pt x="1570699" y="340501"/>
                </a:lnTo>
                <a:lnTo>
                  <a:pt x="1565206" y="332263"/>
                </a:lnTo>
                <a:lnTo>
                  <a:pt x="1561213" y="328269"/>
                </a:lnTo>
                <a:lnTo>
                  <a:pt x="1587175" y="332263"/>
                </a:lnTo>
                <a:lnTo>
                  <a:pt x="1603651" y="332263"/>
                </a:lnTo>
                <a:lnTo>
                  <a:pt x="1609143" y="326771"/>
                </a:lnTo>
                <a:lnTo>
                  <a:pt x="1617380" y="321279"/>
                </a:lnTo>
                <a:lnTo>
                  <a:pt x="1609143" y="321279"/>
                </a:lnTo>
                <a:lnTo>
                  <a:pt x="1603651" y="315787"/>
                </a:lnTo>
                <a:lnTo>
                  <a:pt x="1600905" y="307549"/>
                </a:lnTo>
                <a:lnTo>
                  <a:pt x="1600905" y="296565"/>
                </a:lnTo>
                <a:close/>
                <a:moveTo>
                  <a:pt x="1551477" y="296565"/>
                </a:moveTo>
                <a:lnTo>
                  <a:pt x="1543239" y="302057"/>
                </a:lnTo>
                <a:lnTo>
                  <a:pt x="1532255" y="302057"/>
                </a:lnTo>
                <a:lnTo>
                  <a:pt x="1535002" y="310295"/>
                </a:lnTo>
                <a:lnTo>
                  <a:pt x="1540493" y="313041"/>
                </a:lnTo>
                <a:lnTo>
                  <a:pt x="1545985" y="307549"/>
                </a:lnTo>
                <a:lnTo>
                  <a:pt x="1545985" y="304803"/>
                </a:lnTo>
                <a:lnTo>
                  <a:pt x="1551477" y="304803"/>
                </a:lnTo>
                <a:lnTo>
                  <a:pt x="1551477" y="296565"/>
                </a:lnTo>
                <a:close/>
                <a:moveTo>
                  <a:pt x="1688776" y="282836"/>
                </a:moveTo>
                <a:lnTo>
                  <a:pt x="1664062" y="291073"/>
                </a:lnTo>
                <a:lnTo>
                  <a:pt x="1639348" y="296565"/>
                </a:lnTo>
                <a:lnTo>
                  <a:pt x="1625618" y="291073"/>
                </a:lnTo>
                <a:lnTo>
                  <a:pt x="1617380" y="291073"/>
                </a:lnTo>
                <a:lnTo>
                  <a:pt x="1609143" y="291073"/>
                </a:lnTo>
                <a:lnTo>
                  <a:pt x="1609143" y="296565"/>
                </a:lnTo>
                <a:lnTo>
                  <a:pt x="1611889" y="302057"/>
                </a:lnTo>
                <a:lnTo>
                  <a:pt x="1617380" y="302057"/>
                </a:lnTo>
                <a:lnTo>
                  <a:pt x="1620127" y="302057"/>
                </a:lnTo>
                <a:lnTo>
                  <a:pt x="1631111" y="299311"/>
                </a:lnTo>
                <a:lnTo>
                  <a:pt x="1639348" y="296565"/>
                </a:lnTo>
                <a:lnTo>
                  <a:pt x="1661316" y="296565"/>
                </a:lnTo>
                <a:lnTo>
                  <a:pt x="1683284" y="293819"/>
                </a:lnTo>
                <a:lnTo>
                  <a:pt x="1705252" y="293819"/>
                </a:lnTo>
                <a:lnTo>
                  <a:pt x="1732711" y="291073"/>
                </a:lnTo>
                <a:lnTo>
                  <a:pt x="1721728" y="285582"/>
                </a:lnTo>
                <a:lnTo>
                  <a:pt x="1710744" y="282836"/>
                </a:lnTo>
                <a:lnTo>
                  <a:pt x="1699760" y="282836"/>
                </a:lnTo>
                <a:lnTo>
                  <a:pt x="1688776" y="282836"/>
                </a:lnTo>
                <a:close/>
                <a:moveTo>
                  <a:pt x="1817837" y="269106"/>
                </a:moveTo>
                <a:lnTo>
                  <a:pt x="1823329" y="277344"/>
                </a:lnTo>
                <a:lnTo>
                  <a:pt x="1826075" y="280090"/>
                </a:lnTo>
                <a:lnTo>
                  <a:pt x="1826075" y="285582"/>
                </a:lnTo>
                <a:lnTo>
                  <a:pt x="1809599" y="285582"/>
                </a:lnTo>
                <a:lnTo>
                  <a:pt x="1795869" y="288328"/>
                </a:lnTo>
                <a:lnTo>
                  <a:pt x="1782139" y="293819"/>
                </a:lnTo>
                <a:lnTo>
                  <a:pt x="1771156" y="293819"/>
                </a:lnTo>
                <a:lnTo>
                  <a:pt x="1768409" y="293819"/>
                </a:lnTo>
                <a:lnTo>
                  <a:pt x="1765663" y="293819"/>
                </a:lnTo>
                <a:lnTo>
                  <a:pt x="1757425" y="288328"/>
                </a:lnTo>
                <a:lnTo>
                  <a:pt x="1754679" y="285582"/>
                </a:lnTo>
                <a:lnTo>
                  <a:pt x="1749187" y="285582"/>
                </a:lnTo>
                <a:lnTo>
                  <a:pt x="1740950" y="293819"/>
                </a:lnTo>
                <a:lnTo>
                  <a:pt x="1732711" y="307549"/>
                </a:lnTo>
                <a:lnTo>
                  <a:pt x="1724474" y="313041"/>
                </a:lnTo>
                <a:lnTo>
                  <a:pt x="1718982" y="318533"/>
                </a:lnTo>
                <a:lnTo>
                  <a:pt x="1707998" y="321279"/>
                </a:lnTo>
                <a:lnTo>
                  <a:pt x="1716236" y="324025"/>
                </a:lnTo>
                <a:lnTo>
                  <a:pt x="1732711" y="326771"/>
                </a:lnTo>
                <a:lnTo>
                  <a:pt x="1751933" y="324025"/>
                </a:lnTo>
                <a:lnTo>
                  <a:pt x="1768409" y="318533"/>
                </a:lnTo>
                <a:lnTo>
                  <a:pt x="1801361" y="307549"/>
                </a:lnTo>
                <a:lnTo>
                  <a:pt x="1828821" y="291073"/>
                </a:lnTo>
                <a:lnTo>
                  <a:pt x="1837059" y="296565"/>
                </a:lnTo>
                <a:lnTo>
                  <a:pt x="1839805" y="296565"/>
                </a:lnTo>
                <a:lnTo>
                  <a:pt x="1845297" y="296565"/>
                </a:lnTo>
                <a:lnTo>
                  <a:pt x="1856280" y="288328"/>
                </a:lnTo>
                <a:lnTo>
                  <a:pt x="1859026" y="282836"/>
                </a:lnTo>
                <a:lnTo>
                  <a:pt x="1861773" y="274598"/>
                </a:lnTo>
                <a:lnTo>
                  <a:pt x="1856280" y="271852"/>
                </a:lnTo>
                <a:lnTo>
                  <a:pt x="1853535" y="269106"/>
                </a:lnTo>
                <a:lnTo>
                  <a:pt x="1842551" y="269106"/>
                </a:lnTo>
                <a:lnTo>
                  <a:pt x="1831567" y="269106"/>
                </a:lnTo>
                <a:lnTo>
                  <a:pt x="1817837" y="269106"/>
                </a:lnTo>
                <a:close/>
                <a:moveTo>
                  <a:pt x="2233515" y="247993"/>
                </a:moveTo>
                <a:lnTo>
                  <a:pt x="2229733" y="249884"/>
                </a:lnTo>
                <a:lnTo>
                  <a:pt x="2224241" y="249884"/>
                </a:lnTo>
                <a:lnTo>
                  <a:pt x="2224241" y="249522"/>
                </a:lnTo>
                <a:lnTo>
                  <a:pt x="2233515" y="247993"/>
                </a:lnTo>
                <a:close/>
                <a:moveTo>
                  <a:pt x="2202274" y="236154"/>
                </a:moveTo>
                <a:lnTo>
                  <a:pt x="2202274" y="241646"/>
                </a:lnTo>
                <a:lnTo>
                  <a:pt x="2205020" y="238900"/>
                </a:lnTo>
                <a:lnTo>
                  <a:pt x="2205020" y="236154"/>
                </a:lnTo>
                <a:lnTo>
                  <a:pt x="2202274" y="236154"/>
                </a:lnTo>
                <a:close/>
                <a:moveTo>
                  <a:pt x="2139116" y="227916"/>
                </a:moveTo>
                <a:lnTo>
                  <a:pt x="2139116" y="233408"/>
                </a:lnTo>
                <a:lnTo>
                  <a:pt x="2144609" y="233408"/>
                </a:lnTo>
                <a:lnTo>
                  <a:pt x="2144609" y="227916"/>
                </a:lnTo>
                <a:lnTo>
                  <a:pt x="2139116" y="227916"/>
                </a:lnTo>
                <a:close/>
                <a:moveTo>
                  <a:pt x="2292891" y="222424"/>
                </a:moveTo>
                <a:lnTo>
                  <a:pt x="2290144" y="227916"/>
                </a:lnTo>
                <a:lnTo>
                  <a:pt x="2298383" y="227916"/>
                </a:lnTo>
                <a:lnTo>
                  <a:pt x="2298383" y="225170"/>
                </a:lnTo>
                <a:lnTo>
                  <a:pt x="2295637" y="222424"/>
                </a:lnTo>
                <a:lnTo>
                  <a:pt x="2292891" y="222424"/>
                </a:lnTo>
                <a:close/>
                <a:moveTo>
                  <a:pt x="2328589" y="219678"/>
                </a:moveTo>
                <a:lnTo>
                  <a:pt x="2325843" y="222424"/>
                </a:lnTo>
                <a:lnTo>
                  <a:pt x="2328589" y="222424"/>
                </a:lnTo>
                <a:lnTo>
                  <a:pt x="2328589" y="227916"/>
                </a:lnTo>
                <a:lnTo>
                  <a:pt x="2331334" y="227916"/>
                </a:lnTo>
                <a:lnTo>
                  <a:pt x="2336826" y="227916"/>
                </a:lnTo>
                <a:lnTo>
                  <a:pt x="2339572" y="227916"/>
                </a:lnTo>
                <a:lnTo>
                  <a:pt x="2339572" y="222424"/>
                </a:lnTo>
                <a:lnTo>
                  <a:pt x="2334081" y="222424"/>
                </a:lnTo>
                <a:lnTo>
                  <a:pt x="2331334" y="222424"/>
                </a:lnTo>
                <a:lnTo>
                  <a:pt x="2328589" y="219678"/>
                </a:lnTo>
                <a:close/>
                <a:moveTo>
                  <a:pt x="3174349" y="123569"/>
                </a:moveTo>
                <a:lnTo>
                  <a:pt x="2430190" y="214186"/>
                </a:lnTo>
                <a:lnTo>
                  <a:pt x="2424698" y="214186"/>
                </a:lnTo>
                <a:lnTo>
                  <a:pt x="2421952" y="216932"/>
                </a:lnTo>
                <a:lnTo>
                  <a:pt x="2397238" y="221006"/>
                </a:lnTo>
                <a:lnTo>
                  <a:pt x="2397238" y="222424"/>
                </a:lnTo>
                <a:lnTo>
                  <a:pt x="2391745" y="230662"/>
                </a:lnTo>
                <a:lnTo>
                  <a:pt x="2386254" y="233408"/>
                </a:lnTo>
                <a:lnTo>
                  <a:pt x="2375269" y="233408"/>
                </a:lnTo>
                <a:lnTo>
                  <a:pt x="2369778" y="230662"/>
                </a:lnTo>
                <a:lnTo>
                  <a:pt x="2367408" y="225923"/>
                </a:lnTo>
                <a:lnTo>
                  <a:pt x="2233515" y="247993"/>
                </a:lnTo>
                <a:lnTo>
                  <a:pt x="2235225" y="247138"/>
                </a:lnTo>
                <a:lnTo>
                  <a:pt x="2232480" y="244392"/>
                </a:lnTo>
                <a:lnTo>
                  <a:pt x="2232480" y="241646"/>
                </a:lnTo>
                <a:lnTo>
                  <a:pt x="2224241" y="241646"/>
                </a:lnTo>
                <a:lnTo>
                  <a:pt x="2224241" y="249522"/>
                </a:lnTo>
                <a:lnTo>
                  <a:pt x="2172069" y="258122"/>
                </a:lnTo>
                <a:lnTo>
                  <a:pt x="2169322" y="260868"/>
                </a:lnTo>
                <a:lnTo>
                  <a:pt x="2158048" y="262747"/>
                </a:lnTo>
                <a:lnTo>
                  <a:pt x="2158338" y="263614"/>
                </a:lnTo>
                <a:lnTo>
                  <a:pt x="2158338" y="274598"/>
                </a:lnTo>
                <a:lnTo>
                  <a:pt x="2150099" y="280090"/>
                </a:lnTo>
                <a:lnTo>
                  <a:pt x="2141862" y="288328"/>
                </a:lnTo>
                <a:lnTo>
                  <a:pt x="2133624" y="296566"/>
                </a:lnTo>
                <a:lnTo>
                  <a:pt x="2122640" y="299312"/>
                </a:lnTo>
                <a:lnTo>
                  <a:pt x="2111656" y="296566"/>
                </a:lnTo>
                <a:lnTo>
                  <a:pt x="2103418" y="291074"/>
                </a:lnTo>
                <a:lnTo>
                  <a:pt x="2097926" y="282836"/>
                </a:lnTo>
                <a:lnTo>
                  <a:pt x="2097492" y="281102"/>
                </a:lnTo>
                <a:lnTo>
                  <a:pt x="2106164" y="282836"/>
                </a:lnTo>
                <a:lnTo>
                  <a:pt x="2096357" y="273029"/>
                </a:lnTo>
                <a:lnTo>
                  <a:pt x="2095510" y="273170"/>
                </a:lnTo>
                <a:lnTo>
                  <a:pt x="2097492" y="281102"/>
                </a:lnTo>
                <a:lnTo>
                  <a:pt x="2092434" y="280090"/>
                </a:lnTo>
                <a:lnTo>
                  <a:pt x="2078704" y="277344"/>
                </a:lnTo>
                <a:lnTo>
                  <a:pt x="2074960" y="276595"/>
                </a:lnTo>
                <a:lnTo>
                  <a:pt x="2070467" y="277344"/>
                </a:lnTo>
                <a:lnTo>
                  <a:pt x="2045753" y="274598"/>
                </a:lnTo>
                <a:lnTo>
                  <a:pt x="2021039" y="277344"/>
                </a:lnTo>
                <a:lnTo>
                  <a:pt x="2012801" y="280090"/>
                </a:lnTo>
                <a:lnTo>
                  <a:pt x="2007309" y="285582"/>
                </a:lnTo>
                <a:lnTo>
                  <a:pt x="2004563" y="285582"/>
                </a:lnTo>
                <a:lnTo>
                  <a:pt x="2010055" y="280090"/>
                </a:lnTo>
                <a:lnTo>
                  <a:pt x="2010055" y="271852"/>
                </a:lnTo>
                <a:lnTo>
                  <a:pt x="2004563" y="269106"/>
                </a:lnTo>
                <a:lnTo>
                  <a:pt x="2001817" y="266360"/>
                </a:lnTo>
                <a:lnTo>
                  <a:pt x="1996325" y="255376"/>
                </a:lnTo>
                <a:lnTo>
                  <a:pt x="1988087" y="258122"/>
                </a:lnTo>
                <a:lnTo>
                  <a:pt x="1982596" y="255376"/>
                </a:lnTo>
                <a:lnTo>
                  <a:pt x="1968866" y="249884"/>
                </a:lnTo>
                <a:lnTo>
                  <a:pt x="1963374" y="255376"/>
                </a:lnTo>
                <a:lnTo>
                  <a:pt x="1955136" y="255376"/>
                </a:lnTo>
                <a:lnTo>
                  <a:pt x="1944152" y="255376"/>
                </a:lnTo>
                <a:lnTo>
                  <a:pt x="1941406" y="255376"/>
                </a:lnTo>
                <a:lnTo>
                  <a:pt x="1938660" y="258122"/>
                </a:lnTo>
                <a:lnTo>
                  <a:pt x="1938660" y="260868"/>
                </a:lnTo>
                <a:lnTo>
                  <a:pt x="1938660" y="263614"/>
                </a:lnTo>
                <a:lnTo>
                  <a:pt x="1941406" y="266360"/>
                </a:lnTo>
                <a:lnTo>
                  <a:pt x="1935914" y="266360"/>
                </a:lnTo>
                <a:lnTo>
                  <a:pt x="1930422" y="269106"/>
                </a:lnTo>
                <a:lnTo>
                  <a:pt x="1930422" y="271852"/>
                </a:lnTo>
                <a:lnTo>
                  <a:pt x="1933168" y="277344"/>
                </a:lnTo>
                <a:lnTo>
                  <a:pt x="1927676" y="277344"/>
                </a:lnTo>
                <a:lnTo>
                  <a:pt x="1919438" y="280090"/>
                </a:lnTo>
                <a:lnTo>
                  <a:pt x="1916692" y="285582"/>
                </a:lnTo>
                <a:lnTo>
                  <a:pt x="1916692" y="296565"/>
                </a:lnTo>
                <a:lnTo>
                  <a:pt x="1924930" y="299311"/>
                </a:lnTo>
                <a:lnTo>
                  <a:pt x="1924930" y="302057"/>
                </a:lnTo>
                <a:lnTo>
                  <a:pt x="1900163" y="305596"/>
                </a:lnTo>
                <a:lnTo>
                  <a:pt x="1900776" y="307028"/>
                </a:lnTo>
                <a:lnTo>
                  <a:pt x="1949643" y="299312"/>
                </a:lnTo>
                <a:lnTo>
                  <a:pt x="1968865" y="293820"/>
                </a:lnTo>
                <a:lnTo>
                  <a:pt x="1990832" y="285582"/>
                </a:lnTo>
                <a:lnTo>
                  <a:pt x="1993578" y="288328"/>
                </a:lnTo>
                <a:lnTo>
                  <a:pt x="1990832" y="288328"/>
                </a:lnTo>
                <a:lnTo>
                  <a:pt x="1982595" y="296566"/>
                </a:lnTo>
                <a:lnTo>
                  <a:pt x="1971611" y="302058"/>
                </a:lnTo>
                <a:lnTo>
                  <a:pt x="1946897" y="307550"/>
                </a:lnTo>
                <a:lnTo>
                  <a:pt x="1903087" y="312418"/>
                </a:lnTo>
                <a:lnTo>
                  <a:pt x="1905708" y="318534"/>
                </a:lnTo>
                <a:lnTo>
                  <a:pt x="1905708" y="324026"/>
                </a:lnTo>
                <a:lnTo>
                  <a:pt x="1905708" y="329517"/>
                </a:lnTo>
                <a:lnTo>
                  <a:pt x="1900216" y="340501"/>
                </a:lnTo>
                <a:lnTo>
                  <a:pt x="1894723" y="348739"/>
                </a:lnTo>
                <a:lnTo>
                  <a:pt x="1891978" y="356977"/>
                </a:lnTo>
                <a:lnTo>
                  <a:pt x="1889232" y="373453"/>
                </a:lnTo>
                <a:lnTo>
                  <a:pt x="1889232" y="395421"/>
                </a:lnTo>
                <a:lnTo>
                  <a:pt x="1891978" y="414643"/>
                </a:lnTo>
                <a:lnTo>
                  <a:pt x="1902962" y="455832"/>
                </a:lnTo>
                <a:lnTo>
                  <a:pt x="1905708" y="475054"/>
                </a:lnTo>
                <a:lnTo>
                  <a:pt x="1908453" y="491530"/>
                </a:lnTo>
                <a:lnTo>
                  <a:pt x="1905708" y="497022"/>
                </a:lnTo>
                <a:lnTo>
                  <a:pt x="1902962" y="502514"/>
                </a:lnTo>
                <a:lnTo>
                  <a:pt x="1900216" y="505260"/>
                </a:lnTo>
                <a:lnTo>
                  <a:pt x="1894723" y="508006"/>
                </a:lnTo>
                <a:lnTo>
                  <a:pt x="1889232" y="508006"/>
                </a:lnTo>
                <a:lnTo>
                  <a:pt x="1883740" y="505260"/>
                </a:lnTo>
                <a:lnTo>
                  <a:pt x="1878248" y="502514"/>
                </a:lnTo>
                <a:lnTo>
                  <a:pt x="1875502" y="497022"/>
                </a:lnTo>
                <a:lnTo>
                  <a:pt x="1872756" y="477800"/>
                </a:lnTo>
                <a:lnTo>
                  <a:pt x="1867264" y="455832"/>
                </a:lnTo>
                <a:lnTo>
                  <a:pt x="1867264" y="444848"/>
                </a:lnTo>
                <a:lnTo>
                  <a:pt x="1867264" y="433865"/>
                </a:lnTo>
                <a:lnTo>
                  <a:pt x="1870010" y="425627"/>
                </a:lnTo>
                <a:lnTo>
                  <a:pt x="1872756" y="417389"/>
                </a:lnTo>
                <a:lnTo>
                  <a:pt x="1880994" y="409151"/>
                </a:lnTo>
                <a:lnTo>
                  <a:pt x="1883740" y="398167"/>
                </a:lnTo>
                <a:lnTo>
                  <a:pt x="1883740" y="387183"/>
                </a:lnTo>
                <a:lnTo>
                  <a:pt x="1880994" y="376199"/>
                </a:lnTo>
                <a:lnTo>
                  <a:pt x="1872756" y="354231"/>
                </a:lnTo>
                <a:lnTo>
                  <a:pt x="1864518" y="335009"/>
                </a:lnTo>
                <a:lnTo>
                  <a:pt x="1861772" y="326772"/>
                </a:lnTo>
                <a:lnTo>
                  <a:pt x="1861772" y="324483"/>
                </a:lnTo>
                <a:lnTo>
                  <a:pt x="1864518" y="324026"/>
                </a:lnTo>
                <a:lnTo>
                  <a:pt x="1880994" y="324026"/>
                </a:lnTo>
                <a:lnTo>
                  <a:pt x="1871443" y="309699"/>
                </a:lnTo>
                <a:lnTo>
                  <a:pt x="1867265" y="310295"/>
                </a:lnTo>
                <a:lnTo>
                  <a:pt x="1867265" y="303432"/>
                </a:lnTo>
                <a:lnTo>
                  <a:pt x="1866349" y="302057"/>
                </a:lnTo>
                <a:lnTo>
                  <a:pt x="1864519" y="302057"/>
                </a:lnTo>
                <a:lnTo>
                  <a:pt x="1864126" y="302057"/>
                </a:lnTo>
                <a:lnTo>
                  <a:pt x="1861772" y="318534"/>
                </a:lnTo>
                <a:lnTo>
                  <a:pt x="1861772" y="324483"/>
                </a:lnTo>
                <a:lnTo>
                  <a:pt x="1848043" y="326772"/>
                </a:lnTo>
                <a:lnTo>
                  <a:pt x="1815091" y="337755"/>
                </a:lnTo>
                <a:lnTo>
                  <a:pt x="1782139" y="351485"/>
                </a:lnTo>
                <a:lnTo>
                  <a:pt x="1751933" y="365215"/>
                </a:lnTo>
                <a:lnTo>
                  <a:pt x="1735457" y="367961"/>
                </a:lnTo>
                <a:lnTo>
                  <a:pt x="1716235" y="367961"/>
                </a:lnTo>
                <a:lnTo>
                  <a:pt x="1697014" y="367961"/>
                </a:lnTo>
                <a:lnTo>
                  <a:pt x="1677792" y="367961"/>
                </a:lnTo>
                <a:lnTo>
                  <a:pt x="1653078" y="370707"/>
                </a:lnTo>
                <a:lnTo>
                  <a:pt x="1631110" y="376199"/>
                </a:lnTo>
                <a:lnTo>
                  <a:pt x="1620126" y="378945"/>
                </a:lnTo>
                <a:lnTo>
                  <a:pt x="1609143" y="387183"/>
                </a:lnTo>
                <a:lnTo>
                  <a:pt x="1600904" y="395421"/>
                </a:lnTo>
                <a:lnTo>
                  <a:pt x="1595412" y="406405"/>
                </a:lnTo>
                <a:lnTo>
                  <a:pt x="1589921" y="417389"/>
                </a:lnTo>
                <a:lnTo>
                  <a:pt x="1584428" y="422881"/>
                </a:lnTo>
                <a:lnTo>
                  <a:pt x="1578936" y="425627"/>
                </a:lnTo>
                <a:lnTo>
                  <a:pt x="1576191" y="425627"/>
                </a:lnTo>
                <a:lnTo>
                  <a:pt x="1576191" y="431118"/>
                </a:lnTo>
                <a:lnTo>
                  <a:pt x="1573445" y="431118"/>
                </a:lnTo>
                <a:lnTo>
                  <a:pt x="1570699" y="431118"/>
                </a:lnTo>
                <a:lnTo>
                  <a:pt x="1567952" y="428372"/>
                </a:lnTo>
                <a:lnTo>
                  <a:pt x="1565206" y="428372"/>
                </a:lnTo>
                <a:lnTo>
                  <a:pt x="1565206" y="431118"/>
                </a:lnTo>
                <a:lnTo>
                  <a:pt x="1567952" y="433864"/>
                </a:lnTo>
                <a:lnTo>
                  <a:pt x="1567952" y="436610"/>
                </a:lnTo>
                <a:lnTo>
                  <a:pt x="1573445" y="433864"/>
                </a:lnTo>
                <a:lnTo>
                  <a:pt x="1576191" y="431118"/>
                </a:lnTo>
                <a:lnTo>
                  <a:pt x="1576191" y="458578"/>
                </a:lnTo>
                <a:lnTo>
                  <a:pt x="1573445" y="455832"/>
                </a:lnTo>
                <a:lnTo>
                  <a:pt x="1570699" y="461324"/>
                </a:lnTo>
                <a:lnTo>
                  <a:pt x="1573445" y="466816"/>
                </a:lnTo>
                <a:lnTo>
                  <a:pt x="1576191" y="466816"/>
                </a:lnTo>
                <a:lnTo>
                  <a:pt x="1576191" y="472308"/>
                </a:lnTo>
                <a:lnTo>
                  <a:pt x="1573445" y="475054"/>
                </a:lnTo>
                <a:lnTo>
                  <a:pt x="1570699" y="475054"/>
                </a:lnTo>
                <a:lnTo>
                  <a:pt x="1565206" y="464070"/>
                </a:lnTo>
                <a:lnTo>
                  <a:pt x="1559715" y="458578"/>
                </a:lnTo>
                <a:lnTo>
                  <a:pt x="1551477" y="458578"/>
                </a:lnTo>
                <a:lnTo>
                  <a:pt x="1551477" y="461324"/>
                </a:lnTo>
                <a:lnTo>
                  <a:pt x="1554223" y="464070"/>
                </a:lnTo>
                <a:lnTo>
                  <a:pt x="1551477" y="466816"/>
                </a:lnTo>
                <a:lnTo>
                  <a:pt x="1548731" y="466816"/>
                </a:lnTo>
                <a:lnTo>
                  <a:pt x="1545985" y="466816"/>
                </a:lnTo>
                <a:lnTo>
                  <a:pt x="1543239" y="469562"/>
                </a:lnTo>
                <a:lnTo>
                  <a:pt x="1554223" y="475054"/>
                </a:lnTo>
                <a:lnTo>
                  <a:pt x="1559715" y="477800"/>
                </a:lnTo>
                <a:lnTo>
                  <a:pt x="1567952" y="475054"/>
                </a:lnTo>
                <a:lnTo>
                  <a:pt x="1570699" y="477800"/>
                </a:lnTo>
                <a:lnTo>
                  <a:pt x="1576191" y="477800"/>
                </a:lnTo>
                <a:lnTo>
                  <a:pt x="1576191" y="497022"/>
                </a:lnTo>
                <a:lnTo>
                  <a:pt x="1573445" y="499768"/>
                </a:lnTo>
                <a:lnTo>
                  <a:pt x="1573445" y="502514"/>
                </a:lnTo>
                <a:lnTo>
                  <a:pt x="1576191" y="502514"/>
                </a:lnTo>
                <a:lnTo>
                  <a:pt x="1576191" y="505260"/>
                </a:lnTo>
                <a:lnTo>
                  <a:pt x="1576191" y="510752"/>
                </a:lnTo>
                <a:lnTo>
                  <a:pt x="1576191" y="546449"/>
                </a:lnTo>
                <a:lnTo>
                  <a:pt x="1570699" y="546449"/>
                </a:lnTo>
                <a:lnTo>
                  <a:pt x="1570699" y="549195"/>
                </a:lnTo>
                <a:lnTo>
                  <a:pt x="1576191" y="549195"/>
                </a:lnTo>
                <a:lnTo>
                  <a:pt x="1576191" y="568417"/>
                </a:lnTo>
                <a:lnTo>
                  <a:pt x="1570699" y="568417"/>
                </a:lnTo>
                <a:lnTo>
                  <a:pt x="1570699" y="573909"/>
                </a:lnTo>
                <a:lnTo>
                  <a:pt x="1576191" y="576655"/>
                </a:lnTo>
                <a:lnTo>
                  <a:pt x="1573445" y="818301"/>
                </a:lnTo>
                <a:lnTo>
                  <a:pt x="1556969" y="818301"/>
                </a:lnTo>
                <a:lnTo>
                  <a:pt x="1540493" y="818301"/>
                </a:lnTo>
                <a:lnTo>
                  <a:pt x="1537748" y="823793"/>
                </a:lnTo>
                <a:lnTo>
                  <a:pt x="1537748" y="829285"/>
                </a:lnTo>
                <a:lnTo>
                  <a:pt x="1540493" y="829285"/>
                </a:lnTo>
                <a:lnTo>
                  <a:pt x="1540493" y="834777"/>
                </a:lnTo>
                <a:lnTo>
                  <a:pt x="1548731" y="834777"/>
                </a:lnTo>
                <a:lnTo>
                  <a:pt x="1551477" y="837523"/>
                </a:lnTo>
                <a:lnTo>
                  <a:pt x="1556969" y="840269"/>
                </a:lnTo>
                <a:lnTo>
                  <a:pt x="1562461" y="840269"/>
                </a:lnTo>
                <a:lnTo>
                  <a:pt x="1562461" y="853999"/>
                </a:lnTo>
                <a:lnTo>
                  <a:pt x="1567952" y="853999"/>
                </a:lnTo>
                <a:lnTo>
                  <a:pt x="1573445" y="853999"/>
                </a:lnTo>
                <a:lnTo>
                  <a:pt x="1573445" y="867729"/>
                </a:lnTo>
                <a:lnTo>
                  <a:pt x="1562461" y="867729"/>
                </a:lnTo>
                <a:lnTo>
                  <a:pt x="1559715" y="870475"/>
                </a:lnTo>
                <a:lnTo>
                  <a:pt x="1556969" y="873221"/>
                </a:lnTo>
                <a:lnTo>
                  <a:pt x="1554223" y="873221"/>
                </a:lnTo>
                <a:lnTo>
                  <a:pt x="1551477" y="873221"/>
                </a:lnTo>
                <a:lnTo>
                  <a:pt x="1548731" y="875967"/>
                </a:lnTo>
                <a:lnTo>
                  <a:pt x="1545985" y="878713"/>
                </a:lnTo>
                <a:lnTo>
                  <a:pt x="1551477" y="878713"/>
                </a:lnTo>
                <a:lnTo>
                  <a:pt x="1556969" y="875967"/>
                </a:lnTo>
                <a:lnTo>
                  <a:pt x="1554223" y="886951"/>
                </a:lnTo>
                <a:lnTo>
                  <a:pt x="1554223" y="892443"/>
                </a:lnTo>
                <a:lnTo>
                  <a:pt x="1556969" y="895188"/>
                </a:lnTo>
                <a:lnTo>
                  <a:pt x="1548731" y="900680"/>
                </a:lnTo>
                <a:lnTo>
                  <a:pt x="1548731" y="897934"/>
                </a:lnTo>
                <a:lnTo>
                  <a:pt x="1545985" y="895188"/>
                </a:lnTo>
                <a:lnTo>
                  <a:pt x="1543239" y="895188"/>
                </a:lnTo>
                <a:lnTo>
                  <a:pt x="1543239" y="889697"/>
                </a:lnTo>
                <a:lnTo>
                  <a:pt x="1532255" y="889697"/>
                </a:lnTo>
                <a:lnTo>
                  <a:pt x="1524017" y="889697"/>
                </a:lnTo>
                <a:lnTo>
                  <a:pt x="1521272" y="897934"/>
                </a:lnTo>
                <a:lnTo>
                  <a:pt x="1518526" y="908918"/>
                </a:lnTo>
                <a:lnTo>
                  <a:pt x="1524017" y="908918"/>
                </a:lnTo>
                <a:lnTo>
                  <a:pt x="1524017" y="911664"/>
                </a:lnTo>
                <a:lnTo>
                  <a:pt x="1526763" y="919902"/>
                </a:lnTo>
                <a:lnTo>
                  <a:pt x="1455368" y="928140"/>
                </a:lnTo>
                <a:lnTo>
                  <a:pt x="1455368" y="925394"/>
                </a:lnTo>
                <a:lnTo>
                  <a:pt x="1452622" y="925394"/>
                </a:lnTo>
                <a:lnTo>
                  <a:pt x="1447130" y="925394"/>
                </a:lnTo>
                <a:lnTo>
                  <a:pt x="1447130" y="928140"/>
                </a:lnTo>
                <a:lnTo>
                  <a:pt x="1070932" y="972076"/>
                </a:lnTo>
                <a:lnTo>
                  <a:pt x="1062694" y="969330"/>
                </a:lnTo>
                <a:lnTo>
                  <a:pt x="1054456" y="969330"/>
                </a:lnTo>
                <a:lnTo>
                  <a:pt x="1054456" y="972076"/>
                </a:lnTo>
                <a:lnTo>
                  <a:pt x="1018756" y="978026"/>
                </a:lnTo>
                <a:lnTo>
                  <a:pt x="1018756" y="980314"/>
                </a:lnTo>
                <a:lnTo>
                  <a:pt x="1016010" y="985806"/>
                </a:lnTo>
                <a:lnTo>
                  <a:pt x="1010518" y="991298"/>
                </a:lnTo>
                <a:lnTo>
                  <a:pt x="1005026" y="996790"/>
                </a:lnTo>
                <a:lnTo>
                  <a:pt x="991296" y="1002282"/>
                </a:lnTo>
                <a:lnTo>
                  <a:pt x="974820" y="1002282"/>
                </a:lnTo>
                <a:lnTo>
                  <a:pt x="958344" y="999536"/>
                </a:lnTo>
                <a:lnTo>
                  <a:pt x="933631" y="994044"/>
                </a:lnTo>
                <a:lnTo>
                  <a:pt x="911663" y="991298"/>
                </a:lnTo>
                <a:lnTo>
                  <a:pt x="889695" y="994044"/>
                </a:lnTo>
                <a:lnTo>
                  <a:pt x="878712" y="996790"/>
                </a:lnTo>
                <a:lnTo>
                  <a:pt x="867728" y="1002282"/>
                </a:lnTo>
                <a:lnTo>
                  <a:pt x="843014" y="1016011"/>
                </a:lnTo>
                <a:lnTo>
                  <a:pt x="832030" y="1024249"/>
                </a:lnTo>
                <a:lnTo>
                  <a:pt x="818300" y="1026995"/>
                </a:lnTo>
                <a:lnTo>
                  <a:pt x="804570" y="1032487"/>
                </a:lnTo>
                <a:lnTo>
                  <a:pt x="788094" y="1032487"/>
                </a:lnTo>
                <a:lnTo>
                  <a:pt x="757889" y="1032487"/>
                </a:lnTo>
                <a:lnTo>
                  <a:pt x="727683" y="1026995"/>
                </a:lnTo>
                <a:lnTo>
                  <a:pt x="697477" y="1021503"/>
                </a:lnTo>
                <a:lnTo>
                  <a:pt x="680690" y="1016467"/>
                </a:lnTo>
                <a:lnTo>
                  <a:pt x="540957" y="1032488"/>
                </a:lnTo>
                <a:lnTo>
                  <a:pt x="543703" y="1029742"/>
                </a:lnTo>
                <a:lnTo>
                  <a:pt x="546450" y="1029742"/>
                </a:lnTo>
                <a:lnTo>
                  <a:pt x="546450" y="1024250"/>
                </a:lnTo>
                <a:lnTo>
                  <a:pt x="543703" y="1024250"/>
                </a:lnTo>
                <a:lnTo>
                  <a:pt x="540957" y="1026996"/>
                </a:lnTo>
                <a:lnTo>
                  <a:pt x="538212" y="1026996"/>
                </a:lnTo>
                <a:lnTo>
                  <a:pt x="538212" y="1032488"/>
                </a:lnTo>
                <a:lnTo>
                  <a:pt x="513498" y="1035234"/>
                </a:lnTo>
                <a:lnTo>
                  <a:pt x="508005" y="1035234"/>
                </a:lnTo>
                <a:lnTo>
                  <a:pt x="502514" y="1032488"/>
                </a:lnTo>
                <a:lnTo>
                  <a:pt x="502514" y="1035234"/>
                </a:lnTo>
                <a:lnTo>
                  <a:pt x="505260" y="1035234"/>
                </a:lnTo>
                <a:lnTo>
                  <a:pt x="477800" y="1040726"/>
                </a:lnTo>
                <a:lnTo>
                  <a:pt x="469562" y="1037980"/>
                </a:lnTo>
                <a:lnTo>
                  <a:pt x="461324" y="1040726"/>
                </a:lnTo>
                <a:lnTo>
                  <a:pt x="461324" y="1037980"/>
                </a:lnTo>
                <a:lnTo>
                  <a:pt x="458578" y="1035234"/>
                </a:lnTo>
                <a:lnTo>
                  <a:pt x="469562" y="1035234"/>
                </a:lnTo>
                <a:lnTo>
                  <a:pt x="469562" y="1029742"/>
                </a:lnTo>
                <a:lnTo>
                  <a:pt x="464070" y="1029742"/>
                </a:lnTo>
                <a:lnTo>
                  <a:pt x="461324" y="1029742"/>
                </a:lnTo>
                <a:lnTo>
                  <a:pt x="458578" y="1032488"/>
                </a:lnTo>
                <a:lnTo>
                  <a:pt x="455832" y="1032488"/>
                </a:lnTo>
                <a:lnTo>
                  <a:pt x="453086" y="1037980"/>
                </a:lnTo>
                <a:lnTo>
                  <a:pt x="447594" y="1037980"/>
                </a:lnTo>
                <a:lnTo>
                  <a:pt x="447594" y="1043472"/>
                </a:lnTo>
                <a:lnTo>
                  <a:pt x="439356" y="1043472"/>
                </a:lnTo>
                <a:lnTo>
                  <a:pt x="439356" y="1037980"/>
                </a:lnTo>
                <a:lnTo>
                  <a:pt x="433864" y="1037980"/>
                </a:lnTo>
                <a:lnTo>
                  <a:pt x="428372" y="1035234"/>
                </a:lnTo>
                <a:lnTo>
                  <a:pt x="422880" y="1035234"/>
                </a:lnTo>
                <a:lnTo>
                  <a:pt x="420134" y="1037980"/>
                </a:lnTo>
                <a:lnTo>
                  <a:pt x="420134" y="1035234"/>
                </a:lnTo>
                <a:lnTo>
                  <a:pt x="420134" y="1032488"/>
                </a:lnTo>
                <a:lnTo>
                  <a:pt x="414642" y="1029742"/>
                </a:lnTo>
                <a:lnTo>
                  <a:pt x="406404" y="1029742"/>
                </a:lnTo>
                <a:lnTo>
                  <a:pt x="400913" y="1026996"/>
                </a:lnTo>
                <a:lnTo>
                  <a:pt x="392675" y="1032488"/>
                </a:lnTo>
                <a:lnTo>
                  <a:pt x="387183" y="1032488"/>
                </a:lnTo>
                <a:lnTo>
                  <a:pt x="381691" y="1032488"/>
                </a:lnTo>
                <a:lnTo>
                  <a:pt x="381691" y="1043472"/>
                </a:lnTo>
                <a:lnTo>
                  <a:pt x="384437" y="1040726"/>
                </a:lnTo>
                <a:lnTo>
                  <a:pt x="384437" y="1037980"/>
                </a:lnTo>
                <a:lnTo>
                  <a:pt x="387183" y="1035234"/>
                </a:lnTo>
                <a:lnTo>
                  <a:pt x="389929" y="1037980"/>
                </a:lnTo>
                <a:lnTo>
                  <a:pt x="392675" y="1037980"/>
                </a:lnTo>
                <a:lnTo>
                  <a:pt x="398167" y="1035234"/>
                </a:lnTo>
                <a:lnTo>
                  <a:pt x="395421" y="1040726"/>
                </a:lnTo>
                <a:lnTo>
                  <a:pt x="395421" y="1043472"/>
                </a:lnTo>
                <a:lnTo>
                  <a:pt x="392675" y="1046218"/>
                </a:lnTo>
                <a:lnTo>
                  <a:pt x="389929" y="1048964"/>
                </a:lnTo>
                <a:lnTo>
                  <a:pt x="387183" y="1048964"/>
                </a:lnTo>
                <a:lnTo>
                  <a:pt x="384437" y="1046218"/>
                </a:lnTo>
                <a:lnTo>
                  <a:pt x="381691" y="1046218"/>
                </a:lnTo>
                <a:lnTo>
                  <a:pt x="381691" y="1048964"/>
                </a:lnTo>
                <a:lnTo>
                  <a:pt x="378945" y="1051710"/>
                </a:lnTo>
                <a:lnTo>
                  <a:pt x="376199" y="1051710"/>
                </a:lnTo>
                <a:lnTo>
                  <a:pt x="370707" y="1048964"/>
                </a:lnTo>
                <a:lnTo>
                  <a:pt x="370707" y="1051710"/>
                </a:lnTo>
                <a:lnTo>
                  <a:pt x="60411" y="1087407"/>
                </a:lnTo>
                <a:lnTo>
                  <a:pt x="63157" y="1084661"/>
                </a:lnTo>
                <a:lnTo>
                  <a:pt x="68650" y="1084661"/>
                </a:lnTo>
                <a:lnTo>
                  <a:pt x="74141" y="1081915"/>
                </a:lnTo>
                <a:lnTo>
                  <a:pt x="85125" y="1076423"/>
                </a:lnTo>
                <a:lnTo>
                  <a:pt x="85125" y="1068185"/>
                </a:lnTo>
                <a:lnTo>
                  <a:pt x="87871" y="1062693"/>
                </a:lnTo>
                <a:lnTo>
                  <a:pt x="85125" y="1057201"/>
                </a:lnTo>
                <a:lnTo>
                  <a:pt x="79633" y="1054455"/>
                </a:lnTo>
                <a:lnTo>
                  <a:pt x="76887" y="1046218"/>
                </a:lnTo>
                <a:lnTo>
                  <a:pt x="68650" y="1040726"/>
                </a:lnTo>
                <a:lnTo>
                  <a:pt x="60411" y="1035234"/>
                </a:lnTo>
                <a:lnTo>
                  <a:pt x="54920" y="1029742"/>
                </a:lnTo>
                <a:lnTo>
                  <a:pt x="112585" y="958346"/>
                </a:lnTo>
                <a:lnTo>
                  <a:pt x="118077" y="958346"/>
                </a:lnTo>
                <a:lnTo>
                  <a:pt x="115331" y="952854"/>
                </a:lnTo>
                <a:lnTo>
                  <a:pt x="266360" y="771620"/>
                </a:lnTo>
                <a:lnTo>
                  <a:pt x="282836" y="771620"/>
                </a:lnTo>
                <a:lnTo>
                  <a:pt x="296565" y="768874"/>
                </a:lnTo>
                <a:lnTo>
                  <a:pt x="313041" y="766128"/>
                </a:lnTo>
                <a:lnTo>
                  <a:pt x="329517" y="760636"/>
                </a:lnTo>
                <a:lnTo>
                  <a:pt x="356977" y="746906"/>
                </a:lnTo>
                <a:lnTo>
                  <a:pt x="381691" y="730430"/>
                </a:lnTo>
                <a:lnTo>
                  <a:pt x="370707" y="730430"/>
                </a:lnTo>
                <a:lnTo>
                  <a:pt x="362469" y="730430"/>
                </a:lnTo>
                <a:lnTo>
                  <a:pt x="343247" y="733176"/>
                </a:lnTo>
                <a:lnTo>
                  <a:pt x="329517" y="738668"/>
                </a:lnTo>
                <a:lnTo>
                  <a:pt x="315787" y="741414"/>
                </a:lnTo>
                <a:lnTo>
                  <a:pt x="307549" y="738668"/>
                </a:lnTo>
                <a:lnTo>
                  <a:pt x="304803" y="735922"/>
                </a:lnTo>
                <a:lnTo>
                  <a:pt x="299311" y="733176"/>
                </a:lnTo>
                <a:lnTo>
                  <a:pt x="293820" y="733176"/>
                </a:lnTo>
                <a:lnTo>
                  <a:pt x="291074" y="735922"/>
                </a:lnTo>
                <a:lnTo>
                  <a:pt x="90617" y="535465"/>
                </a:lnTo>
                <a:lnTo>
                  <a:pt x="112585" y="527228"/>
                </a:lnTo>
                <a:lnTo>
                  <a:pt x="123569" y="518990"/>
                </a:lnTo>
                <a:lnTo>
                  <a:pt x="131807" y="510752"/>
                </a:lnTo>
                <a:lnTo>
                  <a:pt x="101601" y="505260"/>
                </a:lnTo>
                <a:lnTo>
                  <a:pt x="93363" y="505260"/>
                </a:lnTo>
                <a:lnTo>
                  <a:pt x="85125" y="505260"/>
                </a:lnTo>
                <a:lnTo>
                  <a:pt x="76887" y="508006"/>
                </a:lnTo>
                <a:lnTo>
                  <a:pt x="68650" y="513498"/>
                </a:lnTo>
                <a:lnTo>
                  <a:pt x="68650" y="516244"/>
                </a:lnTo>
                <a:lnTo>
                  <a:pt x="63157" y="510752"/>
                </a:lnTo>
                <a:lnTo>
                  <a:pt x="65904" y="510752"/>
                </a:lnTo>
                <a:lnTo>
                  <a:pt x="63157" y="502514"/>
                </a:lnTo>
                <a:lnTo>
                  <a:pt x="60411" y="499768"/>
                </a:lnTo>
                <a:lnTo>
                  <a:pt x="57665" y="499768"/>
                </a:lnTo>
                <a:lnTo>
                  <a:pt x="54920" y="502514"/>
                </a:lnTo>
                <a:lnTo>
                  <a:pt x="46682" y="494276"/>
                </a:lnTo>
                <a:lnTo>
                  <a:pt x="60411" y="491530"/>
                </a:lnTo>
                <a:lnTo>
                  <a:pt x="71395" y="488784"/>
                </a:lnTo>
                <a:lnTo>
                  <a:pt x="87871" y="480546"/>
                </a:lnTo>
                <a:lnTo>
                  <a:pt x="96109" y="475054"/>
                </a:lnTo>
                <a:lnTo>
                  <a:pt x="104347" y="472308"/>
                </a:lnTo>
                <a:lnTo>
                  <a:pt x="109839" y="472308"/>
                </a:lnTo>
                <a:lnTo>
                  <a:pt x="115331" y="477800"/>
                </a:lnTo>
                <a:lnTo>
                  <a:pt x="118077" y="483292"/>
                </a:lnTo>
                <a:lnTo>
                  <a:pt x="118077" y="488784"/>
                </a:lnTo>
                <a:lnTo>
                  <a:pt x="118077" y="494276"/>
                </a:lnTo>
                <a:lnTo>
                  <a:pt x="120823" y="499768"/>
                </a:lnTo>
                <a:lnTo>
                  <a:pt x="123569" y="499768"/>
                </a:lnTo>
                <a:lnTo>
                  <a:pt x="129061" y="499768"/>
                </a:lnTo>
                <a:lnTo>
                  <a:pt x="131807" y="497022"/>
                </a:lnTo>
                <a:lnTo>
                  <a:pt x="134553" y="499768"/>
                </a:lnTo>
                <a:lnTo>
                  <a:pt x="137299" y="505260"/>
                </a:lnTo>
                <a:lnTo>
                  <a:pt x="140045" y="513498"/>
                </a:lnTo>
                <a:lnTo>
                  <a:pt x="142791" y="521736"/>
                </a:lnTo>
                <a:lnTo>
                  <a:pt x="148283" y="527228"/>
                </a:lnTo>
                <a:lnTo>
                  <a:pt x="153775" y="529974"/>
                </a:lnTo>
                <a:lnTo>
                  <a:pt x="153775" y="521736"/>
                </a:lnTo>
                <a:lnTo>
                  <a:pt x="156521" y="518990"/>
                </a:lnTo>
                <a:lnTo>
                  <a:pt x="151029" y="513498"/>
                </a:lnTo>
                <a:lnTo>
                  <a:pt x="151029" y="505260"/>
                </a:lnTo>
                <a:lnTo>
                  <a:pt x="153775" y="502514"/>
                </a:lnTo>
                <a:lnTo>
                  <a:pt x="159267" y="497022"/>
                </a:lnTo>
                <a:lnTo>
                  <a:pt x="170251" y="494276"/>
                </a:lnTo>
                <a:lnTo>
                  <a:pt x="178488" y="488784"/>
                </a:lnTo>
                <a:lnTo>
                  <a:pt x="175743" y="488784"/>
                </a:lnTo>
                <a:lnTo>
                  <a:pt x="172997" y="483292"/>
                </a:lnTo>
                <a:lnTo>
                  <a:pt x="170251" y="480546"/>
                </a:lnTo>
                <a:lnTo>
                  <a:pt x="167505" y="475054"/>
                </a:lnTo>
                <a:lnTo>
                  <a:pt x="172997" y="469562"/>
                </a:lnTo>
                <a:lnTo>
                  <a:pt x="181234" y="461324"/>
                </a:lnTo>
                <a:lnTo>
                  <a:pt x="194964" y="455832"/>
                </a:lnTo>
                <a:lnTo>
                  <a:pt x="208694" y="453086"/>
                </a:lnTo>
                <a:lnTo>
                  <a:pt x="222424" y="453086"/>
                </a:lnTo>
                <a:lnTo>
                  <a:pt x="230662" y="455832"/>
                </a:lnTo>
                <a:lnTo>
                  <a:pt x="236154" y="458578"/>
                </a:lnTo>
                <a:lnTo>
                  <a:pt x="238900" y="461324"/>
                </a:lnTo>
                <a:lnTo>
                  <a:pt x="238900" y="466816"/>
                </a:lnTo>
                <a:lnTo>
                  <a:pt x="238900" y="472308"/>
                </a:lnTo>
                <a:lnTo>
                  <a:pt x="238900" y="477800"/>
                </a:lnTo>
                <a:lnTo>
                  <a:pt x="241646" y="480546"/>
                </a:lnTo>
                <a:lnTo>
                  <a:pt x="249884" y="480546"/>
                </a:lnTo>
                <a:lnTo>
                  <a:pt x="263614" y="480546"/>
                </a:lnTo>
                <a:lnTo>
                  <a:pt x="277344" y="480546"/>
                </a:lnTo>
                <a:lnTo>
                  <a:pt x="271852" y="464070"/>
                </a:lnTo>
                <a:lnTo>
                  <a:pt x="266360" y="450340"/>
                </a:lnTo>
                <a:lnTo>
                  <a:pt x="260868" y="433864"/>
                </a:lnTo>
                <a:lnTo>
                  <a:pt x="255376" y="422880"/>
                </a:lnTo>
                <a:lnTo>
                  <a:pt x="848507" y="359723"/>
                </a:lnTo>
                <a:lnTo>
                  <a:pt x="873221" y="356977"/>
                </a:lnTo>
                <a:lnTo>
                  <a:pt x="892443" y="373453"/>
                </a:lnTo>
                <a:lnTo>
                  <a:pt x="903426" y="381691"/>
                </a:lnTo>
                <a:lnTo>
                  <a:pt x="911664" y="384437"/>
                </a:lnTo>
                <a:lnTo>
                  <a:pt x="917156" y="384437"/>
                </a:lnTo>
                <a:lnTo>
                  <a:pt x="922648" y="384437"/>
                </a:lnTo>
                <a:lnTo>
                  <a:pt x="933632" y="378945"/>
                </a:lnTo>
                <a:lnTo>
                  <a:pt x="941870" y="376199"/>
                </a:lnTo>
                <a:lnTo>
                  <a:pt x="947362" y="373453"/>
                </a:lnTo>
                <a:lnTo>
                  <a:pt x="950108" y="376199"/>
                </a:lnTo>
                <a:lnTo>
                  <a:pt x="952854" y="376199"/>
                </a:lnTo>
                <a:lnTo>
                  <a:pt x="952854" y="378945"/>
                </a:lnTo>
                <a:lnTo>
                  <a:pt x="952854" y="384437"/>
                </a:lnTo>
                <a:lnTo>
                  <a:pt x="952854" y="389929"/>
                </a:lnTo>
                <a:lnTo>
                  <a:pt x="958346" y="392675"/>
                </a:lnTo>
                <a:lnTo>
                  <a:pt x="980314" y="392675"/>
                </a:lnTo>
                <a:lnTo>
                  <a:pt x="1005028" y="389929"/>
                </a:lnTo>
                <a:lnTo>
                  <a:pt x="1059948" y="381691"/>
                </a:lnTo>
                <a:lnTo>
                  <a:pt x="1087407" y="376199"/>
                </a:lnTo>
                <a:lnTo>
                  <a:pt x="1112121" y="367961"/>
                </a:lnTo>
                <a:lnTo>
                  <a:pt x="1131343" y="359723"/>
                </a:lnTo>
                <a:lnTo>
                  <a:pt x="1145073" y="348739"/>
                </a:lnTo>
                <a:lnTo>
                  <a:pt x="1153311" y="345993"/>
                </a:lnTo>
                <a:lnTo>
                  <a:pt x="1158803" y="348739"/>
                </a:lnTo>
                <a:lnTo>
                  <a:pt x="1164296" y="351485"/>
                </a:lnTo>
                <a:lnTo>
                  <a:pt x="1172532" y="354231"/>
                </a:lnTo>
                <a:lnTo>
                  <a:pt x="1175278" y="356977"/>
                </a:lnTo>
                <a:lnTo>
                  <a:pt x="1180772" y="359723"/>
                </a:lnTo>
                <a:lnTo>
                  <a:pt x="1180772" y="351485"/>
                </a:lnTo>
                <a:lnTo>
                  <a:pt x="1178025" y="351485"/>
                </a:lnTo>
                <a:lnTo>
                  <a:pt x="1194500" y="345993"/>
                </a:lnTo>
                <a:lnTo>
                  <a:pt x="1213722" y="337755"/>
                </a:lnTo>
                <a:lnTo>
                  <a:pt x="1249202" y="318650"/>
                </a:lnTo>
                <a:lnTo>
                  <a:pt x="1276880" y="315787"/>
                </a:lnTo>
                <a:lnTo>
                  <a:pt x="1271389" y="321279"/>
                </a:lnTo>
                <a:lnTo>
                  <a:pt x="1271389" y="332263"/>
                </a:lnTo>
                <a:lnTo>
                  <a:pt x="1282371" y="335009"/>
                </a:lnTo>
                <a:lnTo>
                  <a:pt x="1296101" y="337755"/>
                </a:lnTo>
                <a:lnTo>
                  <a:pt x="1323562" y="337755"/>
                </a:lnTo>
                <a:lnTo>
                  <a:pt x="1337290" y="337755"/>
                </a:lnTo>
                <a:lnTo>
                  <a:pt x="1351020" y="340501"/>
                </a:lnTo>
                <a:lnTo>
                  <a:pt x="1362005" y="345993"/>
                </a:lnTo>
                <a:lnTo>
                  <a:pt x="1372988" y="354231"/>
                </a:lnTo>
                <a:lnTo>
                  <a:pt x="1367496" y="354231"/>
                </a:lnTo>
                <a:lnTo>
                  <a:pt x="1370242" y="362469"/>
                </a:lnTo>
                <a:lnTo>
                  <a:pt x="1375736" y="365215"/>
                </a:lnTo>
                <a:lnTo>
                  <a:pt x="1378481" y="370707"/>
                </a:lnTo>
                <a:lnTo>
                  <a:pt x="1372988" y="367961"/>
                </a:lnTo>
                <a:lnTo>
                  <a:pt x="1375736" y="373453"/>
                </a:lnTo>
                <a:lnTo>
                  <a:pt x="1378481" y="376199"/>
                </a:lnTo>
                <a:lnTo>
                  <a:pt x="1389464" y="370707"/>
                </a:lnTo>
                <a:lnTo>
                  <a:pt x="1392210" y="365215"/>
                </a:lnTo>
                <a:lnTo>
                  <a:pt x="1394958" y="359723"/>
                </a:lnTo>
                <a:lnTo>
                  <a:pt x="1400448" y="354231"/>
                </a:lnTo>
                <a:lnTo>
                  <a:pt x="1405940" y="354231"/>
                </a:lnTo>
                <a:lnTo>
                  <a:pt x="1408686" y="354231"/>
                </a:lnTo>
                <a:lnTo>
                  <a:pt x="1416924" y="345993"/>
                </a:lnTo>
                <a:lnTo>
                  <a:pt x="1436146" y="343247"/>
                </a:lnTo>
                <a:lnTo>
                  <a:pt x="1436146" y="345993"/>
                </a:lnTo>
                <a:lnTo>
                  <a:pt x="1433400" y="345993"/>
                </a:lnTo>
                <a:lnTo>
                  <a:pt x="1433400" y="348739"/>
                </a:lnTo>
                <a:lnTo>
                  <a:pt x="1433400" y="351485"/>
                </a:lnTo>
                <a:lnTo>
                  <a:pt x="1436146" y="351485"/>
                </a:lnTo>
                <a:lnTo>
                  <a:pt x="1441637" y="348739"/>
                </a:lnTo>
                <a:lnTo>
                  <a:pt x="1447130" y="343247"/>
                </a:lnTo>
                <a:lnTo>
                  <a:pt x="1449877" y="343247"/>
                </a:lnTo>
                <a:lnTo>
                  <a:pt x="1455368" y="345993"/>
                </a:lnTo>
                <a:lnTo>
                  <a:pt x="1460859" y="345993"/>
                </a:lnTo>
                <a:lnTo>
                  <a:pt x="1460859" y="351485"/>
                </a:lnTo>
                <a:lnTo>
                  <a:pt x="1466353" y="351485"/>
                </a:lnTo>
                <a:lnTo>
                  <a:pt x="1480081" y="354231"/>
                </a:lnTo>
                <a:lnTo>
                  <a:pt x="1480081" y="348739"/>
                </a:lnTo>
                <a:lnTo>
                  <a:pt x="1485574" y="345993"/>
                </a:lnTo>
                <a:lnTo>
                  <a:pt x="1485574" y="348739"/>
                </a:lnTo>
                <a:lnTo>
                  <a:pt x="1482829" y="348739"/>
                </a:lnTo>
                <a:lnTo>
                  <a:pt x="1482829" y="351485"/>
                </a:lnTo>
                <a:lnTo>
                  <a:pt x="1491065" y="351485"/>
                </a:lnTo>
                <a:lnTo>
                  <a:pt x="1485574" y="337755"/>
                </a:lnTo>
                <a:lnTo>
                  <a:pt x="1499304" y="337755"/>
                </a:lnTo>
                <a:lnTo>
                  <a:pt x="1502050" y="340501"/>
                </a:lnTo>
                <a:lnTo>
                  <a:pt x="1504796" y="340501"/>
                </a:lnTo>
                <a:lnTo>
                  <a:pt x="1504796" y="337755"/>
                </a:lnTo>
                <a:lnTo>
                  <a:pt x="1507541" y="335009"/>
                </a:lnTo>
                <a:lnTo>
                  <a:pt x="1502050" y="335009"/>
                </a:lnTo>
                <a:lnTo>
                  <a:pt x="1499304" y="324025"/>
                </a:lnTo>
                <a:lnTo>
                  <a:pt x="1496557" y="321279"/>
                </a:lnTo>
                <a:lnTo>
                  <a:pt x="1493811" y="321279"/>
                </a:lnTo>
                <a:lnTo>
                  <a:pt x="1499304" y="313041"/>
                </a:lnTo>
                <a:lnTo>
                  <a:pt x="1502050" y="307549"/>
                </a:lnTo>
                <a:lnTo>
                  <a:pt x="1499304" y="307549"/>
                </a:lnTo>
                <a:lnTo>
                  <a:pt x="1496557" y="307549"/>
                </a:lnTo>
                <a:lnTo>
                  <a:pt x="1496557" y="310295"/>
                </a:lnTo>
                <a:lnTo>
                  <a:pt x="1491065" y="310295"/>
                </a:lnTo>
                <a:lnTo>
                  <a:pt x="1493811" y="307549"/>
                </a:lnTo>
                <a:lnTo>
                  <a:pt x="1491065" y="304803"/>
                </a:lnTo>
                <a:lnTo>
                  <a:pt x="1491065" y="302057"/>
                </a:lnTo>
                <a:lnTo>
                  <a:pt x="1491065" y="299311"/>
                </a:lnTo>
                <a:lnTo>
                  <a:pt x="1485574" y="304803"/>
                </a:lnTo>
                <a:lnTo>
                  <a:pt x="1482829" y="313041"/>
                </a:lnTo>
                <a:lnTo>
                  <a:pt x="1488320" y="315787"/>
                </a:lnTo>
                <a:lnTo>
                  <a:pt x="1493811" y="321279"/>
                </a:lnTo>
                <a:lnTo>
                  <a:pt x="1491065" y="321279"/>
                </a:lnTo>
                <a:lnTo>
                  <a:pt x="1488320" y="324025"/>
                </a:lnTo>
                <a:lnTo>
                  <a:pt x="1482829" y="321279"/>
                </a:lnTo>
                <a:lnTo>
                  <a:pt x="1477335" y="321279"/>
                </a:lnTo>
                <a:lnTo>
                  <a:pt x="1460859" y="321279"/>
                </a:lnTo>
                <a:lnTo>
                  <a:pt x="1460859" y="318533"/>
                </a:lnTo>
                <a:lnTo>
                  <a:pt x="1463606" y="313041"/>
                </a:lnTo>
                <a:lnTo>
                  <a:pt x="1469098" y="318533"/>
                </a:lnTo>
                <a:lnTo>
                  <a:pt x="1474589" y="318533"/>
                </a:lnTo>
                <a:lnTo>
                  <a:pt x="1477335" y="315787"/>
                </a:lnTo>
                <a:lnTo>
                  <a:pt x="1474589" y="310295"/>
                </a:lnTo>
                <a:lnTo>
                  <a:pt x="1471844" y="304803"/>
                </a:lnTo>
                <a:lnTo>
                  <a:pt x="1469098" y="304803"/>
                </a:lnTo>
                <a:lnTo>
                  <a:pt x="1463606" y="307549"/>
                </a:lnTo>
                <a:lnTo>
                  <a:pt x="1463606" y="310295"/>
                </a:lnTo>
                <a:lnTo>
                  <a:pt x="1460859" y="313041"/>
                </a:lnTo>
                <a:lnTo>
                  <a:pt x="1460859" y="304803"/>
                </a:lnTo>
                <a:lnTo>
                  <a:pt x="1458113" y="302057"/>
                </a:lnTo>
                <a:lnTo>
                  <a:pt x="1452622" y="299311"/>
                </a:lnTo>
                <a:lnTo>
                  <a:pt x="1447130" y="299311"/>
                </a:lnTo>
                <a:lnTo>
                  <a:pt x="1447130" y="302057"/>
                </a:lnTo>
                <a:lnTo>
                  <a:pt x="1447130" y="304803"/>
                </a:lnTo>
                <a:lnTo>
                  <a:pt x="1444383" y="307549"/>
                </a:lnTo>
                <a:lnTo>
                  <a:pt x="1444383" y="310295"/>
                </a:lnTo>
                <a:lnTo>
                  <a:pt x="1449877" y="310295"/>
                </a:lnTo>
                <a:lnTo>
                  <a:pt x="1452622" y="310295"/>
                </a:lnTo>
                <a:lnTo>
                  <a:pt x="1455368" y="313041"/>
                </a:lnTo>
                <a:lnTo>
                  <a:pt x="1452622" y="313041"/>
                </a:lnTo>
                <a:lnTo>
                  <a:pt x="1447130" y="313041"/>
                </a:lnTo>
                <a:lnTo>
                  <a:pt x="1444383" y="313041"/>
                </a:lnTo>
                <a:lnTo>
                  <a:pt x="1441637" y="315787"/>
                </a:lnTo>
                <a:lnTo>
                  <a:pt x="1441637" y="318533"/>
                </a:lnTo>
                <a:lnTo>
                  <a:pt x="1444383" y="318533"/>
                </a:lnTo>
                <a:lnTo>
                  <a:pt x="1444383" y="321279"/>
                </a:lnTo>
                <a:lnTo>
                  <a:pt x="1441637" y="321279"/>
                </a:lnTo>
                <a:lnTo>
                  <a:pt x="1438891" y="321279"/>
                </a:lnTo>
                <a:lnTo>
                  <a:pt x="1438891" y="324025"/>
                </a:lnTo>
                <a:lnTo>
                  <a:pt x="1436146" y="324025"/>
                </a:lnTo>
                <a:lnTo>
                  <a:pt x="1433400" y="315787"/>
                </a:lnTo>
                <a:lnTo>
                  <a:pt x="1433400" y="313041"/>
                </a:lnTo>
                <a:lnTo>
                  <a:pt x="1436146" y="310295"/>
                </a:lnTo>
                <a:lnTo>
                  <a:pt x="1430655" y="307549"/>
                </a:lnTo>
                <a:lnTo>
                  <a:pt x="1427907" y="304803"/>
                </a:lnTo>
                <a:lnTo>
                  <a:pt x="1427907" y="299311"/>
                </a:lnTo>
                <a:lnTo>
                  <a:pt x="1496557" y="293819"/>
                </a:lnTo>
                <a:lnTo>
                  <a:pt x="1496557" y="299311"/>
                </a:lnTo>
                <a:lnTo>
                  <a:pt x="1507541" y="304803"/>
                </a:lnTo>
                <a:lnTo>
                  <a:pt x="1507541" y="299311"/>
                </a:lnTo>
                <a:lnTo>
                  <a:pt x="1510287" y="299311"/>
                </a:lnTo>
                <a:lnTo>
                  <a:pt x="1510287" y="293819"/>
                </a:lnTo>
                <a:lnTo>
                  <a:pt x="1507541" y="291073"/>
                </a:lnTo>
                <a:lnTo>
                  <a:pt x="1515779" y="291073"/>
                </a:lnTo>
                <a:lnTo>
                  <a:pt x="1513033" y="296565"/>
                </a:lnTo>
                <a:lnTo>
                  <a:pt x="1524017" y="296565"/>
                </a:lnTo>
                <a:lnTo>
                  <a:pt x="1521272" y="291073"/>
                </a:lnTo>
                <a:lnTo>
                  <a:pt x="1529509" y="291073"/>
                </a:lnTo>
                <a:lnTo>
                  <a:pt x="1535002" y="293819"/>
                </a:lnTo>
                <a:lnTo>
                  <a:pt x="1532255" y="288328"/>
                </a:lnTo>
                <a:lnTo>
                  <a:pt x="1548731" y="288328"/>
                </a:lnTo>
                <a:lnTo>
                  <a:pt x="1554223" y="291073"/>
                </a:lnTo>
                <a:lnTo>
                  <a:pt x="1556969" y="291073"/>
                </a:lnTo>
                <a:lnTo>
                  <a:pt x="1559715" y="288328"/>
                </a:lnTo>
                <a:lnTo>
                  <a:pt x="1559715" y="285582"/>
                </a:lnTo>
                <a:lnTo>
                  <a:pt x="1790377" y="263614"/>
                </a:lnTo>
                <a:lnTo>
                  <a:pt x="1795869" y="263614"/>
                </a:lnTo>
                <a:lnTo>
                  <a:pt x="1798615" y="260868"/>
                </a:lnTo>
                <a:lnTo>
                  <a:pt x="1867265" y="255376"/>
                </a:lnTo>
                <a:lnTo>
                  <a:pt x="1872756" y="260868"/>
                </a:lnTo>
                <a:lnTo>
                  <a:pt x="1880995" y="266360"/>
                </a:lnTo>
                <a:lnTo>
                  <a:pt x="1889232" y="269106"/>
                </a:lnTo>
                <a:lnTo>
                  <a:pt x="1900217" y="271852"/>
                </a:lnTo>
                <a:lnTo>
                  <a:pt x="1905708" y="269106"/>
                </a:lnTo>
                <a:lnTo>
                  <a:pt x="1913947" y="266360"/>
                </a:lnTo>
                <a:lnTo>
                  <a:pt x="1922184" y="263614"/>
                </a:lnTo>
                <a:lnTo>
                  <a:pt x="1930422" y="258122"/>
                </a:lnTo>
                <a:lnTo>
                  <a:pt x="1930422" y="252630"/>
                </a:lnTo>
                <a:lnTo>
                  <a:pt x="1930422" y="247138"/>
                </a:lnTo>
                <a:lnTo>
                  <a:pt x="2073213" y="233408"/>
                </a:lnTo>
                <a:lnTo>
                  <a:pt x="2075959" y="233408"/>
                </a:lnTo>
                <a:lnTo>
                  <a:pt x="2378014" y="203202"/>
                </a:lnTo>
                <a:lnTo>
                  <a:pt x="2378015" y="203202"/>
                </a:lnTo>
                <a:lnTo>
                  <a:pt x="2378019" y="203202"/>
                </a:lnTo>
                <a:lnTo>
                  <a:pt x="3174349" y="123569"/>
                </a:lnTo>
                <a:close/>
                <a:moveTo>
                  <a:pt x="3352837" y="98855"/>
                </a:moveTo>
                <a:lnTo>
                  <a:pt x="3358329" y="101601"/>
                </a:lnTo>
                <a:lnTo>
                  <a:pt x="3358329" y="98855"/>
                </a:lnTo>
                <a:lnTo>
                  <a:pt x="3361075" y="101601"/>
                </a:lnTo>
                <a:lnTo>
                  <a:pt x="3350091" y="107093"/>
                </a:lnTo>
                <a:lnTo>
                  <a:pt x="3355583" y="112585"/>
                </a:lnTo>
                <a:lnTo>
                  <a:pt x="3358329" y="118077"/>
                </a:lnTo>
                <a:lnTo>
                  <a:pt x="3355583" y="118077"/>
                </a:lnTo>
                <a:lnTo>
                  <a:pt x="3355583" y="120823"/>
                </a:lnTo>
                <a:lnTo>
                  <a:pt x="3352837" y="123569"/>
                </a:lnTo>
                <a:lnTo>
                  <a:pt x="3350091" y="115331"/>
                </a:lnTo>
                <a:lnTo>
                  <a:pt x="3347345" y="115331"/>
                </a:lnTo>
                <a:lnTo>
                  <a:pt x="3347345" y="118077"/>
                </a:lnTo>
                <a:lnTo>
                  <a:pt x="3347345" y="120823"/>
                </a:lnTo>
                <a:lnTo>
                  <a:pt x="3344599" y="120823"/>
                </a:lnTo>
                <a:lnTo>
                  <a:pt x="3339107" y="115331"/>
                </a:lnTo>
                <a:lnTo>
                  <a:pt x="3339107" y="109839"/>
                </a:lnTo>
                <a:lnTo>
                  <a:pt x="3341853" y="107093"/>
                </a:lnTo>
                <a:lnTo>
                  <a:pt x="3344599" y="112585"/>
                </a:lnTo>
                <a:lnTo>
                  <a:pt x="3347345" y="112585"/>
                </a:lnTo>
                <a:lnTo>
                  <a:pt x="3347345" y="107093"/>
                </a:lnTo>
                <a:lnTo>
                  <a:pt x="3350091" y="104347"/>
                </a:lnTo>
                <a:lnTo>
                  <a:pt x="3352837" y="104347"/>
                </a:lnTo>
                <a:lnTo>
                  <a:pt x="3352837" y="98855"/>
                </a:lnTo>
                <a:close/>
                <a:moveTo>
                  <a:pt x="3374805" y="93363"/>
                </a:moveTo>
                <a:lnTo>
                  <a:pt x="3377551" y="98855"/>
                </a:lnTo>
                <a:lnTo>
                  <a:pt x="3372059" y="101601"/>
                </a:lnTo>
                <a:lnTo>
                  <a:pt x="3372059" y="96109"/>
                </a:lnTo>
                <a:lnTo>
                  <a:pt x="3374805" y="93363"/>
                </a:lnTo>
                <a:close/>
                <a:moveTo>
                  <a:pt x="3372059" y="79633"/>
                </a:moveTo>
                <a:lnTo>
                  <a:pt x="3374805" y="87871"/>
                </a:lnTo>
                <a:lnTo>
                  <a:pt x="3369313" y="90617"/>
                </a:lnTo>
                <a:lnTo>
                  <a:pt x="3366567" y="82379"/>
                </a:lnTo>
                <a:lnTo>
                  <a:pt x="3372059" y="79633"/>
                </a:lnTo>
                <a:close/>
                <a:moveTo>
                  <a:pt x="3377551" y="76887"/>
                </a:moveTo>
                <a:lnTo>
                  <a:pt x="3380297" y="76887"/>
                </a:lnTo>
                <a:lnTo>
                  <a:pt x="3383043" y="76887"/>
                </a:lnTo>
                <a:lnTo>
                  <a:pt x="3388535" y="76887"/>
                </a:lnTo>
                <a:lnTo>
                  <a:pt x="3388535" y="79633"/>
                </a:lnTo>
                <a:lnTo>
                  <a:pt x="3391281" y="82379"/>
                </a:lnTo>
                <a:lnTo>
                  <a:pt x="3399519" y="79633"/>
                </a:lnTo>
                <a:lnTo>
                  <a:pt x="3402265" y="79633"/>
                </a:lnTo>
                <a:lnTo>
                  <a:pt x="3405011" y="85125"/>
                </a:lnTo>
                <a:lnTo>
                  <a:pt x="3396773" y="87871"/>
                </a:lnTo>
                <a:lnTo>
                  <a:pt x="3394027" y="90617"/>
                </a:lnTo>
                <a:lnTo>
                  <a:pt x="3391281" y="85125"/>
                </a:lnTo>
                <a:lnTo>
                  <a:pt x="3385789" y="82379"/>
                </a:lnTo>
                <a:lnTo>
                  <a:pt x="3377551" y="76887"/>
                </a:lnTo>
                <a:close/>
                <a:moveTo>
                  <a:pt x="3888303" y="54919"/>
                </a:moveTo>
                <a:lnTo>
                  <a:pt x="3888303" y="57665"/>
                </a:lnTo>
                <a:lnTo>
                  <a:pt x="3882811" y="57665"/>
                </a:lnTo>
                <a:lnTo>
                  <a:pt x="3888303" y="54919"/>
                </a:lnTo>
                <a:close/>
                <a:moveTo>
                  <a:pt x="3915763" y="52173"/>
                </a:moveTo>
                <a:lnTo>
                  <a:pt x="3918509" y="52173"/>
                </a:lnTo>
                <a:lnTo>
                  <a:pt x="3913017" y="54919"/>
                </a:lnTo>
                <a:lnTo>
                  <a:pt x="3915763" y="52173"/>
                </a:lnTo>
                <a:close/>
                <a:moveTo>
                  <a:pt x="3929492" y="43936"/>
                </a:moveTo>
                <a:lnTo>
                  <a:pt x="3934984" y="49427"/>
                </a:lnTo>
                <a:lnTo>
                  <a:pt x="3940476" y="49427"/>
                </a:lnTo>
                <a:lnTo>
                  <a:pt x="3934984" y="43936"/>
                </a:lnTo>
                <a:lnTo>
                  <a:pt x="3929492" y="43936"/>
                </a:lnTo>
                <a:close/>
                <a:moveTo>
                  <a:pt x="3805923" y="43936"/>
                </a:moveTo>
                <a:lnTo>
                  <a:pt x="3811415" y="49427"/>
                </a:lnTo>
                <a:lnTo>
                  <a:pt x="3805923" y="54919"/>
                </a:lnTo>
                <a:lnTo>
                  <a:pt x="3805923" y="63157"/>
                </a:lnTo>
                <a:lnTo>
                  <a:pt x="3811415" y="63157"/>
                </a:lnTo>
                <a:lnTo>
                  <a:pt x="3808669" y="65903"/>
                </a:lnTo>
                <a:lnTo>
                  <a:pt x="3808669" y="68649"/>
                </a:lnTo>
                <a:lnTo>
                  <a:pt x="3794940" y="68649"/>
                </a:lnTo>
                <a:lnTo>
                  <a:pt x="3792194" y="68649"/>
                </a:lnTo>
                <a:lnTo>
                  <a:pt x="3789448" y="71395"/>
                </a:lnTo>
                <a:lnTo>
                  <a:pt x="3767480" y="74141"/>
                </a:lnTo>
                <a:lnTo>
                  <a:pt x="3764734" y="65903"/>
                </a:lnTo>
                <a:lnTo>
                  <a:pt x="3753750" y="68649"/>
                </a:lnTo>
                <a:lnTo>
                  <a:pt x="3756496" y="74141"/>
                </a:lnTo>
                <a:lnTo>
                  <a:pt x="3753750" y="74141"/>
                </a:lnTo>
                <a:lnTo>
                  <a:pt x="3712560" y="79633"/>
                </a:lnTo>
                <a:lnTo>
                  <a:pt x="3734528" y="49427"/>
                </a:lnTo>
                <a:lnTo>
                  <a:pt x="3805923" y="43936"/>
                </a:lnTo>
                <a:close/>
                <a:moveTo>
                  <a:pt x="3907525" y="32952"/>
                </a:moveTo>
                <a:lnTo>
                  <a:pt x="3915763" y="32952"/>
                </a:lnTo>
                <a:lnTo>
                  <a:pt x="3907525" y="43936"/>
                </a:lnTo>
                <a:lnTo>
                  <a:pt x="3907525" y="49427"/>
                </a:lnTo>
                <a:lnTo>
                  <a:pt x="3910271" y="54919"/>
                </a:lnTo>
                <a:lnTo>
                  <a:pt x="3904779" y="54919"/>
                </a:lnTo>
                <a:lnTo>
                  <a:pt x="3899287" y="43936"/>
                </a:lnTo>
                <a:lnTo>
                  <a:pt x="3899287" y="38444"/>
                </a:lnTo>
                <a:lnTo>
                  <a:pt x="3888303" y="35698"/>
                </a:lnTo>
                <a:lnTo>
                  <a:pt x="3899287" y="35698"/>
                </a:lnTo>
                <a:lnTo>
                  <a:pt x="3907525" y="32952"/>
                </a:lnTo>
                <a:close/>
                <a:moveTo>
                  <a:pt x="4076085" y="31896"/>
                </a:moveTo>
                <a:lnTo>
                  <a:pt x="4075029" y="32952"/>
                </a:lnTo>
                <a:lnTo>
                  <a:pt x="4074222" y="32144"/>
                </a:lnTo>
                <a:lnTo>
                  <a:pt x="4076085" y="31896"/>
                </a:lnTo>
                <a:close/>
                <a:moveTo>
                  <a:pt x="3945968" y="30206"/>
                </a:moveTo>
                <a:lnTo>
                  <a:pt x="3948714" y="32952"/>
                </a:lnTo>
                <a:lnTo>
                  <a:pt x="3954206" y="32952"/>
                </a:lnTo>
                <a:lnTo>
                  <a:pt x="3956952" y="30206"/>
                </a:lnTo>
                <a:lnTo>
                  <a:pt x="3967936" y="30206"/>
                </a:lnTo>
                <a:lnTo>
                  <a:pt x="3962444" y="38444"/>
                </a:lnTo>
                <a:lnTo>
                  <a:pt x="3956952" y="46681"/>
                </a:lnTo>
                <a:lnTo>
                  <a:pt x="3954206" y="46681"/>
                </a:lnTo>
                <a:lnTo>
                  <a:pt x="3951460" y="46681"/>
                </a:lnTo>
                <a:lnTo>
                  <a:pt x="3948714" y="49427"/>
                </a:lnTo>
                <a:lnTo>
                  <a:pt x="3924000" y="52173"/>
                </a:lnTo>
                <a:lnTo>
                  <a:pt x="3924000" y="41190"/>
                </a:lnTo>
                <a:lnTo>
                  <a:pt x="3924000" y="38444"/>
                </a:lnTo>
                <a:lnTo>
                  <a:pt x="3918509" y="32952"/>
                </a:lnTo>
                <a:lnTo>
                  <a:pt x="3945968" y="30206"/>
                </a:lnTo>
                <a:close/>
                <a:moveTo>
                  <a:pt x="4146425" y="13730"/>
                </a:moveTo>
                <a:lnTo>
                  <a:pt x="4149171" y="21968"/>
                </a:lnTo>
                <a:lnTo>
                  <a:pt x="4094251" y="30206"/>
                </a:lnTo>
                <a:lnTo>
                  <a:pt x="4094251" y="27460"/>
                </a:lnTo>
                <a:lnTo>
                  <a:pt x="4088759" y="27460"/>
                </a:lnTo>
                <a:lnTo>
                  <a:pt x="4088759" y="30206"/>
                </a:lnTo>
                <a:lnTo>
                  <a:pt x="4076085" y="31896"/>
                </a:lnTo>
                <a:lnTo>
                  <a:pt x="4077775" y="30206"/>
                </a:lnTo>
                <a:lnTo>
                  <a:pt x="4075029" y="30206"/>
                </a:lnTo>
                <a:lnTo>
                  <a:pt x="4077775" y="27460"/>
                </a:lnTo>
                <a:lnTo>
                  <a:pt x="4075029" y="27460"/>
                </a:lnTo>
                <a:lnTo>
                  <a:pt x="4075029" y="24714"/>
                </a:lnTo>
                <a:lnTo>
                  <a:pt x="4072283" y="24714"/>
                </a:lnTo>
                <a:lnTo>
                  <a:pt x="4072283" y="27460"/>
                </a:lnTo>
                <a:lnTo>
                  <a:pt x="4069537" y="27460"/>
                </a:lnTo>
                <a:lnTo>
                  <a:pt x="4072283" y="30206"/>
                </a:lnTo>
                <a:lnTo>
                  <a:pt x="4074222" y="32144"/>
                </a:lnTo>
                <a:lnTo>
                  <a:pt x="4006380" y="41190"/>
                </a:lnTo>
                <a:lnTo>
                  <a:pt x="4003634" y="38444"/>
                </a:lnTo>
                <a:lnTo>
                  <a:pt x="4003634" y="41190"/>
                </a:lnTo>
                <a:lnTo>
                  <a:pt x="3989904" y="43936"/>
                </a:lnTo>
                <a:lnTo>
                  <a:pt x="3981666" y="38444"/>
                </a:lnTo>
                <a:lnTo>
                  <a:pt x="3976174" y="35698"/>
                </a:lnTo>
                <a:lnTo>
                  <a:pt x="3970682" y="35698"/>
                </a:lnTo>
                <a:lnTo>
                  <a:pt x="3970682" y="30206"/>
                </a:lnTo>
                <a:lnTo>
                  <a:pt x="4146425" y="13730"/>
                </a:lnTo>
                <a:close/>
                <a:moveTo>
                  <a:pt x="4228804" y="8369"/>
                </a:moveTo>
                <a:lnTo>
                  <a:pt x="4228804" y="10984"/>
                </a:lnTo>
                <a:lnTo>
                  <a:pt x="4231550" y="13730"/>
                </a:lnTo>
                <a:lnTo>
                  <a:pt x="4223312" y="13730"/>
                </a:lnTo>
                <a:lnTo>
                  <a:pt x="4217820" y="13730"/>
                </a:lnTo>
                <a:lnTo>
                  <a:pt x="4176630" y="19222"/>
                </a:lnTo>
                <a:lnTo>
                  <a:pt x="4173884" y="10984"/>
                </a:lnTo>
                <a:lnTo>
                  <a:pt x="4228804" y="8369"/>
                </a:lnTo>
                <a:close/>
                <a:moveTo>
                  <a:pt x="4228804" y="8238"/>
                </a:moveTo>
                <a:lnTo>
                  <a:pt x="4231550" y="8238"/>
                </a:lnTo>
                <a:lnTo>
                  <a:pt x="4228804" y="8369"/>
                </a:lnTo>
                <a:lnTo>
                  <a:pt x="4228804" y="8238"/>
                </a:lnTo>
                <a:close/>
                <a:moveTo>
                  <a:pt x="4278232" y="2746"/>
                </a:moveTo>
                <a:lnTo>
                  <a:pt x="4280978" y="2746"/>
                </a:lnTo>
                <a:lnTo>
                  <a:pt x="4280978" y="5492"/>
                </a:lnTo>
                <a:lnTo>
                  <a:pt x="4278232" y="5492"/>
                </a:lnTo>
                <a:lnTo>
                  <a:pt x="4278232" y="2746"/>
                </a:lnTo>
                <a:close/>
                <a:moveTo>
                  <a:pt x="4272740" y="2746"/>
                </a:moveTo>
                <a:lnTo>
                  <a:pt x="4267248" y="5492"/>
                </a:lnTo>
                <a:lnTo>
                  <a:pt x="4261756" y="8238"/>
                </a:lnTo>
                <a:lnTo>
                  <a:pt x="4264502" y="8238"/>
                </a:lnTo>
                <a:lnTo>
                  <a:pt x="4237042" y="10984"/>
                </a:lnTo>
                <a:lnTo>
                  <a:pt x="4237042" y="8238"/>
                </a:lnTo>
                <a:lnTo>
                  <a:pt x="4234296" y="8238"/>
                </a:lnTo>
                <a:lnTo>
                  <a:pt x="4253518" y="5492"/>
                </a:lnTo>
                <a:lnTo>
                  <a:pt x="4256264" y="8238"/>
                </a:lnTo>
                <a:lnTo>
                  <a:pt x="4256264" y="5492"/>
                </a:lnTo>
                <a:lnTo>
                  <a:pt x="4272740" y="2746"/>
                </a:lnTo>
                <a:close/>
                <a:moveTo>
                  <a:pt x="4330405" y="0"/>
                </a:moveTo>
                <a:lnTo>
                  <a:pt x="4286470" y="5492"/>
                </a:lnTo>
                <a:lnTo>
                  <a:pt x="4286470" y="2746"/>
                </a:lnTo>
                <a:lnTo>
                  <a:pt x="4291962" y="2746"/>
                </a:lnTo>
                <a:lnTo>
                  <a:pt x="4300199" y="2746"/>
                </a:lnTo>
                <a:lnTo>
                  <a:pt x="433040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endParaRPr lang="zh-CN" altLang="en-US" sz="135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FB934-B0E9-4472-BE43-578B5E8342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FA12-C9DE-4167-847D-2C955D0C24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>
            <a:normAutofit/>
          </a:bodyPr>
          <a:lstStyle>
            <a:lvl1pPr>
              <a:defRPr sz="3200">
                <a:solidFill>
                  <a:srgbClr val="5F5F5F"/>
                </a:solidFill>
              </a:defRPr>
            </a:lvl1pPr>
            <a:lvl2pPr>
              <a:defRPr sz="2665">
                <a:solidFill>
                  <a:schemeClr val="accent1"/>
                </a:solidFill>
              </a:defRPr>
            </a:lvl2pPr>
            <a:lvl3pPr>
              <a:defRPr sz="2665">
                <a:solidFill>
                  <a:schemeClr val="accent1"/>
                </a:solidFill>
              </a:defRPr>
            </a:lvl3pPr>
            <a:lvl4pPr>
              <a:defRPr sz="2665">
                <a:solidFill>
                  <a:srgbClr val="5F5F5F"/>
                </a:solidFill>
              </a:defRPr>
            </a:lvl4pPr>
            <a:lvl5pPr>
              <a:defRPr sz="2400">
                <a:solidFill>
                  <a:srgbClr val="5F5F5F"/>
                </a:solidFill>
              </a:defRPr>
            </a:lvl5pPr>
            <a:lvl6pPr>
              <a:defRPr sz="2400">
                <a:solidFill>
                  <a:srgbClr val="5F5F5F"/>
                </a:solidFill>
              </a:defRPr>
            </a:lvl6pPr>
            <a:lvl7pPr>
              <a:defRPr sz="2400">
                <a:solidFill>
                  <a:srgbClr val="5F5F5F"/>
                </a:solidFill>
              </a:defRPr>
            </a:lvl7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6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>
            <a:normAutofit/>
          </a:bodyPr>
          <a:lstStyle>
            <a:lvl1pPr>
              <a:defRPr sz="3200">
                <a:solidFill>
                  <a:srgbClr val="5F5F5F"/>
                </a:solidFill>
              </a:defRPr>
            </a:lvl1pPr>
            <a:lvl2pPr>
              <a:defRPr sz="2665">
                <a:solidFill>
                  <a:schemeClr val="accent1"/>
                </a:solidFill>
              </a:defRPr>
            </a:lvl2pPr>
            <a:lvl3pPr>
              <a:defRPr sz="2665">
                <a:solidFill>
                  <a:schemeClr val="accent1"/>
                </a:solidFill>
              </a:defRPr>
            </a:lvl3pPr>
            <a:lvl4pPr>
              <a:defRPr sz="2665">
                <a:solidFill>
                  <a:srgbClr val="5F5F5F"/>
                </a:solidFill>
              </a:defRPr>
            </a:lvl4pPr>
            <a:lvl5pPr>
              <a:defRPr sz="2400">
                <a:solidFill>
                  <a:srgbClr val="5F5F5F"/>
                </a:solidFill>
              </a:defRPr>
            </a:lvl5pPr>
            <a:lvl6pPr>
              <a:defRPr sz="2400">
                <a:solidFill>
                  <a:srgbClr val="5F5F5F"/>
                </a:solidFill>
              </a:defRPr>
            </a:lvl6pPr>
            <a:lvl7pPr>
              <a:defRPr sz="2400">
                <a:solidFill>
                  <a:srgbClr val="5F5F5F"/>
                </a:solidFill>
              </a:defRPr>
            </a:lvl7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6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FB934-B0E9-4472-BE43-578B5E8342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FA12-C9DE-4167-847D-2C955D0C24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800" y="235200"/>
            <a:ext cx="10699200" cy="600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091228"/>
            <a:ext cx="6055877" cy="823912"/>
          </a:xfrm>
        </p:spPr>
        <p:txBody>
          <a:bodyPr anchor="b">
            <a:normAutofit/>
          </a:bodyPr>
          <a:lstStyle>
            <a:lvl1pPr marL="0" indent="0">
              <a:buNone/>
              <a:defRPr sz="2665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5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1922821"/>
            <a:ext cx="6055877" cy="4094520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135"/>
            </a:lvl2pPr>
            <a:lvl3pPr>
              <a:defRPr sz="1465"/>
            </a:lvl3pPr>
            <a:lvl4pPr>
              <a:defRPr sz="2665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6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0" y="1091228"/>
            <a:ext cx="6045579" cy="823912"/>
          </a:xfrm>
        </p:spPr>
        <p:txBody>
          <a:bodyPr anchor="b">
            <a:normAutofit/>
          </a:bodyPr>
          <a:lstStyle>
            <a:lvl1pPr marL="0" indent="0">
              <a:buNone/>
              <a:defRPr sz="2665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5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55877" y="1922821"/>
            <a:ext cx="6085701" cy="4094520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135"/>
            </a:lvl2pPr>
            <a:lvl3pPr>
              <a:defRPr sz="1465"/>
            </a:lvl3pPr>
            <a:lvl4pPr>
              <a:defRPr sz="2665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6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FB934-B0E9-4472-BE43-578B5E8342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FA12-C9DE-4167-847D-2C955D0C24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86400" y="3024000"/>
            <a:ext cx="6576000" cy="873600"/>
          </a:xfrm>
        </p:spPr>
        <p:txBody>
          <a:bodyPr anchor="ctr" anchorCtr="0">
            <a:normAutofit/>
          </a:bodyPr>
          <a:lstStyle>
            <a:lvl1pPr>
              <a:defRPr sz="5335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FB934-B0E9-4472-BE43-578B5E8342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FA12-C9DE-4167-847D-2C955D0C24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FB934-B0E9-4472-BE43-578B5E8342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FA12-C9DE-4167-847D-2C955D0C24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200" y="1147200"/>
            <a:ext cx="8942400" cy="480000"/>
          </a:xfrm>
        </p:spPr>
        <p:txBody>
          <a:bodyPr lIns="0" tIns="0" rIns="0" bIns="0" anchor="ctr" anchorCtr="0">
            <a:normAutofit/>
          </a:bodyPr>
          <a:lstStyle>
            <a:lvl1pPr algn="ctr">
              <a:defRPr sz="3465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4400" y="1896000"/>
            <a:ext cx="6763200" cy="3148800"/>
          </a:xfrm>
        </p:spPr>
        <p:txBody>
          <a:bodyPr lIns="90000" tIns="46800" rIns="90000" bIns="46800" anchor="ctr" anchorCtr="0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7200" y="5308800"/>
            <a:ext cx="8942400" cy="1089600"/>
          </a:xfrm>
        </p:spPr>
        <p:txBody>
          <a:bodyPr lIns="0" tIns="0" rIns="0" bIns="0">
            <a:normAutofit/>
          </a:bodyPr>
          <a:lstStyle>
            <a:lvl1pPr marL="0" indent="0" algn="just">
              <a:buNone/>
              <a:defRPr sz="2400">
                <a:solidFill>
                  <a:schemeClr val="accent1"/>
                </a:solidFill>
              </a:defRPr>
            </a:lvl1pPr>
            <a:lvl2pPr marL="342900" indent="0">
              <a:buNone/>
              <a:defRPr sz="1055"/>
            </a:lvl2pPr>
            <a:lvl3pPr marL="685800" indent="0">
              <a:buNone/>
              <a:defRPr sz="900"/>
            </a:lvl3pPr>
            <a:lvl4pPr marL="1028700" indent="0">
              <a:buNone/>
              <a:defRPr sz="755"/>
            </a:lvl4pPr>
            <a:lvl5pPr marL="1371600" indent="0">
              <a:buNone/>
              <a:defRPr sz="755"/>
            </a:lvl5pPr>
            <a:lvl6pPr marL="1714500" indent="0">
              <a:buNone/>
              <a:defRPr sz="755"/>
            </a:lvl6pPr>
            <a:lvl7pPr marL="2057400" indent="0">
              <a:buNone/>
              <a:defRPr sz="755"/>
            </a:lvl7pPr>
            <a:lvl8pPr marL="2400300" indent="0">
              <a:buNone/>
              <a:defRPr sz="755"/>
            </a:lvl8pPr>
            <a:lvl9pPr marL="2743200" indent="0">
              <a:buNone/>
              <a:defRPr sz="75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FB934-B0E9-4472-BE43-578B5E8342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FA12-C9DE-4167-847D-2C955D0C24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17440" y="365125"/>
            <a:ext cx="1144837" cy="6127481"/>
          </a:xfrm>
        </p:spPr>
        <p:txBody>
          <a:bodyPr vert="eaVert" anchor="ctr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9432" y="365125"/>
            <a:ext cx="9782981" cy="6127481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6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FB934-B0E9-4472-BE43-578B5E8342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FA12-C9DE-4167-847D-2C955D0C24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矩形 6"/>
          <p:cNvSpPr>
            <a:spLocks noChangeArrowheads="1"/>
          </p:cNvSpPr>
          <p:nvPr/>
        </p:nvSpPr>
        <p:spPr bwMode="auto">
          <a:xfrm>
            <a:off x="0" y="3"/>
            <a:ext cx="12192000" cy="944015"/>
          </a:xfrm>
          <a:prstGeom prst="rect">
            <a:avLst/>
          </a:prstGeom>
          <a:solidFill>
            <a:srgbClr val="EE0F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25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</a:t>
            </a:r>
            <a:endParaRPr lang="zh-CN" altLang="en-US" sz="2025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6523" y="1019119"/>
            <a:ext cx="10698961" cy="5125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6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6523" y="237189"/>
            <a:ext cx="10698961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grpSp>
        <p:nvGrpSpPr>
          <p:cNvPr id="9" name="Group 69"/>
          <p:cNvGrpSpPr/>
          <p:nvPr/>
        </p:nvGrpSpPr>
        <p:grpSpPr bwMode="auto">
          <a:xfrm rot="-3000000">
            <a:off x="10591909" y="6107040"/>
            <a:ext cx="1523783" cy="170552"/>
            <a:chOff x="0" y="0"/>
            <a:chExt cx="6705601" cy="531495"/>
          </a:xfrm>
        </p:grpSpPr>
        <p:sp>
          <p:nvSpPr>
            <p:cNvPr id="10" name="Rounded Rectangle 70"/>
            <p:cNvSpPr>
              <a:spLocks noChangeArrowheads="1"/>
            </p:cNvSpPr>
            <p:nvPr/>
          </p:nvSpPr>
          <p:spPr bwMode="auto">
            <a:xfrm>
              <a:off x="5867401" y="116118"/>
              <a:ext cx="838200" cy="3048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F7F7F"/>
                </a:gs>
                <a:gs pos="50000">
                  <a:srgbClr val="FFFFFF"/>
                </a:gs>
                <a:gs pos="100000">
                  <a:srgbClr val="7F7F7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zh-CN" sz="1350">
                <a:solidFill>
                  <a:srgbClr val="FFFFFF"/>
                </a:solidFill>
                <a:latin typeface="Calibri" pitchFamily="34" charset="0"/>
                <a:sym typeface="Calibri" pitchFamily="34" charset="0"/>
              </a:endParaRPr>
            </a:p>
          </p:txBody>
        </p:sp>
        <p:sp>
          <p:nvSpPr>
            <p:cNvPr id="11" name="Isosceles Triangle 12"/>
            <p:cNvSpPr>
              <a:spLocks noChangeArrowheads="1"/>
            </p:cNvSpPr>
            <p:nvPr/>
          </p:nvSpPr>
          <p:spPr bwMode="auto">
            <a:xfrm rot="-5400000">
              <a:off x="128132" y="92180"/>
              <a:ext cx="81170" cy="337433"/>
            </a:xfrm>
            <a:custGeom>
              <a:avLst/>
              <a:gdLst>
                <a:gd name="T0" fmla="*/ 64009 w 64009"/>
                <a:gd name="T1" fmla="*/ 82284 h 266094"/>
                <a:gd name="T2" fmla="*/ 64009 w 64009"/>
                <a:gd name="T3" fmla="*/ 120601 h 266094"/>
                <a:gd name="T4" fmla="*/ 64008 w 64009"/>
                <a:gd name="T5" fmla="*/ 120601 h 266094"/>
                <a:gd name="T6" fmla="*/ 64008 w 64009"/>
                <a:gd name="T7" fmla="*/ 266094 h 266094"/>
                <a:gd name="T8" fmla="*/ 0 w 64009"/>
                <a:gd name="T9" fmla="*/ 266094 h 266094"/>
                <a:gd name="T10" fmla="*/ 0 w 64009"/>
                <a:gd name="T11" fmla="*/ 113694 h 266094"/>
                <a:gd name="T12" fmla="*/ 1 w 64009"/>
                <a:gd name="T13" fmla="*/ 113694 h 266094"/>
                <a:gd name="T14" fmla="*/ 1 w 64009"/>
                <a:gd name="T15" fmla="*/ 82284 h 266094"/>
                <a:gd name="T16" fmla="*/ 28685 w 64009"/>
                <a:gd name="T17" fmla="*/ 0 h 266094"/>
                <a:gd name="T18" fmla="*/ 35325 w 64009"/>
                <a:gd name="T19" fmla="*/ 0 h 266094"/>
                <a:gd name="T20" fmla="*/ 64009 w 64009"/>
                <a:gd name="T21" fmla="*/ 82284 h 266094"/>
                <a:gd name="T22" fmla="*/ 0 w 64009"/>
                <a:gd name="T23" fmla="*/ 0 h 266094"/>
                <a:gd name="T24" fmla="*/ 64009 w 64009"/>
                <a:gd name="T25" fmla="*/ 266094 h 266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T22" t="T23" r="T24" b="T25"/>
              <a:pathLst>
                <a:path w="64009" h="266094">
                  <a:moveTo>
                    <a:pt x="64009" y="82284"/>
                  </a:moveTo>
                  <a:lnTo>
                    <a:pt x="64009" y="120601"/>
                  </a:lnTo>
                  <a:lnTo>
                    <a:pt x="64008" y="120601"/>
                  </a:lnTo>
                  <a:lnTo>
                    <a:pt x="64008" y="266094"/>
                  </a:lnTo>
                  <a:lnTo>
                    <a:pt x="0" y="266094"/>
                  </a:lnTo>
                  <a:lnTo>
                    <a:pt x="0" y="113694"/>
                  </a:lnTo>
                  <a:lnTo>
                    <a:pt x="1" y="113694"/>
                  </a:lnTo>
                  <a:lnTo>
                    <a:pt x="1" y="82284"/>
                  </a:lnTo>
                  <a:lnTo>
                    <a:pt x="28685" y="0"/>
                  </a:lnTo>
                  <a:lnTo>
                    <a:pt x="35325" y="0"/>
                  </a:lnTo>
                  <a:lnTo>
                    <a:pt x="64009" y="82284"/>
                  </a:lnTo>
                  <a:close/>
                </a:path>
              </a:pathLst>
            </a:custGeom>
            <a:gradFill rotWithShape="1">
              <a:gsLst>
                <a:gs pos="0">
                  <a:srgbClr val="262626"/>
                </a:gs>
                <a:gs pos="35999">
                  <a:srgbClr val="7F7F7F"/>
                </a:gs>
                <a:gs pos="64999">
                  <a:srgbClr val="FFFFFF"/>
                </a:gs>
                <a:gs pos="79999">
                  <a:srgbClr val="FFFFFF"/>
                </a:gs>
                <a:gs pos="100000">
                  <a:srgbClr val="262626"/>
                </a:gs>
              </a:gsLst>
              <a:lin ang="0" scaled="1"/>
            </a:gradFill>
            <a:ln w="9525" cap="flat" cmpd="sng">
              <a:solidFill>
                <a:srgbClr val="7F7F7F"/>
              </a:solidFill>
              <a:miter lim="800000"/>
            </a:ln>
          </p:spPr>
          <p:txBody>
            <a:bodyPr anchor="ctr"/>
            <a:lstStyle/>
            <a:p>
              <a:endParaRPr lang="zh-CN" altLang="en-US" sz="1350"/>
            </a:p>
          </p:txBody>
        </p:sp>
        <p:sp>
          <p:nvSpPr>
            <p:cNvPr id="12" name="Rounded Rectangle 72"/>
            <p:cNvSpPr>
              <a:spLocks noChangeArrowheads="1"/>
            </p:cNvSpPr>
            <p:nvPr/>
          </p:nvSpPr>
          <p:spPr bwMode="auto">
            <a:xfrm>
              <a:off x="860238" y="0"/>
              <a:ext cx="2313291" cy="521797"/>
            </a:xfrm>
            <a:prstGeom prst="roundRect">
              <a:avLst>
                <a:gd name="adj" fmla="val 10718"/>
              </a:avLst>
            </a:prstGeom>
            <a:solidFill>
              <a:srgbClr val="EE0F68"/>
            </a:solidFill>
            <a:ln w="12700">
              <a:solidFill>
                <a:schemeClr val="bg1"/>
              </a:solidFill>
              <a:miter lim="800000"/>
            </a:ln>
          </p:spPr>
          <p:txBody>
            <a:bodyPr anchor="ctr"/>
            <a:lstStyle>
              <a:lvl1pPr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zh-CN" sz="1350">
                <a:solidFill>
                  <a:srgbClr val="FFFFFF"/>
                </a:solidFill>
                <a:latin typeface="Calibri" pitchFamily="34" charset="0"/>
                <a:sym typeface="Calibri" pitchFamily="34" charset="0"/>
              </a:endParaRPr>
            </a:p>
          </p:txBody>
        </p:sp>
        <p:sp>
          <p:nvSpPr>
            <p:cNvPr id="15" name="Isosceles Triangle 24"/>
            <p:cNvSpPr>
              <a:spLocks noChangeArrowheads="1"/>
            </p:cNvSpPr>
            <p:nvPr/>
          </p:nvSpPr>
          <p:spPr bwMode="auto">
            <a:xfrm rot="-5400000">
              <a:off x="259015" y="-79428"/>
              <a:ext cx="463820" cy="680652"/>
            </a:xfrm>
            <a:custGeom>
              <a:avLst/>
              <a:gdLst>
                <a:gd name="T0" fmla="*/ 365760 w 365760"/>
                <a:gd name="T1" fmla="*/ 536750 h 536750"/>
                <a:gd name="T2" fmla="*/ 0 w 365760"/>
                <a:gd name="T3" fmla="*/ 536750 h 536750"/>
                <a:gd name="T4" fmla="*/ 129028 w 365760"/>
                <a:gd name="T5" fmla="*/ 0 h 536750"/>
                <a:gd name="T6" fmla="*/ 236732 w 365760"/>
                <a:gd name="T7" fmla="*/ 0 h 536750"/>
                <a:gd name="T8" fmla="*/ 365760 w 365760"/>
                <a:gd name="T9" fmla="*/ 536750 h 536750"/>
                <a:gd name="T10" fmla="*/ 0 w 365760"/>
                <a:gd name="T11" fmla="*/ 0 h 536750"/>
                <a:gd name="T12" fmla="*/ 365760 w 365760"/>
                <a:gd name="T13" fmla="*/ 536750 h 536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365760" h="536750">
                  <a:moveTo>
                    <a:pt x="365760" y="536750"/>
                  </a:moveTo>
                  <a:lnTo>
                    <a:pt x="0" y="536750"/>
                  </a:lnTo>
                  <a:lnTo>
                    <a:pt x="129028" y="0"/>
                  </a:lnTo>
                  <a:lnTo>
                    <a:pt x="236732" y="0"/>
                  </a:lnTo>
                  <a:lnTo>
                    <a:pt x="365760" y="536750"/>
                  </a:lnTo>
                  <a:close/>
                </a:path>
              </a:pathLst>
            </a:custGeom>
            <a:gradFill rotWithShape="1">
              <a:gsLst>
                <a:gs pos="0">
                  <a:srgbClr val="7F7F7F"/>
                </a:gs>
                <a:gs pos="50000">
                  <a:srgbClr val="D8D8D8"/>
                </a:gs>
                <a:gs pos="100000">
                  <a:srgbClr val="7F7F7F"/>
                </a:gs>
              </a:gsLst>
              <a:lin ang="0" scaled="1"/>
            </a:gradFill>
            <a:ln w="3175" cap="flat" cmpd="sng">
              <a:solidFill>
                <a:srgbClr val="7F7F7F"/>
              </a:solidFill>
              <a:miter lim="800000"/>
            </a:ln>
          </p:spPr>
          <p:txBody>
            <a:bodyPr anchor="ctr"/>
            <a:lstStyle/>
            <a:p>
              <a:endParaRPr lang="zh-CN" altLang="en-US" sz="1350"/>
            </a:p>
          </p:txBody>
        </p:sp>
        <p:sp>
          <p:nvSpPr>
            <p:cNvPr id="16" name="Freeform 74"/>
            <p:cNvSpPr>
              <a:spLocks noChangeAspect="1" noChangeArrowheads="1"/>
            </p:cNvSpPr>
            <p:nvPr/>
          </p:nvSpPr>
          <p:spPr bwMode="auto">
            <a:xfrm>
              <a:off x="3165774" y="0"/>
              <a:ext cx="3363053" cy="521797"/>
            </a:xfrm>
            <a:custGeom>
              <a:avLst/>
              <a:gdLst>
                <a:gd name="T0" fmla="*/ 3342334 w 3084"/>
                <a:gd name="T1" fmla="*/ 74542 h 476"/>
                <a:gd name="T2" fmla="*/ 3341243 w 3084"/>
                <a:gd name="T3" fmla="*/ 453832 h 476"/>
                <a:gd name="T4" fmla="*/ 3043541 w 3084"/>
                <a:gd name="T5" fmla="*/ 502065 h 476"/>
                <a:gd name="T6" fmla="*/ 226821 w 3084"/>
                <a:gd name="T7" fmla="*/ 499873 h 476"/>
                <a:gd name="T8" fmla="*/ 0 w 3084"/>
                <a:gd name="T9" fmla="*/ 521797 h 476"/>
                <a:gd name="T10" fmla="*/ 0 w 3084"/>
                <a:gd name="T11" fmla="*/ 0 h 476"/>
                <a:gd name="T12" fmla="*/ 238816 w 3084"/>
                <a:gd name="T13" fmla="*/ 30694 h 476"/>
                <a:gd name="T14" fmla="*/ 3038089 w 3084"/>
                <a:gd name="T15" fmla="*/ 47137 h 476"/>
                <a:gd name="T16" fmla="*/ 3342334 w 3084"/>
                <a:gd name="T17" fmla="*/ 74542 h 47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84"/>
                <a:gd name="T28" fmla="*/ 0 h 476"/>
                <a:gd name="T29" fmla="*/ 3084 w 3084"/>
                <a:gd name="T30" fmla="*/ 476 h 47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84" h="476">
                  <a:moveTo>
                    <a:pt x="3065" y="68"/>
                  </a:moveTo>
                  <a:cubicBezTo>
                    <a:pt x="3084" y="85"/>
                    <a:pt x="3079" y="397"/>
                    <a:pt x="3064" y="414"/>
                  </a:cubicBezTo>
                  <a:cubicBezTo>
                    <a:pt x="3049" y="431"/>
                    <a:pt x="2891" y="455"/>
                    <a:pt x="2791" y="458"/>
                  </a:cubicBezTo>
                  <a:cubicBezTo>
                    <a:pt x="208" y="456"/>
                    <a:pt x="208" y="456"/>
                    <a:pt x="208" y="456"/>
                  </a:cubicBezTo>
                  <a:cubicBezTo>
                    <a:pt x="105" y="449"/>
                    <a:pt x="44" y="462"/>
                    <a:pt x="0" y="47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9" y="21"/>
                    <a:pt x="126" y="25"/>
                    <a:pt x="219" y="28"/>
                  </a:cubicBezTo>
                  <a:cubicBezTo>
                    <a:pt x="2786" y="43"/>
                    <a:pt x="2786" y="43"/>
                    <a:pt x="2786" y="43"/>
                  </a:cubicBezTo>
                  <a:cubicBezTo>
                    <a:pt x="2890" y="40"/>
                    <a:pt x="3045" y="51"/>
                    <a:pt x="3065" y="68"/>
                  </a:cubicBezTo>
                  <a:close/>
                </a:path>
              </a:pathLst>
            </a:custGeom>
            <a:solidFill>
              <a:srgbClr val="EE0F68"/>
            </a:solidFill>
            <a:ln w="12700" cap="flat" cmpd="sng">
              <a:solidFill>
                <a:srgbClr val="EE0F68"/>
              </a:solidFill>
              <a:miter lim="800000"/>
            </a:ln>
          </p:spPr>
          <p:txBody>
            <a:bodyPr anchor="ctr"/>
            <a:lstStyle/>
            <a:p>
              <a:endParaRPr lang="zh-CN" altLang="en-US" sz="1350"/>
            </a:p>
          </p:txBody>
        </p:sp>
        <p:sp>
          <p:nvSpPr>
            <p:cNvPr id="17" name="Rectangle 75"/>
            <p:cNvSpPr>
              <a:spLocks noChangeArrowheads="1"/>
            </p:cNvSpPr>
            <p:nvPr/>
          </p:nvSpPr>
          <p:spPr bwMode="auto">
            <a:xfrm>
              <a:off x="3109412" y="0"/>
              <a:ext cx="57977" cy="521797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zh-CN" sz="1350">
                <a:solidFill>
                  <a:srgbClr val="FFFFFF"/>
                </a:solidFill>
                <a:latin typeface="Calibri" pitchFamily="34" charset="0"/>
                <a:sym typeface="Calibri" pitchFamily="34" charset="0"/>
              </a:endParaRPr>
            </a:p>
          </p:txBody>
        </p:sp>
        <p:sp>
          <p:nvSpPr>
            <p:cNvPr id="18" name="Rounded Rectangle 76"/>
            <p:cNvSpPr>
              <a:spLocks noChangeArrowheads="1"/>
            </p:cNvSpPr>
            <p:nvPr/>
          </p:nvSpPr>
          <p:spPr bwMode="auto">
            <a:xfrm>
              <a:off x="827859" y="5797"/>
              <a:ext cx="57977" cy="510202"/>
            </a:xfrm>
            <a:prstGeom prst="roundRect">
              <a:avLst>
                <a:gd name="adj" fmla="val 36856"/>
              </a:avLst>
            </a:prstGeom>
            <a:solidFill>
              <a:srgbClr val="D8D8D8"/>
            </a:solidFill>
            <a:ln w="6350">
              <a:solidFill>
                <a:srgbClr val="7F7F7F"/>
              </a:solidFill>
              <a:miter lim="800000"/>
            </a:ln>
          </p:spPr>
          <p:txBody>
            <a:bodyPr anchor="ctr"/>
            <a:lstStyle>
              <a:lvl1pPr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zh-CN" sz="1350">
                <a:solidFill>
                  <a:srgbClr val="FFFFFF"/>
                </a:solidFill>
                <a:latin typeface="Calibri" pitchFamily="34" charset="0"/>
                <a:sym typeface="Calibri" pitchFamily="34" charset="0"/>
              </a:endParaRPr>
            </a:p>
          </p:txBody>
        </p:sp>
        <p:sp>
          <p:nvSpPr>
            <p:cNvPr id="19" name="Rounded Rectangle 77"/>
            <p:cNvSpPr>
              <a:spLocks noChangeArrowheads="1"/>
            </p:cNvSpPr>
            <p:nvPr/>
          </p:nvSpPr>
          <p:spPr bwMode="auto">
            <a:xfrm>
              <a:off x="6160841" y="28575"/>
              <a:ext cx="164592" cy="502920"/>
            </a:xfrm>
            <a:prstGeom prst="roundRect">
              <a:avLst>
                <a:gd name="adj" fmla="val 19810"/>
              </a:avLst>
            </a:prstGeom>
            <a:solidFill>
              <a:srgbClr val="D8D8D8"/>
            </a:solidFill>
            <a:ln w="6350">
              <a:solidFill>
                <a:srgbClr val="7F7F7F"/>
              </a:solidFill>
              <a:miter lim="800000"/>
            </a:ln>
          </p:spPr>
          <p:txBody>
            <a:bodyPr anchor="ctr"/>
            <a:lstStyle>
              <a:lvl1pPr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zh-CN" sz="1350">
                <a:solidFill>
                  <a:srgbClr val="FFFFFF"/>
                </a:solidFill>
                <a:latin typeface="Calibri" pitchFamily="34" charset="0"/>
                <a:sym typeface="Calibri" pitchFamily="34" charset="0"/>
              </a:endParaRPr>
            </a:p>
          </p:txBody>
        </p:sp>
        <p:sp>
          <p:nvSpPr>
            <p:cNvPr id="20" name="Rounded Rectangle 78"/>
            <p:cNvSpPr>
              <a:spLocks noChangeArrowheads="1"/>
            </p:cNvSpPr>
            <p:nvPr/>
          </p:nvSpPr>
          <p:spPr bwMode="auto">
            <a:xfrm>
              <a:off x="4614635" y="201462"/>
              <a:ext cx="1816646" cy="164592"/>
            </a:xfrm>
            <a:prstGeom prst="roundRect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zh-CN" sz="1350">
                <a:solidFill>
                  <a:srgbClr val="FFFFFF"/>
                </a:solidFill>
                <a:latin typeface="Calibri" pitchFamily="34" charset="0"/>
                <a:sym typeface="Calibri" pitchFamily="34" charset="0"/>
              </a:endParaRPr>
            </a:p>
          </p:txBody>
        </p:sp>
        <p:grpSp>
          <p:nvGrpSpPr>
            <p:cNvPr id="21" name="Group 79"/>
            <p:cNvGrpSpPr/>
            <p:nvPr/>
          </p:nvGrpSpPr>
          <p:grpSpPr bwMode="auto">
            <a:xfrm>
              <a:off x="4767243" y="256179"/>
              <a:ext cx="1511430" cy="55158"/>
              <a:chOff x="0" y="0"/>
              <a:chExt cx="1706048" cy="55158"/>
            </a:xfrm>
          </p:grpSpPr>
          <p:sp>
            <p:nvSpPr>
              <p:cNvPr id="22" name="Straight Connector 80"/>
              <p:cNvSpPr>
                <a:spLocks noChangeShapeType="1"/>
              </p:cNvSpPr>
              <p:nvPr/>
            </p:nvSpPr>
            <p:spPr bwMode="auto">
              <a:xfrm>
                <a:off x="0" y="55158"/>
                <a:ext cx="1706048" cy="1"/>
              </a:xfrm>
              <a:prstGeom prst="line">
                <a:avLst/>
              </a:prstGeom>
              <a:noFill/>
              <a:ln w="19050" cap="rnd">
                <a:solidFill>
                  <a:srgbClr val="7F7F7F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23" name="Straight Connector 81"/>
              <p:cNvSpPr>
                <a:spLocks noChangeShapeType="1"/>
              </p:cNvSpPr>
              <p:nvPr/>
            </p:nvSpPr>
            <p:spPr bwMode="auto">
              <a:xfrm>
                <a:off x="0" y="0"/>
                <a:ext cx="1706048" cy="1"/>
              </a:xfrm>
              <a:prstGeom prst="line">
                <a:avLst/>
              </a:prstGeom>
              <a:noFill/>
              <a:ln w="19050" cap="rnd">
                <a:solidFill>
                  <a:srgbClr val="7F7F7F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</p:grpSp>
      <p:sp>
        <p:nvSpPr>
          <p:cNvPr id="24" name="Oval 1"/>
          <p:cNvSpPr>
            <a:spLocks noChangeArrowheads="1"/>
          </p:cNvSpPr>
          <p:nvPr/>
        </p:nvSpPr>
        <p:spPr bwMode="auto">
          <a:xfrm>
            <a:off x="8005352" y="6206871"/>
            <a:ext cx="2603500" cy="547687"/>
          </a:xfrm>
          <a:custGeom>
            <a:avLst/>
            <a:gdLst>
              <a:gd name="T0" fmla="*/ 112966 w 4239998"/>
              <a:gd name="T1" fmla="*/ 87166 h 1601996"/>
              <a:gd name="T2" fmla="*/ 1101303 w 4239998"/>
              <a:gd name="T3" fmla="*/ 7846 h 1601996"/>
              <a:gd name="T4" fmla="*/ 565496 w 4239998"/>
              <a:gd name="T5" fmla="*/ 385782 h 1601996"/>
              <a:gd name="T6" fmla="*/ 1406132 w 4239998"/>
              <a:gd name="T7" fmla="*/ 245805 h 1601996"/>
              <a:gd name="T8" fmla="*/ 1185105 w 4239998"/>
              <a:gd name="T9" fmla="*/ 534700 h 1601996"/>
              <a:gd name="T10" fmla="*/ 1952625 w 4239998"/>
              <a:gd name="T11" fmla="*/ 547687 h 16019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239998"/>
              <a:gd name="T19" fmla="*/ 0 h 1601996"/>
              <a:gd name="T20" fmla="*/ 4239998 w 4239998"/>
              <a:gd name="T21" fmla="*/ 1601996 h 160199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239998" h="1601996">
                <a:moveTo>
                  <a:pt x="245299" y="254963"/>
                </a:moveTo>
                <a:cubicBezTo>
                  <a:pt x="-863677" y="1360431"/>
                  <a:pt x="2132100" y="-204513"/>
                  <a:pt x="2391408" y="22950"/>
                </a:cubicBezTo>
                <a:cubicBezTo>
                  <a:pt x="2650716" y="250413"/>
                  <a:pt x="1035732" y="916879"/>
                  <a:pt x="1227937" y="1128420"/>
                </a:cubicBezTo>
                <a:cubicBezTo>
                  <a:pt x="1420142" y="1339961"/>
                  <a:pt x="2747199" y="578149"/>
                  <a:pt x="3053325" y="718986"/>
                </a:cubicBezTo>
                <a:cubicBezTo>
                  <a:pt x="3359451" y="859823"/>
                  <a:pt x="2443839" y="1384997"/>
                  <a:pt x="2573379" y="1564010"/>
                </a:cubicBezTo>
                <a:cubicBezTo>
                  <a:pt x="2702919" y="1743023"/>
                  <a:pt x="3247996" y="1008811"/>
                  <a:pt x="4239998" y="1601996"/>
                </a:cubicBezTo>
              </a:path>
            </a:pathLst>
          </a:custGeom>
          <a:noFill/>
          <a:ln w="12700" cap="rnd" cmpd="sng">
            <a:solidFill>
              <a:srgbClr val="EE0F68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 sz="135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FB934-B0E9-4472-BE43-578B5E8342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4FA12-C9DE-4167-847D-2C955D0C242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735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596900" indent="-596265" algn="l" defTabSz="685800" rtl="0" eaLnBrk="1" latinLnBrk="0" hangingPunct="1">
        <a:spcBef>
          <a:spcPts val="400"/>
        </a:spcBef>
        <a:spcAft>
          <a:spcPts val="300"/>
        </a:spcAft>
        <a:buClr>
          <a:schemeClr val="accent1">
            <a:lumMod val="75000"/>
          </a:schemeClr>
        </a:buClr>
        <a:buSzPct val="75000"/>
        <a:buFont typeface="Wingdings 2" pitchFamily="18" charset="2"/>
        <a:buChar char="!"/>
        <a:defRPr sz="3200" kern="1200">
          <a:solidFill>
            <a:srgbClr val="5F5F5F"/>
          </a:solidFill>
          <a:latin typeface="+mn-lt"/>
          <a:ea typeface="+mn-ea"/>
          <a:cs typeface="+mn-cs"/>
        </a:defRPr>
      </a:lvl1pPr>
      <a:lvl2pPr marL="596900" indent="-596265" algn="l" defTabSz="685800" rtl="0" eaLnBrk="1" latinLnBrk="0" hangingPunct="1">
        <a:lnSpc>
          <a:spcPct val="150000"/>
        </a:lnSpc>
        <a:spcBef>
          <a:spcPts val="0"/>
        </a:spcBef>
        <a:spcAft>
          <a:spcPts val="600"/>
        </a:spcAft>
        <a:buFont typeface="Calibri" pitchFamily="34" charset="0"/>
        <a:buChar char=" 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885" indent="-171450" algn="l" defTabSz="685800" rtl="0" eaLnBrk="1" latinLnBrk="0" hangingPunct="1">
        <a:lnSpc>
          <a:spcPct val="90000"/>
        </a:lnSpc>
        <a:spcBef>
          <a:spcPct val="75000"/>
        </a:spcBef>
        <a:buFont typeface="Arial" pitchFamily="34" charset="0"/>
        <a:buChar char="•"/>
        <a:defRPr sz="15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719455" indent="-171450" algn="l" defTabSz="685800" rtl="0" eaLnBrk="1" latinLnBrk="0" hangingPunct="1">
        <a:lnSpc>
          <a:spcPct val="90000"/>
        </a:lnSpc>
        <a:spcBef>
          <a:spcPts val="400"/>
        </a:spcBef>
        <a:spcAft>
          <a:spcPts val="300"/>
        </a:spcAft>
        <a:buFont typeface="Arial" pitchFamily="34" charset="0"/>
        <a:buChar char="•"/>
        <a:defRPr sz="2665" kern="1200">
          <a:solidFill>
            <a:srgbClr val="5F5F5F"/>
          </a:solidFill>
          <a:latin typeface="+mn-lt"/>
          <a:ea typeface="+mn-ea"/>
          <a:cs typeface="+mn-cs"/>
        </a:defRPr>
      </a:lvl4pPr>
      <a:lvl5pPr marL="960120" indent="-171450" algn="l" defTabSz="685800" rtl="0" eaLnBrk="1" latinLnBrk="0" hangingPunct="1">
        <a:lnSpc>
          <a:spcPct val="90000"/>
        </a:lnSpc>
        <a:spcBef>
          <a:spcPts val="400"/>
        </a:spcBef>
        <a:spcAft>
          <a:spcPts val="300"/>
        </a:spcAft>
        <a:buFont typeface="Arial" pitchFamily="34" charset="0"/>
        <a:buChar char="•"/>
        <a:defRPr sz="2400" kern="1200">
          <a:solidFill>
            <a:srgbClr val="5F5F5F"/>
          </a:solidFill>
          <a:latin typeface="+mn-lt"/>
          <a:ea typeface="+mn-ea"/>
          <a:cs typeface="+mn-cs"/>
        </a:defRPr>
      </a:lvl5pPr>
      <a:lvl6pPr marL="1199515" indent="-171450" algn="l" defTabSz="685800" rtl="0" eaLnBrk="1" latinLnBrk="0" hangingPunct="1">
        <a:lnSpc>
          <a:spcPct val="90000"/>
        </a:lnSpc>
        <a:spcBef>
          <a:spcPts val="400"/>
        </a:spcBef>
        <a:spcAft>
          <a:spcPts val="300"/>
        </a:spcAft>
        <a:buFont typeface="Arial" pitchFamily="34" charset="0"/>
        <a:buChar char="•"/>
        <a:defRPr sz="2400" kern="1200">
          <a:solidFill>
            <a:srgbClr val="5F5F5F"/>
          </a:solidFill>
          <a:latin typeface="+mn-lt"/>
          <a:ea typeface="+mn-ea"/>
          <a:cs typeface="+mn-cs"/>
        </a:defRPr>
      </a:lvl6pPr>
      <a:lvl7pPr marL="1440180" indent="-171450" algn="l" defTabSz="685800" rtl="0" eaLnBrk="1" latinLnBrk="0" hangingPunct="1">
        <a:lnSpc>
          <a:spcPct val="90000"/>
        </a:lnSpc>
        <a:spcBef>
          <a:spcPts val="400"/>
        </a:spcBef>
        <a:spcAft>
          <a:spcPts val="300"/>
        </a:spcAft>
        <a:buFont typeface="Arial" pitchFamily="34" charset="0"/>
        <a:buChar char="•"/>
        <a:defRPr sz="2400" kern="1200">
          <a:solidFill>
            <a:srgbClr val="5F5F5F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ct val="75000"/>
        </a:spcBef>
        <a:buFont typeface="Arial" pitchFamily="34" charset="0"/>
        <a:buChar char="•"/>
        <a:defRPr sz="1355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ct val="75000"/>
        </a:spcBef>
        <a:buFont typeface="Arial" pitchFamily="34" charset="0"/>
        <a:buChar char="•"/>
        <a:defRPr sz="13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hapifhir.io/doc_rest_operations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tags" Target="../tags/tag11.xml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3" Type="http://schemas.openxmlformats.org/officeDocument/2006/relationships/notesSlide" Target="../notesSlides/notesSlide1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14.xml"/><Relationship Id="rId10" Type="http://schemas.openxmlformats.org/officeDocument/2006/relationships/tags" Target="../tags/tag13.xml"/><Relationship Id="rId1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hyperlink" Target="http://www.hl7.org/fhir/resourcelist.html" TargetMode="Externa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jpeg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hyperlink" Target="http://www.hl7.org/fhir/resourcelist.html" TargetMode="Externa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hyperlink" Target="http://www.hl7.org/fhir/resourcelist.html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1" Type="http://schemas.openxmlformats.org/officeDocument/2006/relationships/hyperlink" Target="http://www.hl7.org/fhir/resourcelist.html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1" Type="http://schemas.openxmlformats.org/officeDocument/2006/relationships/hyperlink" Target="http://www.hl7.org/fhir/resourcelist.html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jpeg"/><Relationship Id="rId1" Type="http://schemas.openxmlformats.org/officeDocument/2006/relationships/hyperlink" Target="http://www.hl7.org/fhir/resourcelist.html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jpeg"/><Relationship Id="rId1" Type="http://schemas.openxmlformats.org/officeDocument/2006/relationships/hyperlink" Target="http://www.hl7.org/fhir/resourcelist.html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jpeg"/><Relationship Id="rId1" Type="http://schemas.openxmlformats.org/officeDocument/2006/relationships/hyperlink" Target="http://www.hl7.org/fhir/resourcelist.html" TargetMode="Externa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hyperlink" Target="http://www.hl7.org/fhir/datatypes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hyperlink" Target="http://hapifhir.io/doc_rest_operations.html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jpeg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3.jpeg"/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hyperlink" Target="http://hapifhir.io/doc_rest_server.html#Paging_Responses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hapifhir.io/doc_rest_server.html&#13;" TargetMode="External"/><Relationship Id="rId1" Type="http://schemas.openxmlformats.org/officeDocument/2006/relationships/image" Target="../media/image25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hapifhir.io/doc_rest_client.html" TargetMode="External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863725" y="2078355"/>
            <a:ext cx="8799195" cy="9842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6858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865" b="1" i="0" kern="1200">
                <a:gradFill>
                  <a:gsLst>
                    <a:gs pos="0">
                      <a:srgbClr val="F33F88"/>
                    </a:gs>
                    <a:gs pos="49000">
                      <a:srgbClr val="F48702"/>
                    </a:gs>
                    <a:gs pos="83000">
                      <a:srgbClr val="E959CE"/>
                    </a:gs>
                  </a:gsLst>
                  <a:lin ang="0" scaled="0"/>
                </a:gradFill>
                <a:latin typeface="Arial" charset="0"/>
                <a:ea typeface="黑体" charset="0"/>
                <a:cs typeface="+mn-ea"/>
              </a:defRPr>
            </a:lvl1pPr>
          </a:lstStyle>
          <a:p>
            <a:r>
              <a:rPr lang="zh-CN" altLang="en-US" u="sng" dirty="0"/>
              <a:t>Re</a:t>
            </a:r>
            <a:r>
              <a:rPr lang="zh-CN" altLang="en-US" dirty="0"/>
              <a:t>presentational </a:t>
            </a:r>
            <a:r>
              <a:rPr lang="zh-CN" altLang="en-US" u="sng" dirty="0"/>
              <a:t>S</a:t>
            </a:r>
            <a:r>
              <a:rPr lang="zh-CN" altLang="en-US" dirty="0"/>
              <a:t>tate </a:t>
            </a:r>
            <a:r>
              <a:rPr lang="zh-CN" altLang="en-US" u="sng" dirty="0"/>
              <a:t>T</a:t>
            </a:r>
            <a:r>
              <a:rPr lang="zh-CN" altLang="en-US" dirty="0"/>
              <a:t>ransfer </a:t>
            </a:r>
            <a:r>
              <a:rPr lang="en-US" altLang="zh-CN" dirty="0"/>
              <a:t>&amp; FHIR</a:t>
            </a:r>
            <a:endParaRPr lang="en-US" altLang="zh-CN" dirty="0"/>
          </a:p>
        </p:txBody>
      </p:sp>
      <p:sp>
        <p:nvSpPr>
          <p:cNvPr id="5" name="副标题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863727" y="3315685"/>
            <a:ext cx="8462400" cy="715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spcBef>
                <a:spcPts val="400"/>
              </a:spcBef>
              <a:spcAft>
                <a:spcPts val="300"/>
              </a:spcAft>
              <a:buClr>
                <a:srgbClr val="F33F88">
                  <a:lumMod val="75000"/>
                </a:srgbClr>
              </a:buClr>
              <a:buSzPct val="75000"/>
              <a:buFont typeface="Wingdings 2" pitchFamily="18" charset="2"/>
              <a:buNone/>
              <a:defRPr sz="2400" kern="1200">
                <a:solidFill>
                  <a:srgbClr val="F33F88">
                    <a:lumMod val="50000"/>
                  </a:srgbClr>
                </a:solidFill>
                <a:latin typeface="Arial" charset="0"/>
                <a:ea typeface="黑体" charset="0"/>
                <a:cs typeface="+mn-ea"/>
              </a:defRPr>
            </a:lvl1pPr>
            <a:lvl2pPr marL="342900" indent="0" algn="ctr" defTabSz="6858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Calibri" pitchFamily="34" charset="0"/>
              <a:buNone/>
              <a:defRPr sz="1500" kern="1200">
                <a:solidFill>
                  <a:srgbClr val="5F5F5F"/>
                </a:solidFill>
                <a:latin typeface="Arial" charset="0"/>
                <a:ea typeface="黑体" charset="0"/>
                <a:cs typeface="+mn-ea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ct val="75000"/>
              </a:spcBef>
              <a:buFont typeface="Arial" pitchFamily="34" charset="0"/>
              <a:buNone/>
              <a:defRPr sz="1355" kern="1200">
                <a:solidFill>
                  <a:sysClr val="window" lastClr="FFFFFF">
                    <a:lumMod val="50000"/>
                  </a:sysClr>
                </a:solidFill>
                <a:latin typeface="Arial" charset="0"/>
                <a:ea typeface="黑体" charset="0"/>
                <a:cs typeface="+mn-ea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300"/>
              </a:spcAft>
              <a:buFont typeface="Arial" pitchFamily="34" charset="0"/>
              <a:buNone/>
              <a:defRPr sz="1200" kern="1200">
                <a:solidFill>
                  <a:srgbClr val="5F5F5F"/>
                </a:solidFill>
                <a:latin typeface="Arial" charset="0"/>
                <a:ea typeface="黑体" charset="0"/>
                <a:cs typeface="+mn-ea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300"/>
              </a:spcAft>
              <a:buFont typeface="Arial" pitchFamily="34" charset="0"/>
              <a:buNone/>
              <a:defRPr sz="1200" kern="1200">
                <a:solidFill>
                  <a:srgbClr val="5F5F5F"/>
                </a:solidFill>
                <a:latin typeface="Arial" charset="0"/>
                <a:ea typeface="黑体" charset="0"/>
                <a:cs typeface="+mn-ea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300"/>
              </a:spcAft>
              <a:buFont typeface="Arial" pitchFamily="34" charset="0"/>
              <a:buNone/>
              <a:defRPr sz="1200" kern="1200">
                <a:solidFill>
                  <a:srgbClr val="5F5F5F"/>
                </a:solidFill>
                <a:latin typeface="Arial" charset="0"/>
                <a:ea typeface="黑体" charset="0"/>
                <a:cs typeface="+mn-ea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300"/>
              </a:spcAft>
              <a:buFont typeface="Arial" pitchFamily="34" charset="0"/>
              <a:buNone/>
              <a:defRPr sz="1200" kern="1200">
                <a:solidFill>
                  <a:srgbClr val="5F5F5F"/>
                </a:solidFill>
                <a:latin typeface="Arial" charset="0"/>
                <a:ea typeface="黑体" charset="0"/>
                <a:cs typeface="+mn-ea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ct val="75000"/>
              </a:spcBef>
              <a:buFont typeface="Arial" pitchFamily="34" charset="0"/>
              <a:buNone/>
              <a:defRPr sz="1200" kern="1200">
                <a:solidFill>
                  <a:srgbClr val="5F5F5F"/>
                </a:solidFill>
                <a:latin typeface="Arial" charset="0"/>
                <a:ea typeface="黑体" charset="0"/>
                <a:cs typeface="+mn-ea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ct val="75000"/>
              </a:spcBef>
              <a:buFont typeface="Arial" pitchFamily="34" charset="0"/>
              <a:buNone/>
              <a:defRPr sz="1200" kern="1200">
                <a:solidFill>
                  <a:srgbClr val="5F5F5F"/>
                </a:solidFill>
                <a:latin typeface="Arial" charset="0"/>
                <a:ea typeface="黑体" charset="0"/>
                <a:cs typeface="+mn-ea"/>
              </a:defRPr>
            </a:lvl9pPr>
          </a:lstStyle>
          <a:p>
            <a:pPr algn="ctr"/>
            <a:r>
              <a:rPr lang="en-US" altLang="zh-CN" dirty="0"/>
              <a:t>WANGQINYU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如何访问资源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841375" y="2013585"/>
            <a:ext cx="10604500" cy="4373245"/>
          </a:xfrm>
          <a:prstGeom prst="roundRect">
            <a:avLst/>
          </a:prstGeom>
          <a:noFill/>
          <a:ln w="28575"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indent="0" algn="l" fontAlgn="auto">
              <a:lnSpc>
                <a:spcPct val="150000"/>
              </a:lnSpc>
              <a:buFont typeface="Wingdings" charset="0"/>
              <a:buNone/>
            </a:pPr>
            <a:r>
              <a:rPr lang="zh-CN" altLang="en-US" sz="2400">
                <a:solidFill>
                  <a:schemeClr val="tx1">
                    <a:lumMod val="7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下面给出常用的</a:t>
            </a:r>
            <a:r>
              <a:rPr lang="en-US" altLang="zh-CN" sz="2400">
                <a:solidFill>
                  <a:schemeClr val="tx1">
                    <a:lumMod val="7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URL</a:t>
            </a:r>
            <a:r>
              <a:rPr lang="zh-CN" altLang="en-US" sz="2400">
                <a:solidFill>
                  <a:schemeClr val="tx1">
                    <a:lumMod val="7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格式：</a:t>
            </a:r>
            <a:endParaRPr lang="zh-CN" altLang="en-US" sz="2400">
              <a:solidFill>
                <a:schemeClr val="tx1">
                  <a:lumMod val="75000"/>
                </a:schemeClr>
              </a:solidFill>
              <a:latin typeface="微软雅黑" charset="0"/>
              <a:ea typeface="微软雅黑" charset="0"/>
              <a:sym typeface="+mn-ea"/>
            </a:endParaRPr>
          </a:p>
          <a:p>
            <a:pPr indent="0" algn="l" fontAlgn="auto">
              <a:lnSpc>
                <a:spcPct val="150000"/>
              </a:lnSpc>
              <a:buFont typeface="Wingdings" charset="0"/>
              <a:buNone/>
            </a:pPr>
            <a:r>
              <a:rPr lang="zh-CN" altLang="en-US">
                <a:solidFill>
                  <a:schemeClr val="tx1">
                    <a:lumMod val="7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Create = POST https://example.com/path/{resourceType}</a:t>
            </a:r>
            <a:endParaRPr lang="zh-CN" altLang="en-US">
              <a:solidFill>
                <a:schemeClr val="tx1">
                  <a:lumMod val="75000"/>
                </a:schemeClr>
              </a:solidFill>
              <a:latin typeface="微软雅黑" charset="0"/>
              <a:ea typeface="微软雅黑" charset="0"/>
            </a:endParaRPr>
          </a:p>
          <a:p>
            <a:pPr indent="0" algn="l" fontAlgn="auto">
              <a:lnSpc>
                <a:spcPct val="150000"/>
              </a:lnSpc>
              <a:buFont typeface="Wingdings" charset="0"/>
              <a:buNone/>
            </a:pPr>
            <a:r>
              <a:rPr lang="zh-CN" altLang="en-US">
                <a:solidFill>
                  <a:schemeClr val="tx1">
                    <a:lumMod val="7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Read = GET https://example.com/path/{resourceType}/{id}</a:t>
            </a:r>
            <a:endParaRPr lang="zh-CN" altLang="en-US">
              <a:solidFill>
                <a:schemeClr val="tx1">
                  <a:lumMod val="75000"/>
                </a:schemeClr>
              </a:solidFill>
              <a:latin typeface="微软雅黑" charset="0"/>
              <a:ea typeface="微软雅黑" charset="0"/>
            </a:endParaRPr>
          </a:p>
          <a:p>
            <a:pPr indent="0" algn="l" fontAlgn="auto">
              <a:lnSpc>
                <a:spcPct val="150000"/>
              </a:lnSpc>
              <a:buFont typeface="Wingdings" charset="0"/>
              <a:buNone/>
            </a:pPr>
            <a:r>
              <a:rPr lang="zh-CN" altLang="en-US">
                <a:solidFill>
                  <a:schemeClr val="tx1">
                    <a:lumMod val="7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Update = PUT https://example.com/path/{resourceType}/{id}</a:t>
            </a:r>
            <a:endParaRPr lang="zh-CN" altLang="en-US">
              <a:solidFill>
                <a:schemeClr val="tx1">
                  <a:lumMod val="75000"/>
                </a:schemeClr>
              </a:solidFill>
              <a:latin typeface="微软雅黑" charset="0"/>
              <a:ea typeface="微软雅黑" charset="0"/>
            </a:endParaRPr>
          </a:p>
          <a:p>
            <a:pPr indent="0" algn="l" fontAlgn="auto">
              <a:lnSpc>
                <a:spcPct val="150000"/>
              </a:lnSpc>
              <a:buFont typeface="Wingdings" charset="0"/>
              <a:buNone/>
            </a:pPr>
            <a:r>
              <a:rPr lang="zh-CN" altLang="en-US">
                <a:solidFill>
                  <a:schemeClr val="tx1">
                    <a:lumMod val="7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Delete = DELETE https://example.com/path/{resourceType}/{id}</a:t>
            </a:r>
            <a:endParaRPr lang="zh-CN" altLang="en-US">
              <a:solidFill>
                <a:schemeClr val="tx1">
                  <a:lumMod val="75000"/>
                </a:schemeClr>
              </a:solidFill>
              <a:latin typeface="微软雅黑" charset="0"/>
              <a:ea typeface="微软雅黑" charset="0"/>
            </a:endParaRPr>
          </a:p>
          <a:p>
            <a:pPr indent="0" algn="l" fontAlgn="auto">
              <a:lnSpc>
                <a:spcPct val="150000"/>
              </a:lnSpc>
              <a:buFont typeface="Wingdings" charset="0"/>
              <a:buNone/>
            </a:pPr>
            <a:r>
              <a:rPr lang="zh-CN" altLang="en-US">
                <a:solidFill>
                  <a:schemeClr val="tx1">
                    <a:lumMod val="7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Search = GET https://example.com/path/{resourceType}?search parameters...</a:t>
            </a:r>
            <a:endParaRPr lang="zh-CN" altLang="en-US">
              <a:solidFill>
                <a:schemeClr val="tx1">
                  <a:lumMod val="75000"/>
                </a:schemeClr>
              </a:solidFill>
              <a:latin typeface="微软雅黑" charset="0"/>
              <a:ea typeface="微软雅黑" charset="0"/>
            </a:endParaRPr>
          </a:p>
          <a:p>
            <a:pPr indent="0" algn="l" fontAlgn="auto">
              <a:lnSpc>
                <a:spcPct val="150000"/>
              </a:lnSpc>
              <a:buFont typeface="Wingdings" charset="0"/>
              <a:buNone/>
            </a:pPr>
            <a:r>
              <a:rPr lang="zh-CN" altLang="en-US">
                <a:solidFill>
                  <a:schemeClr val="tx1">
                    <a:lumMod val="7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History = GET https://example.com/path/{resourceType}/{id}/_history</a:t>
            </a:r>
            <a:endParaRPr lang="zh-CN" altLang="en-US">
              <a:solidFill>
                <a:schemeClr val="tx1">
                  <a:lumMod val="75000"/>
                </a:schemeClr>
              </a:solidFill>
              <a:latin typeface="微软雅黑" charset="0"/>
              <a:ea typeface="微软雅黑" charset="0"/>
            </a:endParaRPr>
          </a:p>
          <a:p>
            <a:pPr indent="0" algn="l" fontAlgn="auto">
              <a:lnSpc>
                <a:spcPct val="150000"/>
              </a:lnSpc>
              <a:buFont typeface="Wingdings" charset="0"/>
              <a:buNone/>
            </a:pPr>
            <a:r>
              <a:rPr lang="zh-CN" altLang="en-US">
                <a:solidFill>
                  <a:schemeClr val="tx1">
                    <a:lumMod val="7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Transaction = POST https://example.com/path/ (POST a tranasction bundle to the system)</a:t>
            </a:r>
            <a:endParaRPr lang="zh-CN" altLang="en-US">
              <a:solidFill>
                <a:schemeClr val="tx1">
                  <a:lumMod val="75000"/>
                </a:schemeClr>
              </a:solidFill>
              <a:latin typeface="微软雅黑" charset="0"/>
              <a:ea typeface="微软雅黑" charset="0"/>
            </a:endParaRPr>
          </a:p>
          <a:p>
            <a:pPr indent="0" algn="l" fontAlgn="auto">
              <a:lnSpc>
                <a:spcPct val="150000"/>
              </a:lnSpc>
              <a:buFont typeface="Wingdings" charset="0"/>
              <a:buNone/>
            </a:pPr>
            <a:r>
              <a:rPr lang="zh-CN" altLang="en-US">
                <a:solidFill>
                  <a:schemeClr val="tx1">
                    <a:lumMod val="7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Operation = GET https://example.com/path/{resourceType}/{id}/${opname}</a:t>
            </a:r>
            <a:endParaRPr lang="zh-CN" altLang="en-US">
              <a:solidFill>
                <a:schemeClr val="tx1">
                  <a:lumMod val="75000"/>
                </a:schemeClr>
              </a:solidFill>
              <a:latin typeface="微软雅黑" charset="0"/>
              <a:ea typeface="微软雅黑" charset="0"/>
            </a:endParaRPr>
          </a:p>
          <a:p>
            <a:pPr indent="0" algn="l" fontAlgn="auto">
              <a:lnSpc>
                <a:spcPct val="150000"/>
              </a:lnSpc>
              <a:buFont typeface="Wingdings" charset="0"/>
              <a:buNone/>
            </a:pPr>
            <a:endParaRPr lang="zh-CN" altLang="en-US">
              <a:solidFill>
                <a:schemeClr val="tx1">
                  <a:lumMod val="7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" name=" 167"/>
          <p:cNvSpPr/>
          <p:nvPr/>
        </p:nvSpPr>
        <p:spPr>
          <a:xfrm>
            <a:off x="1112520" y="1378585"/>
            <a:ext cx="3242945" cy="619760"/>
          </a:xfrm>
          <a:prstGeom prst="roundRect">
            <a:avLst/>
          </a:prstGeom>
          <a:noFill/>
          <a:ln w="38100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>
                <a:solidFill>
                  <a:schemeClr val="tx1"/>
                </a:solidFill>
                <a:latin typeface="微软雅黑" charset="0"/>
                <a:ea typeface="微软雅黑" charset="0"/>
              </a:rPr>
              <a:t>URL</a:t>
            </a:r>
            <a:r>
              <a:rPr lang="zh-CN" altLang="en-US" sz="2400">
                <a:solidFill>
                  <a:schemeClr val="tx1"/>
                </a:solidFill>
                <a:latin typeface="微软雅黑" charset="0"/>
                <a:ea typeface="微软雅黑" charset="0"/>
              </a:rPr>
              <a:t>地址访问</a:t>
            </a:r>
            <a:endParaRPr lang="zh-CN" altLang="en-US" sz="24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如何访问资源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841375" y="1708785"/>
            <a:ext cx="10604500" cy="4646930"/>
          </a:xfrm>
          <a:prstGeom prst="roundRect">
            <a:avLst/>
          </a:prstGeom>
          <a:noFill/>
          <a:ln w="28575"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 fontAlgn="auto">
              <a:lnSpc>
                <a:spcPct val="150000"/>
              </a:lnSpc>
              <a:buFont typeface="Wingdings" charset="0"/>
              <a:buNone/>
            </a:pPr>
            <a:r>
              <a:rPr lang="zh-CN" altLang="en-US" sz="2000">
                <a:solidFill>
                  <a:srgbClr val="1C1C1C"/>
                </a:solidFill>
                <a:latin typeface="微软雅黑" charset="0"/>
                <a:ea typeface="微软雅黑" charset="0"/>
                <a:sym typeface="+mn-ea"/>
              </a:rPr>
              <a:t>更多示例：</a:t>
            </a:r>
            <a:endParaRPr lang="zh-CN" altLang="en-US" sz="2000">
              <a:solidFill>
                <a:srgbClr val="1C1C1C"/>
              </a:solidFill>
              <a:latin typeface="微软雅黑" charset="0"/>
              <a:ea typeface="微软雅黑" charset="0"/>
              <a:sym typeface="+mn-ea"/>
            </a:endParaRPr>
          </a:p>
          <a:p>
            <a:pPr algn="l" fontAlgn="auto">
              <a:lnSpc>
                <a:spcPct val="150000"/>
              </a:lnSpc>
              <a:buFont typeface="Wingdings" charset="0"/>
              <a:buNone/>
            </a:pPr>
            <a:r>
              <a:rPr lang="zh-CN" altLang="en-US" sz="2000">
                <a:solidFill>
                  <a:srgbClr val="1C1C1C"/>
                </a:solidFill>
                <a:latin typeface="微软雅黑" charset="0"/>
                <a:ea typeface="微软雅黑" charset="0"/>
                <a:sym typeface="+mn-ea"/>
              </a:rPr>
              <a:t>查询资源列表中第三条数据：</a:t>
            </a:r>
            <a:r>
              <a:rPr lang="en-US" altLang="zh-CN" sz="2000" b="1">
                <a:solidFill>
                  <a:srgbClr val="1C1C1C"/>
                </a:solidFill>
                <a:latin typeface="微软雅黑" charset="0"/>
                <a:ea typeface="微软雅黑" charset="0"/>
                <a:sym typeface="+mn-ea"/>
              </a:rPr>
              <a:t>http://localhost:8080/rest/api/Person/3</a:t>
            </a:r>
            <a:endParaRPr lang="en-US" altLang="zh-CN" sz="2000" b="1">
              <a:solidFill>
                <a:srgbClr val="1C1C1C"/>
              </a:solidFill>
              <a:latin typeface="微软雅黑" charset="0"/>
              <a:ea typeface="微软雅黑" charset="0"/>
              <a:sym typeface="+mn-ea"/>
            </a:endParaRPr>
          </a:p>
          <a:p>
            <a:pPr algn="l" fontAlgn="auto">
              <a:lnSpc>
                <a:spcPct val="150000"/>
              </a:lnSpc>
              <a:buFont typeface="Wingdings" charset="0"/>
              <a:buNone/>
            </a:pPr>
            <a:r>
              <a:rPr lang="zh-CN" altLang="en-US" sz="2000">
                <a:solidFill>
                  <a:srgbClr val="1C1C1C"/>
                </a:solidFill>
                <a:latin typeface="微软雅黑" charset="0"/>
                <a:ea typeface="微软雅黑" charset="0"/>
                <a:sym typeface="+mn-ea"/>
              </a:rPr>
              <a:t>新增（或更新）资源：</a:t>
            </a:r>
            <a:r>
              <a:rPr lang="en-US" altLang="zh-CN" sz="2000" b="1">
                <a:solidFill>
                  <a:srgbClr val="1C1C1C"/>
                </a:solidFill>
                <a:latin typeface="微软雅黑" charset="0"/>
                <a:ea typeface="微软雅黑" charset="0"/>
                <a:sym typeface="+mn-ea"/>
              </a:rPr>
              <a:t>http://localhost:8080/rest/api/Person</a:t>
            </a:r>
            <a:endParaRPr lang="en-US" altLang="zh-CN" sz="2000" b="1">
              <a:solidFill>
                <a:srgbClr val="1C1C1C"/>
              </a:solidFill>
              <a:latin typeface="微软雅黑" charset="0"/>
              <a:ea typeface="微软雅黑" charset="0"/>
              <a:sym typeface="+mn-ea"/>
            </a:endParaRPr>
          </a:p>
          <a:p>
            <a:pPr algn="l" fontAlgn="auto">
              <a:lnSpc>
                <a:spcPct val="150000"/>
              </a:lnSpc>
              <a:buFont typeface="Wingdings" charset="0"/>
              <a:buNone/>
            </a:pPr>
            <a:r>
              <a:rPr lang="zh-CN" altLang="en-US" sz="2000">
                <a:solidFill>
                  <a:srgbClr val="1C1C1C"/>
                </a:solidFill>
                <a:latin typeface="微软雅黑" charset="0"/>
                <a:ea typeface="微软雅黑" charset="0"/>
              </a:rPr>
              <a:t>删除资源列表中第十条数据：</a:t>
            </a:r>
            <a:r>
              <a:rPr lang="en-US" altLang="zh-CN" sz="2000" b="1">
                <a:solidFill>
                  <a:srgbClr val="1C1C1C"/>
                </a:solidFill>
                <a:latin typeface="微软雅黑" charset="0"/>
                <a:ea typeface="微软雅黑" charset="0"/>
                <a:sym typeface="+mn-ea"/>
              </a:rPr>
              <a:t>http://localhost:8080/rest/api/Person/10</a:t>
            </a:r>
            <a:endParaRPr lang="en-US" altLang="zh-CN" sz="2000" b="1">
              <a:solidFill>
                <a:srgbClr val="1C1C1C"/>
              </a:solidFill>
              <a:latin typeface="微软雅黑" charset="0"/>
              <a:ea typeface="微软雅黑" charset="0"/>
              <a:sym typeface="+mn-ea"/>
            </a:endParaRPr>
          </a:p>
          <a:p>
            <a:pPr algn="l" fontAlgn="auto">
              <a:lnSpc>
                <a:spcPct val="150000"/>
              </a:lnSpc>
              <a:buFont typeface="Wingdings" charset="0"/>
              <a:buNone/>
            </a:pPr>
            <a:r>
              <a:rPr lang="zh-CN" altLang="en-US" sz="2000">
                <a:solidFill>
                  <a:srgbClr val="1C1C1C"/>
                </a:solidFill>
                <a:latin typeface="微软雅黑" charset="0"/>
                <a:ea typeface="微软雅黑" charset="0"/>
                <a:sym typeface="+mn-ea"/>
              </a:rPr>
              <a:t>查询资源中</a:t>
            </a:r>
            <a:r>
              <a:rPr lang="en-US" altLang="zh-CN" sz="2000">
                <a:solidFill>
                  <a:srgbClr val="1C1C1C"/>
                </a:solidFill>
                <a:latin typeface="微软雅黑" charset="0"/>
                <a:ea typeface="微软雅黑" charset="0"/>
                <a:sym typeface="+mn-ea"/>
              </a:rPr>
              <a:t>family</a:t>
            </a:r>
            <a:r>
              <a:rPr lang="zh-CN" altLang="en-US" sz="2000">
                <a:solidFill>
                  <a:srgbClr val="1C1C1C"/>
                </a:solidFill>
                <a:latin typeface="微软雅黑" charset="0"/>
                <a:ea typeface="微软雅黑" charset="0"/>
                <a:sym typeface="+mn-ea"/>
              </a:rPr>
              <a:t>属性的值为</a:t>
            </a:r>
            <a:r>
              <a:rPr lang="en-US" altLang="zh-CN" sz="2000">
                <a:solidFill>
                  <a:srgbClr val="1C1C1C"/>
                </a:solidFill>
                <a:latin typeface="微软雅黑" charset="0"/>
                <a:ea typeface="微软雅黑" charset="0"/>
                <a:sym typeface="+mn-ea"/>
              </a:rPr>
              <a:t>SMITH</a:t>
            </a:r>
            <a:r>
              <a:rPr lang="zh-CN" altLang="en-US" sz="2000">
                <a:solidFill>
                  <a:srgbClr val="1C1C1C"/>
                </a:solidFill>
                <a:latin typeface="微软雅黑" charset="0"/>
                <a:ea typeface="微软雅黑" charset="0"/>
                <a:sym typeface="+mn-ea"/>
              </a:rPr>
              <a:t>的数据：</a:t>
            </a:r>
            <a:r>
              <a:rPr lang="en-US" altLang="zh-CN" sz="2000" b="1">
                <a:solidFill>
                  <a:srgbClr val="1C1C1C"/>
                </a:solidFill>
                <a:latin typeface="微软雅黑" charset="0"/>
                <a:ea typeface="微软雅黑" charset="0"/>
                <a:sym typeface="+mn-ea"/>
              </a:rPr>
              <a:t>http://localhost:8080/rest/api/Person</a:t>
            </a:r>
            <a:r>
              <a:rPr lang="zh-CN" altLang="en-US" sz="2000" b="1">
                <a:solidFill>
                  <a:srgbClr val="1C1C1C"/>
                </a:solidFill>
                <a:latin typeface="微软雅黑" charset="0"/>
                <a:ea typeface="微软雅黑" charset="0"/>
                <a:sym typeface="+mn-ea"/>
              </a:rPr>
              <a:t>?family=SMITH</a:t>
            </a:r>
            <a:endParaRPr lang="zh-CN" altLang="en-US" sz="2000" b="1">
              <a:solidFill>
                <a:srgbClr val="1C1C1C"/>
              </a:solidFill>
              <a:latin typeface="微软雅黑" charset="0"/>
              <a:ea typeface="微软雅黑" charset="0"/>
              <a:sym typeface="+mn-ea"/>
            </a:endParaRPr>
          </a:p>
          <a:p>
            <a:pPr algn="l" fontAlgn="auto">
              <a:lnSpc>
                <a:spcPct val="150000"/>
              </a:lnSpc>
              <a:buFont typeface="Wingdings" charset="0"/>
              <a:buNone/>
            </a:pPr>
            <a:r>
              <a:rPr lang="zh-CN" altLang="en-US" sz="2000">
                <a:solidFill>
                  <a:srgbClr val="1C1C1C"/>
                </a:solidFill>
                <a:latin typeface="微软雅黑" charset="0"/>
                <a:ea typeface="微软雅黑" charset="0"/>
                <a:sym typeface="+mn-ea"/>
              </a:rPr>
              <a:t>查询资源中</a:t>
            </a:r>
            <a:r>
              <a:rPr lang="en-US" altLang="zh-CN" sz="2000">
                <a:solidFill>
                  <a:srgbClr val="1C1C1C"/>
                </a:solidFill>
                <a:latin typeface="微软雅黑" charset="0"/>
                <a:ea typeface="微软雅黑" charset="0"/>
                <a:sym typeface="+mn-ea"/>
              </a:rPr>
              <a:t>birthdate</a:t>
            </a:r>
            <a:r>
              <a:rPr lang="zh-CN" altLang="en-US" sz="2000">
                <a:solidFill>
                  <a:srgbClr val="1C1C1C"/>
                </a:solidFill>
                <a:latin typeface="微软雅黑" charset="0"/>
                <a:ea typeface="微软雅黑" charset="0"/>
                <a:sym typeface="+mn-ea"/>
              </a:rPr>
              <a:t>属性的值大于给定值的数据：</a:t>
            </a:r>
            <a:r>
              <a:rPr lang="en-US" altLang="zh-CN" sz="2000" b="1">
                <a:solidFill>
                  <a:srgbClr val="1C1C1C"/>
                </a:solidFill>
                <a:latin typeface="微软雅黑" charset="0"/>
                <a:ea typeface="微软雅黑" charset="0"/>
                <a:sym typeface="+mn-ea"/>
              </a:rPr>
              <a:t>http://localhost:8080/rest/api/Person</a:t>
            </a:r>
            <a:r>
              <a:rPr lang="zh-CN" altLang="en-US" sz="2000" b="1">
                <a:solidFill>
                  <a:srgbClr val="1C1C1C"/>
                </a:solidFill>
                <a:latin typeface="微软雅黑" charset="0"/>
                <a:ea typeface="微软雅黑" charset="0"/>
                <a:sym typeface="+mn-ea"/>
              </a:rPr>
              <a:t>?birthdate=&gt;=2011-01-02</a:t>
            </a:r>
            <a:endParaRPr lang="zh-CN" altLang="en-US" sz="2000" b="1">
              <a:solidFill>
                <a:srgbClr val="1C1C1C"/>
              </a:solidFill>
              <a:latin typeface="微软雅黑" charset="0"/>
              <a:ea typeface="微软雅黑" charset="0"/>
              <a:sym typeface="+mn-ea"/>
            </a:endParaRPr>
          </a:p>
          <a:p>
            <a:pPr algn="l" fontAlgn="auto">
              <a:lnSpc>
                <a:spcPct val="150000"/>
              </a:lnSpc>
              <a:buFont typeface="Wingdings" charset="0"/>
              <a:buNone/>
            </a:pPr>
            <a:r>
              <a:rPr lang="zh-CN" altLang="en-US" sz="2000">
                <a:solidFill>
                  <a:srgbClr val="1C1C1C"/>
                </a:solidFill>
                <a:latin typeface="微软雅黑" charset="0"/>
                <a:ea typeface="微软雅黑" charset="0"/>
                <a:sym typeface="+mn-ea"/>
              </a:rPr>
              <a:t>查询资源中多个属性约束下的数据：</a:t>
            </a:r>
            <a:r>
              <a:rPr lang="en-US" altLang="zh-CN" sz="2000" b="1">
                <a:solidFill>
                  <a:srgbClr val="1C1C1C"/>
                </a:solidFill>
                <a:latin typeface="微软雅黑" charset="0"/>
                <a:ea typeface="微软雅黑" charset="0"/>
                <a:sym typeface="+mn-ea"/>
              </a:rPr>
              <a:t>http://localhost:8080/rest/api/Person</a:t>
            </a:r>
            <a:r>
              <a:rPr sz="2000" b="1">
                <a:solidFill>
                  <a:srgbClr val="1C1C1C"/>
                </a:solidFill>
                <a:latin typeface="微软雅黑" charset="0"/>
                <a:ea typeface="微软雅黑" charset="0"/>
                <a:sym typeface="+mn-ea"/>
              </a:rPr>
              <a:t>?family=SMITH&amp;given=JOHN</a:t>
            </a:r>
            <a:endParaRPr sz="2000" b="1">
              <a:solidFill>
                <a:srgbClr val="1C1C1C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3" name=" 167"/>
          <p:cNvSpPr/>
          <p:nvPr/>
        </p:nvSpPr>
        <p:spPr>
          <a:xfrm>
            <a:off x="1112520" y="1073785"/>
            <a:ext cx="3242945" cy="619760"/>
          </a:xfrm>
          <a:prstGeom prst="roundRect">
            <a:avLst/>
          </a:prstGeom>
          <a:noFill/>
          <a:ln w="38100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>
                <a:solidFill>
                  <a:schemeClr val="tx1"/>
                </a:solidFill>
                <a:latin typeface="微软雅黑" charset="0"/>
                <a:ea typeface="微软雅黑" charset="0"/>
              </a:rPr>
              <a:t>URL</a:t>
            </a:r>
            <a:r>
              <a:rPr lang="zh-CN" altLang="en-US" sz="2400">
                <a:solidFill>
                  <a:schemeClr val="tx1"/>
                </a:solidFill>
                <a:latin typeface="微软雅黑" charset="0"/>
                <a:ea typeface="微软雅黑" charset="0"/>
              </a:rPr>
              <a:t>地址访问</a:t>
            </a:r>
            <a:endParaRPr lang="zh-CN" altLang="en-US" sz="24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如何访问资源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841375" y="1708785"/>
            <a:ext cx="10604500" cy="4646930"/>
          </a:xfrm>
          <a:prstGeom prst="roundRect">
            <a:avLst/>
          </a:prstGeom>
          <a:noFill/>
          <a:ln w="28575"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 fontAlgn="auto">
              <a:lnSpc>
                <a:spcPct val="150000"/>
              </a:lnSpc>
              <a:buFont typeface="Wingdings" charset="0"/>
              <a:buNone/>
            </a:pPr>
            <a:r>
              <a:rPr lang="zh-CN" altLang="en-US" sz="2000">
                <a:solidFill>
                  <a:srgbClr val="1C1C1C"/>
                </a:solidFill>
                <a:latin typeface="微软雅黑" charset="0"/>
                <a:ea typeface="微软雅黑" charset="0"/>
                <a:sym typeface="+mn-ea"/>
              </a:rPr>
              <a:t>更多示例：</a:t>
            </a:r>
            <a:endParaRPr lang="zh-CN" altLang="en-US" sz="2000">
              <a:solidFill>
                <a:srgbClr val="1C1C1C"/>
              </a:solidFill>
              <a:latin typeface="微软雅黑" charset="0"/>
              <a:ea typeface="微软雅黑" charset="0"/>
              <a:sym typeface="+mn-ea"/>
            </a:endParaRPr>
          </a:p>
          <a:p>
            <a:pPr algn="l" fontAlgn="auto">
              <a:lnSpc>
                <a:spcPct val="150000"/>
              </a:lnSpc>
              <a:buFont typeface="Wingdings" charset="0"/>
              <a:buNone/>
            </a:pPr>
            <a:r>
              <a:rPr lang="zh-CN" altLang="en-US" sz="2000">
                <a:solidFill>
                  <a:srgbClr val="1C1C1C"/>
                </a:solidFill>
                <a:latin typeface="微软雅黑" charset="0"/>
                <a:ea typeface="微软雅黑" charset="0"/>
                <a:sym typeface="+mn-ea"/>
              </a:rPr>
              <a:t>查询资源列表中多个属性约束下的数据：</a:t>
            </a:r>
            <a:r>
              <a:rPr lang="en-US" altLang="zh-CN" sz="2000" b="1">
                <a:solidFill>
                  <a:srgbClr val="1C1C1C"/>
                </a:solidFill>
                <a:latin typeface="微软雅黑" charset="0"/>
                <a:ea typeface="微软雅黑" charset="0"/>
                <a:sym typeface="+mn-ea"/>
              </a:rPr>
              <a:t>http://localhost:8080/rest/api/Person</a:t>
            </a:r>
            <a:r>
              <a:rPr lang="zh-CN" altLang="en-US" sz="2000" b="1">
                <a:solidFill>
                  <a:srgbClr val="1C1C1C"/>
                </a:solidFill>
                <a:latin typeface="微软雅黑" charset="0"/>
                <a:ea typeface="微软雅黑" charset="0"/>
                <a:sym typeface="+mn-ea"/>
              </a:rPr>
              <a:t>?</a:t>
            </a:r>
            <a:endParaRPr lang="zh-CN" altLang="en-US" sz="2000" b="1">
              <a:solidFill>
                <a:srgbClr val="1C1C1C"/>
              </a:solidFill>
              <a:latin typeface="微软雅黑" charset="0"/>
              <a:ea typeface="微软雅黑" charset="0"/>
              <a:sym typeface="+mn-ea"/>
            </a:endParaRPr>
          </a:p>
          <a:p>
            <a:pPr algn="l" fontAlgn="auto">
              <a:lnSpc>
                <a:spcPct val="150000"/>
              </a:lnSpc>
              <a:buFont typeface="Wingdings" charset="0"/>
              <a:buNone/>
            </a:pPr>
            <a:r>
              <a:rPr lang="zh-CN" altLang="en-US" sz="2000" b="1">
                <a:solidFill>
                  <a:srgbClr val="1C1C1C"/>
                </a:solidFill>
                <a:latin typeface="微软雅黑" charset="0"/>
                <a:ea typeface="微软雅黑" charset="0"/>
                <a:sym typeface="+mn-ea"/>
              </a:rPr>
              <a:t>subject.identifier=7000135&amp;date=&gt;=2011-01-01&amp;date=&lt;2011-02-01</a:t>
            </a:r>
            <a:endParaRPr lang="zh-CN" altLang="en-US" sz="2000" b="1">
              <a:solidFill>
                <a:srgbClr val="1C1C1C"/>
              </a:solidFill>
              <a:latin typeface="微软雅黑" charset="0"/>
              <a:ea typeface="微软雅黑" charset="0"/>
              <a:sym typeface="+mn-ea"/>
            </a:endParaRPr>
          </a:p>
          <a:p>
            <a:pPr algn="l" fontAlgn="auto">
              <a:lnSpc>
                <a:spcPct val="150000"/>
              </a:lnSpc>
              <a:buFont typeface="Wingdings" charset="0"/>
              <a:buNone/>
            </a:pPr>
            <a:r>
              <a:rPr lang="zh-CN" altLang="en-US" sz="2000">
                <a:solidFill>
                  <a:srgbClr val="1C1C1C"/>
                </a:solidFill>
                <a:latin typeface="微软雅黑" charset="0"/>
                <a:ea typeface="微软雅黑" charset="0"/>
                <a:sym typeface="+mn-ea"/>
              </a:rPr>
              <a:t>查询资源列表中多个属性约束下的数据：</a:t>
            </a:r>
            <a:r>
              <a:rPr lang="en-US" altLang="zh-CN" sz="2000" b="1">
                <a:solidFill>
                  <a:srgbClr val="1C1C1C"/>
                </a:solidFill>
                <a:latin typeface="微软雅黑" charset="0"/>
                <a:ea typeface="微软雅黑" charset="0"/>
                <a:sym typeface="+mn-ea"/>
              </a:rPr>
              <a:t>http://localhost:8080/rest/api/Person</a:t>
            </a:r>
            <a:r>
              <a:rPr lang="zh-CN" altLang="en-US" sz="2000" b="1">
                <a:solidFill>
                  <a:srgbClr val="1C1C1C"/>
                </a:solidFill>
                <a:latin typeface="微软雅黑" charset="0"/>
                <a:ea typeface="微软雅黑" charset="0"/>
                <a:sym typeface="+mn-ea"/>
              </a:rPr>
              <a:t>?</a:t>
            </a:r>
            <a:endParaRPr lang="zh-CN" altLang="en-US" sz="2000" b="1">
              <a:solidFill>
                <a:srgbClr val="1C1C1C"/>
              </a:solidFill>
              <a:latin typeface="微软雅黑" charset="0"/>
              <a:ea typeface="微软雅黑" charset="0"/>
              <a:sym typeface="+mn-ea"/>
            </a:endParaRPr>
          </a:p>
          <a:p>
            <a:pPr algn="l" fontAlgn="auto">
              <a:lnSpc>
                <a:spcPct val="150000"/>
              </a:lnSpc>
              <a:buFont typeface="Wingdings" charset="0"/>
              <a:buNone/>
            </a:pPr>
            <a:r>
              <a:rPr lang="zh-CN" altLang="en-US" sz="2000" b="1">
                <a:solidFill>
                  <a:srgbClr val="1C1C1C"/>
                </a:solidFill>
                <a:latin typeface="微软雅黑" charset="0"/>
                <a:ea typeface="微软雅黑" charset="0"/>
                <a:sym typeface="+mn-ea"/>
              </a:rPr>
              <a:t>name=urn:fakenames|123,urn:fakenames|456</a:t>
            </a:r>
            <a:endParaRPr lang="zh-CN" altLang="en-US" sz="2000" b="1">
              <a:solidFill>
                <a:srgbClr val="1C1C1C"/>
              </a:solidFill>
              <a:latin typeface="微软雅黑" charset="0"/>
              <a:ea typeface="微软雅黑" charset="0"/>
              <a:sym typeface="+mn-ea"/>
            </a:endParaRPr>
          </a:p>
          <a:p>
            <a:pPr algn="l" fontAlgn="auto">
              <a:lnSpc>
                <a:spcPct val="150000"/>
              </a:lnSpc>
              <a:buFont typeface="Wingdings" charset="0"/>
              <a:buNone/>
            </a:pPr>
            <a:r>
              <a:rPr lang="zh-CN" altLang="en-US" sz="2000">
                <a:solidFill>
                  <a:srgbClr val="1C1C1C"/>
                </a:solidFill>
                <a:latin typeface="微软雅黑" charset="0"/>
                <a:ea typeface="微软雅黑" charset="0"/>
                <a:sym typeface="+mn-ea"/>
              </a:rPr>
              <a:t>查询资源列表中多个属性约束下的数据：</a:t>
            </a:r>
            <a:r>
              <a:rPr lang="en-US" altLang="zh-CN" sz="2000" b="1">
                <a:solidFill>
                  <a:srgbClr val="1C1C1C"/>
                </a:solidFill>
                <a:latin typeface="微软雅黑" charset="0"/>
                <a:ea typeface="微软雅黑" charset="0"/>
                <a:sym typeface="+mn-ea"/>
              </a:rPr>
              <a:t>http://localhost:8080/rest/api/Person</a:t>
            </a:r>
            <a:r>
              <a:rPr lang="zh-CN" altLang="en-US" sz="2000" b="1">
                <a:solidFill>
                  <a:srgbClr val="1C1C1C"/>
                </a:solidFill>
                <a:latin typeface="微软雅黑" charset="0"/>
                <a:ea typeface="微软雅黑" charset="0"/>
                <a:sym typeface="+mn-ea"/>
              </a:rPr>
              <a:t>?</a:t>
            </a:r>
            <a:endParaRPr lang="zh-CN" altLang="en-US" sz="2000" b="1">
              <a:solidFill>
                <a:srgbClr val="1C1C1C"/>
              </a:solidFill>
              <a:latin typeface="微软雅黑" charset="0"/>
              <a:ea typeface="微软雅黑" charset="0"/>
              <a:sym typeface="+mn-ea"/>
            </a:endParaRPr>
          </a:p>
          <a:p>
            <a:pPr algn="l" fontAlgn="auto">
              <a:lnSpc>
                <a:spcPct val="150000"/>
              </a:lnSpc>
              <a:buFont typeface="Wingdings" charset="0"/>
              <a:buNone/>
            </a:pPr>
            <a:r>
              <a:rPr lang="zh-CN" altLang="en-US" sz="2000" b="1">
                <a:solidFill>
                  <a:srgbClr val="1C1C1C"/>
                </a:solidFill>
                <a:latin typeface="微软雅黑" charset="0"/>
                <a:ea typeface="微软雅黑" charset="0"/>
                <a:sym typeface="+mn-ea"/>
              </a:rPr>
              <a:t>address=Montreal,Sherbrooke&amp;address=Quebec,QC</a:t>
            </a:r>
            <a:endParaRPr lang="zh-CN" altLang="en-US" sz="2000" b="1">
              <a:solidFill>
                <a:srgbClr val="1C1C1C"/>
              </a:solidFill>
              <a:latin typeface="微软雅黑" charset="0"/>
              <a:ea typeface="微软雅黑" charset="0"/>
              <a:sym typeface="+mn-ea"/>
            </a:endParaRPr>
          </a:p>
          <a:p>
            <a:pPr algn="l" fontAlgn="auto">
              <a:lnSpc>
                <a:spcPct val="150000"/>
              </a:lnSpc>
              <a:buFont typeface="Wingdings" charset="0"/>
              <a:buNone/>
            </a:pPr>
            <a:r>
              <a:rPr lang="zh-CN" altLang="en-US" sz="2000">
                <a:solidFill>
                  <a:srgbClr val="1C1C1C"/>
                </a:solidFill>
                <a:latin typeface="微软雅黑" charset="0"/>
                <a:ea typeface="微软雅黑" charset="0"/>
                <a:sym typeface="+mn-ea"/>
              </a:rPr>
              <a:t>查询资源时包含排序功能：</a:t>
            </a:r>
            <a:r>
              <a:rPr lang="en-US" altLang="zh-CN" sz="2000" b="1">
                <a:solidFill>
                  <a:srgbClr val="1C1C1C"/>
                </a:solidFill>
                <a:latin typeface="微软雅黑" charset="0"/>
                <a:ea typeface="微软雅黑" charset="0"/>
                <a:sym typeface="+mn-ea"/>
              </a:rPr>
              <a:t>http://localhost:8080/rest/api/Person</a:t>
            </a:r>
            <a:r>
              <a:rPr lang="zh-CN" altLang="en-US" sz="2000" b="1">
                <a:solidFill>
                  <a:srgbClr val="1C1C1C"/>
                </a:solidFill>
                <a:latin typeface="微软雅黑" charset="0"/>
                <a:ea typeface="微软雅黑" charset="0"/>
                <a:sym typeface="+mn-ea"/>
              </a:rPr>
              <a:t>?_identifier=urn:foo|123&amp;_sort=given</a:t>
            </a:r>
            <a:endParaRPr lang="zh-CN" altLang="en-US" sz="2000" b="1">
              <a:solidFill>
                <a:srgbClr val="1C1C1C"/>
              </a:solidFill>
              <a:latin typeface="微软雅黑" charset="0"/>
              <a:ea typeface="微软雅黑" charset="0"/>
              <a:sym typeface="+mn-ea"/>
            </a:endParaRPr>
          </a:p>
          <a:p>
            <a:pPr algn="l" fontAlgn="auto">
              <a:lnSpc>
                <a:spcPct val="150000"/>
              </a:lnSpc>
              <a:buFont typeface="Wingdings" charset="0"/>
              <a:buNone/>
            </a:pPr>
            <a:endParaRPr lang="zh-CN" altLang="en-US" sz="2000" b="1">
              <a:solidFill>
                <a:srgbClr val="1C1C1C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3" name=" 167"/>
          <p:cNvSpPr/>
          <p:nvPr/>
        </p:nvSpPr>
        <p:spPr>
          <a:xfrm>
            <a:off x="1112520" y="1073785"/>
            <a:ext cx="3242945" cy="619760"/>
          </a:xfrm>
          <a:prstGeom prst="roundRect">
            <a:avLst/>
          </a:prstGeom>
          <a:noFill/>
          <a:ln w="38100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>
                <a:solidFill>
                  <a:schemeClr val="tx1"/>
                </a:solidFill>
                <a:latin typeface="微软雅黑" charset="0"/>
                <a:ea typeface="微软雅黑" charset="0"/>
              </a:rPr>
              <a:t>URL</a:t>
            </a:r>
            <a:r>
              <a:rPr lang="zh-CN" altLang="en-US" sz="2400">
                <a:solidFill>
                  <a:schemeClr val="tx1"/>
                </a:solidFill>
                <a:latin typeface="微软雅黑" charset="0"/>
                <a:ea typeface="微软雅黑" charset="0"/>
              </a:rPr>
              <a:t>地址访问</a:t>
            </a:r>
            <a:endParaRPr lang="zh-CN" altLang="en-US" sz="24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如何访问资源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841375" y="1708785"/>
            <a:ext cx="10604500" cy="4646930"/>
          </a:xfrm>
          <a:prstGeom prst="roundRect">
            <a:avLst/>
          </a:prstGeom>
          <a:noFill/>
          <a:ln w="28575"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auto">
              <a:lnSpc>
                <a:spcPct val="150000"/>
              </a:lnSpc>
              <a:buFont typeface="Wingdings" charset="0"/>
              <a:buNone/>
            </a:pPr>
            <a:r>
              <a:rPr lang="zh-CN" altLang="en-US" sz="2400">
                <a:solidFill>
                  <a:srgbClr val="1C1C1C"/>
                </a:solidFill>
                <a:latin typeface="微软雅黑" charset="0"/>
                <a:ea typeface="微软雅黑" charset="0"/>
                <a:sym typeface="+mn-ea"/>
              </a:rPr>
              <a:t>在学习完本</a:t>
            </a:r>
            <a:r>
              <a:rPr lang="en-US" altLang="zh-CN" sz="2400">
                <a:solidFill>
                  <a:srgbClr val="1C1C1C"/>
                </a:solidFill>
                <a:latin typeface="微软雅黑" charset="0"/>
                <a:ea typeface="微软雅黑" charset="0"/>
                <a:sym typeface="+mn-ea"/>
              </a:rPr>
              <a:t>PPT</a:t>
            </a:r>
            <a:r>
              <a:rPr lang="zh-CN" altLang="en-US" sz="2400">
                <a:solidFill>
                  <a:srgbClr val="1C1C1C"/>
                </a:solidFill>
                <a:latin typeface="微软雅黑" charset="0"/>
                <a:ea typeface="微软雅黑" charset="0"/>
                <a:sym typeface="+mn-ea"/>
              </a:rPr>
              <a:t>后，</a:t>
            </a:r>
            <a:r>
              <a:rPr lang="zh-CN" altLang="en-US" sz="2400">
                <a:solidFill>
                  <a:srgbClr val="1C1C1C"/>
                </a:solidFill>
                <a:latin typeface="微软雅黑" charset="0"/>
                <a:ea typeface="微软雅黑" charset="0"/>
                <a:sym typeface="+mn-ea"/>
              </a:rPr>
              <a:t>如需使用更加复杂的类型，可以参考官网示例：</a:t>
            </a:r>
            <a:r>
              <a:rPr lang="zh-CN" altLang="en-US" sz="2400">
                <a:solidFill>
                  <a:srgbClr val="1C1C1C"/>
                </a:solidFill>
                <a:latin typeface="微软雅黑" charset="0"/>
                <a:ea typeface="微软雅黑" charset="0"/>
                <a:sym typeface="+mn-ea"/>
                <a:hlinkClick r:id="rId1"/>
              </a:rPr>
              <a:t>http://hapifhir.io/doc_rest_operations.html</a:t>
            </a:r>
            <a:endParaRPr lang="zh-CN" altLang="en-US" sz="2400">
              <a:solidFill>
                <a:srgbClr val="1C1C1C"/>
              </a:solidFill>
              <a:latin typeface="微软雅黑" charset="0"/>
              <a:ea typeface="微软雅黑" charset="0"/>
              <a:sym typeface="+mn-ea"/>
              <a:hlinkClick r:id="rId1"/>
            </a:endParaRPr>
          </a:p>
          <a:p>
            <a:pPr algn="ctr" fontAlgn="auto">
              <a:lnSpc>
                <a:spcPct val="150000"/>
              </a:lnSpc>
              <a:buFont typeface="Wingdings" charset="0"/>
              <a:buNone/>
            </a:pPr>
            <a:endParaRPr lang="zh-CN" altLang="en-US" sz="3200" b="1">
              <a:solidFill>
                <a:srgbClr val="1C1C1C"/>
              </a:solidFill>
              <a:latin typeface="微软雅黑" charset="0"/>
              <a:ea typeface="微软雅黑" charset="0"/>
              <a:sym typeface="+mn-ea"/>
              <a:hlinkClick r:id="rId1"/>
            </a:endParaRPr>
          </a:p>
        </p:txBody>
      </p:sp>
      <p:sp>
        <p:nvSpPr>
          <p:cNvPr id="3" name=" 167"/>
          <p:cNvSpPr/>
          <p:nvPr/>
        </p:nvSpPr>
        <p:spPr>
          <a:xfrm>
            <a:off x="1112520" y="1073785"/>
            <a:ext cx="3242945" cy="619760"/>
          </a:xfrm>
          <a:prstGeom prst="roundRect">
            <a:avLst/>
          </a:prstGeom>
          <a:noFill/>
          <a:ln w="38100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>
                <a:solidFill>
                  <a:schemeClr val="tx1"/>
                </a:solidFill>
                <a:latin typeface="微软雅黑" charset="0"/>
                <a:ea typeface="微软雅黑" charset="0"/>
              </a:rPr>
              <a:t>URL</a:t>
            </a:r>
            <a:r>
              <a:rPr lang="zh-CN" altLang="en-US" sz="2400">
                <a:solidFill>
                  <a:schemeClr val="tx1"/>
                </a:solidFill>
                <a:latin typeface="微软雅黑" charset="0"/>
                <a:ea typeface="微软雅黑" charset="0"/>
              </a:rPr>
              <a:t>地址访问</a:t>
            </a:r>
            <a:endParaRPr lang="zh-CN" altLang="en-US" sz="24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什么是</a:t>
            </a:r>
            <a:r>
              <a:rPr lang="en-US" altLang="zh-CN"/>
              <a:t>FHIR</a:t>
            </a:r>
            <a:endParaRPr lang="en-US" altLang="zh-CN"/>
          </a:p>
        </p:txBody>
      </p:sp>
      <p:sp>
        <p:nvSpPr>
          <p:cNvPr id="16" name="圆角矩形 15"/>
          <p:cNvSpPr/>
          <p:nvPr/>
        </p:nvSpPr>
        <p:spPr>
          <a:xfrm>
            <a:off x="792480" y="1779905"/>
            <a:ext cx="10218420" cy="4017010"/>
          </a:xfrm>
          <a:prstGeom prst="roundRect">
            <a:avLst/>
          </a:prstGeom>
          <a:noFill/>
          <a:ln w="28575"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auto">
              <a:lnSpc>
                <a:spcPct val="150000"/>
              </a:lnSpc>
            </a:pPr>
            <a:r>
              <a:rPr lang="en-US" altLang="zh-CN" sz="2400">
                <a:latin typeface="微软雅黑" charset="0"/>
                <a:ea typeface="微软雅黑" charset="0"/>
              </a:rPr>
              <a:t>FHIR</a:t>
            </a:r>
            <a:r>
              <a:rPr lang="zh-CN" altLang="en-US" sz="2400">
                <a:latin typeface="微软雅黑" charset="0"/>
                <a:ea typeface="微软雅黑" charset="0"/>
              </a:rPr>
              <a:t>（快捷健康互操作资源）是由</a:t>
            </a:r>
            <a:r>
              <a:rPr lang="en-US" altLang="zh-CN" sz="2400">
                <a:latin typeface="微软雅黑" charset="0"/>
                <a:ea typeface="微软雅黑" charset="0"/>
              </a:rPr>
              <a:t>HL7</a:t>
            </a:r>
            <a:r>
              <a:rPr lang="zh-CN" altLang="en-US" sz="2400">
                <a:latin typeface="微软雅黑" charset="0"/>
                <a:ea typeface="微软雅黑" charset="0"/>
              </a:rPr>
              <a:t>开发的新一代电子医疗信息交换标准。FHIR标准以资源为基础构建模块，它</a:t>
            </a:r>
            <a:r>
              <a:rPr lang="zh-CN" altLang="en-US" sz="2400">
                <a:latin typeface="微软雅黑" charset="0"/>
                <a:ea typeface="微软雅黑" charset="0"/>
                <a:sym typeface="+mn-ea"/>
              </a:rPr>
              <a:t>是逻辑上分散的健康数据组块开发的技术规范，其中</a:t>
            </a:r>
            <a:r>
              <a:rPr lang="zh-CN" altLang="en-US" sz="2400">
                <a:latin typeface="微软雅黑" charset="0"/>
                <a:ea typeface="微软雅黑" charset="0"/>
              </a:rPr>
              <a:t>可交换的所有信息都被定义为资源，资源可以用XML或JSON表示。它允许数据通过标准API被便利和快速的调用和传递。</a:t>
            </a:r>
            <a:endParaRPr lang="zh-CN" altLang="en-US" sz="2400">
              <a:latin typeface="微软雅黑" charset="0"/>
              <a:ea typeface="微软雅黑" charset="0"/>
            </a:endParaRPr>
          </a:p>
        </p:txBody>
      </p:sp>
      <p:sp>
        <p:nvSpPr>
          <p:cNvPr id="167" name=" 167"/>
          <p:cNvSpPr/>
          <p:nvPr/>
        </p:nvSpPr>
        <p:spPr>
          <a:xfrm>
            <a:off x="1493520" y="1160145"/>
            <a:ext cx="2832100" cy="619760"/>
          </a:xfrm>
          <a:prstGeom prst="roundRect">
            <a:avLst/>
          </a:prstGeom>
          <a:noFill/>
          <a:ln w="38100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latin typeface="微软雅黑" charset="0"/>
                <a:ea typeface="微软雅黑" charset="0"/>
              </a:rPr>
              <a:t>标准：</a:t>
            </a:r>
            <a:r>
              <a:rPr lang="en-US" altLang="zh-CN" sz="2400">
                <a:solidFill>
                  <a:schemeClr val="tx1"/>
                </a:solidFill>
                <a:latin typeface="微软雅黑" charset="0"/>
                <a:ea typeface="微软雅黑" charset="0"/>
              </a:rPr>
              <a:t>HL7-FHIR</a:t>
            </a:r>
            <a:endParaRPr lang="en-US" altLang="zh-CN" sz="24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  <p:bldLst>
      <p:bldP spid="16" grpId="0" animBg="1"/>
      <p:bldP spid="16" grpId="1" animBg="1"/>
      <p:bldP spid="16" grpId="2" animBg="1"/>
      <p:bldP spid="16" grpId="3" animBg="1"/>
      <p:bldP spid="16" grpId="4" animBg="1"/>
      <p:bldP spid="16" grpId="5" animBg="1"/>
      <p:bldP spid="16" grpId="6" animBg="1"/>
      <p:bldP spid="16" grpId="7" animBg="1"/>
      <p:bldP spid="16" grpId="8" animBg="1"/>
      <p:bldP spid="16" grpId="9" animBg="1"/>
      <p:bldP spid="16" grpId="10" animBg="1"/>
      <p:bldP spid="16" grpId="11" animBg="1"/>
      <p:bldP spid="16" grpId="12" animBg="1"/>
      <p:bldP spid="16" grpId="14" animBg="1"/>
      <p:bldP spid="16" grpId="15" animBg="1"/>
      <p:bldP spid="16" grpId="16" animBg="1"/>
      <p:bldP spid="16" grpId="17" animBg="1"/>
      <p:bldP spid="16" grpId="18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什么是</a:t>
            </a:r>
            <a:r>
              <a:rPr lang="en-US" altLang="zh-CN"/>
              <a:t>FHIR</a:t>
            </a:r>
            <a:endParaRPr lang="en-US" altLang="zh-CN"/>
          </a:p>
        </p:txBody>
      </p:sp>
      <p:sp>
        <p:nvSpPr>
          <p:cNvPr id="16" name="圆角矩形 15"/>
          <p:cNvSpPr/>
          <p:nvPr/>
        </p:nvSpPr>
        <p:spPr>
          <a:xfrm>
            <a:off x="793750" y="1779905"/>
            <a:ext cx="10659110" cy="4017010"/>
          </a:xfrm>
          <a:prstGeom prst="roundRect">
            <a:avLst/>
          </a:prstGeom>
          <a:noFill/>
          <a:ln w="28575"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auto">
              <a:lnSpc>
                <a:spcPct val="150000"/>
              </a:lnSpc>
            </a:pPr>
            <a:r>
              <a:rPr lang="en-US" altLang="zh-CN" sz="2400">
                <a:latin typeface="微软雅黑" charset="0"/>
                <a:ea typeface="微软雅黑" charset="0"/>
              </a:rPr>
              <a:t>FHIR</a:t>
            </a:r>
            <a:r>
              <a:rPr lang="zh-CN" altLang="en-US" sz="2400">
                <a:latin typeface="微软雅黑" charset="0"/>
                <a:ea typeface="微软雅黑" charset="0"/>
              </a:rPr>
              <a:t>标准由以下三部分组成：</a:t>
            </a:r>
            <a:endParaRPr lang="zh-CN" altLang="en-US" sz="2400">
              <a:latin typeface="微软雅黑" charset="0"/>
              <a:ea typeface="微软雅黑" charset="0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400">
                <a:latin typeface="微软雅黑" charset="0"/>
                <a:ea typeface="微软雅黑" charset="0"/>
              </a:rPr>
              <a:t>    </a:t>
            </a:r>
            <a:r>
              <a:rPr lang="zh-CN" altLang="en-US" sz="2400" b="1" u="sng">
                <a:latin typeface="微软雅黑" charset="0"/>
                <a:ea typeface="微软雅黑" charset="0"/>
              </a:rPr>
              <a:t>一般文档</a:t>
            </a:r>
            <a:r>
              <a:rPr lang="zh-CN" altLang="en-US" sz="2400">
                <a:latin typeface="微软雅黑" charset="0"/>
                <a:ea typeface="微软雅黑" charset="0"/>
              </a:rPr>
              <a:t>：描述资源如何定义，给出数据类型，编码和XML、JSON格</a:t>
            </a:r>
            <a:r>
              <a:rPr lang="en-US" altLang="zh-CN" sz="2400">
                <a:latin typeface="微软雅黑" charset="0"/>
                <a:ea typeface="微软雅黑" charset="0"/>
              </a:rPr>
              <a:t>		</a:t>
            </a:r>
            <a:r>
              <a:rPr lang="zh-CN" altLang="en-US" sz="2400">
                <a:latin typeface="微软雅黑" charset="0"/>
                <a:ea typeface="微软雅黑" charset="0"/>
              </a:rPr>
              <a:t>式定义的背景材料。</a:t>
            </a:r>
            <a:endParaRPr lang="zh-CN" altLang="en-US" sz="2400">
              <a:latin typeface="微软雅黑" charset="0"/>
              <a:ea typeface="微软雅黑" charset="0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400">
                <a:latin typeface="微软雅黑" charset="0"/>
                <a:ea typeface="微软雅黑" charset="0"/>
              </a:rPr>
              <a:t>    </a:t>
            </a:r>
            <a:r>
              <a:rPr lang="zh-CN" altLang="en-US" sz="2400" b="1" u="sng">
                <a:latin typeface="微软雅黑" charset="0"/>
                <a:ea typeface="微软雅黑" charset="0"/>
              </a:rPr>
              <a:t>实现</a:t>
            </a:r>
            <a:r>
              <a:rPr lang="zh-CN" altLang="en-US" sz="2400">
                <a:latin typeface="微软雅黑" charset="0"/>
                <a:ea typeface="微软雅黑" charset="0"/>
              </a:rPr>
              <a:t>：如何使用</a:t>
            </a:r>
            <a:r>
              <a:rPr lang="zh-CN" altLang="en-US" sz="2400" u="sng">
                <a:latin typeface="微软雅黑" charset="0"/>
                <a:ea typeface="微软雅黑" charset="0"/>
              </a:rPr>
              <a:t>REST</a:t>
            </a:r>
            <a:r>
              <a:rPr lang="zh-CN" altLang="en-US" sz="2400">
                <a:latin typeface="微软雅黑" charset="0"/>
                <a:ea typeface="微软雅黑" charset="0"/>
              </a:rPr>
              <a:t>，消息或服务等形式来使用资源，例如临床文档。</a:t>
            </a:r>
            <a:endParaRPr lang="zh-CN" altLang="en-US" sz="2400">
              <a:latin typeface="微软雅黑" charset="0"/>
              <a:ea typeface="微软雅黑" charset="0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400">
                <a:latin typeface="微软雅黑" charset="0"/>
                <a:ea typeface="微软雅黑" charset="0"/>
              </a:rPr>
              <a:t>    </a:t>
            </a:r>
            <a:r>
              <a:rPr lang="zh-CN" altLang="en-US" sz="2400" b="1" u="sng">
                <a:latin typeface="微软雅黑" charset="0"/>
                <a:ea typeface="微软雅黑" charset="0"/>
              </a:rPr>
              <a:t>资源列表</a:t>
            </a:r>
            <a:r>
              <a:rPr lang="zh-CN" altLang="en-US" sz="2400">
                <a:latin typeface="微软雅黑" charset="0"/>
                <a:ea typeface="微软雅黑" charset="0"/>
              </a:rPr>
              <a:t>：所有FHIR定义的资源，包括临床，管理和基础结构资源。</a:t>
            </a:r>
            <a:endParaRPr lang="zh-CN" altLang="en-US" sz="2400">
              <a:latin typeface="微软雅黑" charset="0"/>
              <a:ea typeface="微软雅黑" charset="0"/>
            </a:endParaRPr>
          </a:p>
          <a:p>
            <a:pPr algn="l" fontAlgn="auto">
              <a:lnSpc>
                <a:spcPct val="150000"/>
              </a:lnSpc>
            </a:pPr>
            <a:endParaRPr lang="zh-CN" altLang="en-US" sz="2400">
              <a:latin typeface="微软雅黑" charset="0"/>
              <a:ea typeface="微软雅黑" charset="0"/>
            </a:endParaRPr>
          </a:p>
        </p:txBody>
      </p:sp>
      <p:sp>
        <p:nvSpPr>
          <p:cNvPr id="167" name=" 167"/>
          <p:cNvSpPr/>
          <p:nvPr/>
        </p:nvSpPr>
        <p:spPr>
          <a:xfrm>
            <a:off x="1493520" y="1160145"/>
            <a:ext cx="2832100" cy="619760"/>
          </a:xfrm>
          <a:prstGeom prst="roundRect">
            <a:avLst/>
          </a:prstGeom>
          <a:noFill/>
          <a:ln w="38100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latin typeface="微软雅黑" charset="0"/>
                <a:ea typeface="微软雅黑" charset="0"/>
              </a:rPr>
              <a:t>标准：</a:t>
            </a:r>
            <a:r>
              <a:rPr lang="en-US" altLang="zh-CN" sz="2400">
                <a:solidFill>
                  <a:schemeClr val="tx1"/>
                </a:solidFill>
                <a:latin typeface="微软雅黑" charset="0"/>
                <a:ea typeface="微软雅黑" charset="0"/>
              </a:rPr>
              <a:t>HL7-FHIR</a:t>
            </a:r>
            <a:endParaRPr lang="en-US" altLang="zh-CN" sz="24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  <p:bldLst>
      <p:bldP spid="16" grpId="0" animBg="1"/>
      <p:bldP spid="16" grpId="1" animBg="1"/>
      <p:bldP spid="16" grpId="2" animBg="1"/>
      <p:bldP spid="16" grpId="3" animBg="1"/>
      <p:bldP spid="16" grpId="4" animBg="1"/>
      <p:bldP spid="16" grpId="5" animBg="1"/>
      <p:bldP spid="16" grpId="6" animBg="1"/>
      <p:bldP spid="16" grpId="7" animBg="1"/>
      <p:bldP spid="16" grpId="8" animBg="1"/>
      <p:bldP spid="16" grpId="9" animBg="1"/>
      <p:bldP spid="16" grpId="10" animBg="1"/>
      <p:bldP spid="16" grpId="11" animBg="1"/>
      <p:bldP spid="16" grpId="12" animBg="1"/>
      <p:bldP spid="16" grpId="14" animBg="1"/>
      <p:bldP spid="16" grpId="15" animBg="1"/>
      <p:bldP spid="16" grpId="16" animBg="1"/>
      <p:bldP spid="16" grpId="17" animBg="1"/>
      <p:bldP spid="16" grpId="18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什么是</a:t>
            </a:r>
            <a:r>
              <a:rPr lang="en-US" altLang="zh-CN"/>
              <a:t>FHIR</a:t>
            </a:r>
            <a:endParaRPr lang="en-US" altLang="zh-CN"/>
          </a:p>
        </p:txBody>
      </p:sp>
      <p:sp>
        <p:nvSpPr>
          <p:cNvPr id="16" name="圆角矩形 15"/>
          <p:cNvSpPr/>
          <p:nvPr/>
        </p:nvSpPr>
        <p:spPr>
          <a:xfrm>
            <a:off x="777875" y="1779905"/>
            <a:ext cx="10233025" cy="4017010"/>
          </a:xfrm>
          <a:prstGeom prst="roundRect">
            <a:avLst/>
          </a:prstGeom>
          <a:noFill/>
          <a:ln w="28575"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auto">
              <a:lnSpc>
                <a:spcPct val="150000"/>
              </a:lnSpc>
            </a:pPr>
            <a:r>
              <a:rPr lang="en-US" altLang="zh-CN" sz="2400">
                <a:latin typeface="微软雅黑" charset="0"/>
                <a:ea typeface="微软雅黑" charset="0"/>
              </a:rPr>
              <a:t>FHIR</a:t>
            </a:r>
            <a:r>
              <a:rPr lang="zh-CN" altLang="en-US" sz="2400">
                <a:latin typeface="微软雅黑" charset="0"/>
                <a:ea typeface="微软雅黑" charset="0"/>
              </a:rPr>
              <a:t>的</a:t>
            </a:r>
            <a:r>
              <a:rPr lang="en-US" altLang="zh-CN" sz="2400">
                <a:latin typeface="微软雅黑" charset="0"/>
                <a:ea typeface="微软雅黑" charset="0"/>
              </a:rPr>
              <a:t>Resource</a:t>
            </a:r>
            <a:r>
              <a:rPr lang="zh-CN" altLang="en-US" sz="2400">
                <a:latin typeface="微软雅黑" charset="0"/>
                <a:ea typeface="微软雅黑" charset="0"/>
              </a:rPr>
              <a:t>（资源）具备以下特征：</a:t>
            </a:r>
            <a:endParaRPr lang="zh-CN" altLang="en-US" sz="2400">
              <a:latin typeface="微软雅黑" charset="0"/>
              <a:ea typeface="微软雅黑" charset="0"/>
            </a:endParaRPr>
          </a:p>
          <a:p>
            <a:pPr marL="342900" indent="-342900" algn="l" fontAlgn="auto">
              <a:lnSpc>
                <a:spcPct val="150000"/>
              </a:lnSpc>
              <a:buFont typeface="Wingdings" charset="0"/>
              <a:buChar char="l"/>
            </a:pPr>
            <a:r>
              <a:rPr lang="zh-CN" altLang="en-US" sz="2400">
                <a:latin typeface="微软雅黑" charset="0"/>
                <a:ea typeface="微软雅黑" charset="0"/>
              </a:rPr>
              <a:t>    一个URL</a:t>
            </a:r>
            <a:endParaRPr lang="zh-CN" altLang="en-US" sz="2400">
              <a:latin typeface="微软雅黑" charset="0"/>
              <a:ea typeface="微软雅黑" charset="0"/>
            </a:endParaRPr>
          </a:p>
          <a:p>
            <a:pPr marL="342900" indent="-342900" algn="l" fontAlgn="auto">
              <a:lnSpc>
                <a:spcPct val="150000"/>
              </a:lnSpc>
              <a:buFont typeface="Wingdings" charset="0"/>
              <a:buChar char="l"/>
            </a:pPr>
            <a:r>
              <a:rPr lang="zh-CN" altLang="en-US" sz="2400">
                <a:latin typeface="微软雅黑" charset="0"/>
                <a:ea typeface="微软雅黑" charset="0"/>
              </a:rPr>
              <a:t>    通用的元数据</a:t>
            </a:r>
            <a:endParaRPr lang="zh-CN" altLang="en-US" sz="2400">
              <a:latin typeface="微软雅黑" charset="0"/>
              <a:ea typeface="微软雅黑" charset="0"/>
            </a:endParaRPr>
          </a:p>
          <a:p>
            <a:pPr marL="342900" indent="-342900" algn="l" fontAlgn="auto">
              <a:lnSpc>
                <a:spcPct val="150000"/>
              </a:lnSpc>
              <a:buFont typeface="Wingdings" charset="0"/>
              <a:buChar char="l"/>
            </a:pPr>
            <a:r>
              <a:rPr lang="zh-CN" altLang="en-US" sz="2400">
                <a:latin typeface="微软雅黑" charset="0"/>
                <a:ea typeface="微软雅黑" charset="0"/>
              </a:rPr>
              <a:t>    人可阅读的XHTML概述</a:t>
            </a:r>
            <a:endParaRPr lang="zh-CN" altLang="en-US" sz="2400">
              <a:latin typeface="微软雅黑" charset="0"/>
              <a:ea typeface="微软雅黑" charset="0"/>
            </a:endParaRPr>
          </a:p>
          <a:p>
            <a:pPr marL="342900" indent="-342900" algn="l" fontAlgn="auto">
              <a:lnSpc>
                <a:spcPct val="150000"/>
              </a:lnSpc>
              <a:buFont typeface="Wingdings" charset="0"/>
              <a:buChar char="l"/>
            </a:pPr>
            <a:r>
              <a:rPr lang="zh-CN" altLang="en-US" sz="2400">
                <a:latin typeface="微软雅黑" charset="0"/>
                <a:ea typeface="微软雅黑" charset="0"/>
              </a:rPr>
              <a:t>    一组定义好的公共数据元素</a:t>
            </a:r>
            <a:endParaRPr lang="zh-CN" altLang="en-US" sz="2400">
              <a:latin typeface="微软雅黑" charset="0"/>
              <a:ea typeface="微软雅黑" charset="0"/>
            </a:endParaRPr>
          </a:p>
          <a:p>
            <a:pPr marL="342900" indent="-342900" algn="l" fontAlgn="auto">
              <a:lnSpc>
                <a:spcPct val="150000"/>
              </a:lnSpc>
              <a:buFont typeface="Wingdings" charset="0"/>
              <a:buChar char="l"/>
            </a:pPr>
            <a:r>
              <a:rPr lang="zh-CN" altLang="en-US" sz="2400">
                <a:latin typeface="微软雅黑" charset="0"/>
                <a:ea typeface="微软雅黑" charset="0"/>
              </a:rPr>
              <a:t>    一个可扩展的框架</a:t>
            </a:r>
            <a:endParaRPr lang="zh-CN" altLang="en-US" sz="2400">
              <a:latin typeface="微软雅黑" charset="0"/>
              <a:ea typeface="微软雅黑" charset="0"/>
            </a:endParaRPr>
          </a:p>
        </p:txBody>
      </p:sp>
      <p:sp>
        <p:nvSpPr>
          <p:cNvPr id="167" name=" 167"/>
          <p:cNvSpPr/>
          <p:nvPr/>
        </p:nvSpPr>
        <p:spPr>
          <a:xfrm>
            <a:off x="1493520" y="1160145"/>
            <a:ext cx="2832100" cy="619760"/>
          </a:xfrm>
          <a:prstGeom prst="roundRect">
            <a:avLst/>
          </a:prstGeom>
          <a:noFill/>
          <a:ln w="38100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latin typeface="微软雅黑" charset="0"/>
                <a:ea typeface="微软雅黑" charset="0"/>
              </a:rPr>
              <a:t>标准：</a:t>
            </a:r>
            <a:r>
              <a:rPr lang="en-US" altLang="zh-CN" sz="2400">
                <a:solidFill>
                  <a:schemeClr val="tx1"/>
                </a:solidFill>
                <a:latin typeface="微软雅黑" charset="0"/>
                <a:ea typeface="微软雅黑" charset="0"/>
              </a:rPr>
              <a:t>HL7-FHIR</a:t>
            </a:r>
            <a:endParaRPr lang="en-US" altLang="zh-CN" sz="24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  <p:bldLst>
      <p:bldP spid="16" grpId="0" animBg="1"/>
      <p:bldP spid="16" grpId="1" animBg="1"/>
      <p:bldP spid="16" grpId="2" animBg="1"/>
      <p:bldP spid="16" grpId="3" animBg="1"/>
      <p:bldP spid="16" grpId="4" animBg="1"/>
      <p:bldP spid="16" grpId="5" animBg="1"/>
      <p:bldP spid="16" grpId="6" animBg="1"/>
      <p:bldP spid="16" grpId="7" animBg="1"/>
      <p:bldP spid="16" grpId="8" animBg="1"/>
      <p:bldP spid="16" grpId="9" animBg="1"/>
      <p:bldP spid="16" grpId="10" animBg="1"/>
      <p:bldP spid="16" grpId="11" animBg="1"/>
      <p:bldP spid="16" grpId="12" animBg="1"/>
      <p:bldP spid="16" grpId="14" animBg="1"/>
      <p:bldP spid="16" grpId="15" animBg="1"/>
      <p:bldP spid="16" grpId="16" animBg="1"/>
      <p:bldP spid="16" grpId="17" animBg="1"/>
      <p:bldP spid="16" grpId="18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什么是</a:t>
            </a:r>
            <a:r>
              <a:rPr lang="en-US" altLang="zh-CN"/>
              <a:t>FHIR</a:t>
            </a:r>
            <a:endParaRPr lang="en-US" altLang="zh-CN"/>
          </a:p>
        </p:txBody>
      </p:sp>
      <p:sp>
        <p:nvSpPr>
          <p:cNvPr id="16" name="圆角矩形 15"/>
          <p:cNvSpPr/>
          <p:nvPr/>
        </p:nvSpPr>
        <p:spPr>
          <a:xfrm>
            <a:off x="3578860" y="1160145"/>
            <a:ext cx="7266305" cy="5621655"/>
          </a:xfrm>
          <a:prstGeom prst="roundRect">
            <a:avLst/>
          </a:prstGeom>
          <a:noFill/>
          <a:ln w="28575"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auto">
              <a:lnSpc>
                <a:spcPct val="150000"/>
              </a:lnSpc>
            </a:pPr>
            <a:endParaRPr lang="zh-CN" altLang="en-US" sz="2400">
              <a:latin typeface="微软雅黑" charset="0"/>
              <a:ea typeface="微软雅黑" charset="0"/>
            </a:endParaRPr>
          </a:p>
        </p:txBody>
      </p:sp>
      <p:sp>
        <p:nvSpPr>
          <p:cNvPr id="167" name=" 167"/>
          <p:cNvSpPr/>
          <p:nvPr/>
        </p:nvSpPr>
        <p:spPr>
          <a:xfrm>
            <a:off x="746760" y="1160145"/>
            <a:ext cx="2832100" cy="619760"/>
          </a:xfrm>
          <a:prstGeom prst="roundRect">
            <a:avLst/>
          </a:prstGeom>
          <a:noFill/>
          <a:ln w="38100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>
                <a:solidFill>
                  <a:schemeClr val="tx1"/>
                </a:solidFill>
                <a:latin typeface="微软雅黑" charset="0"/>
                <a:ea typeface="微软雅黑" charset="0"/>
              </a:rPr>
              <a:t>Resource</a:t>
            </a:r>
            <a:r>
              <a:rPr lang="zh-CN" altLang="en-US" sz="2400">
                <a:solidFill>
                  <a:schemeClr val="tx1"/>
                </a:solidFill>
                <a:latin typeface="微软雅黑" charset="0"/>
                <a:ea typeface="微软雅黑" charset="0"/>
              </a:rPr>
              <a:t>样例</a:t>
            </a:r>
            <a:endParaRPr lang="zh-CN" altLang="en-US" sz="24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4" name="图片 3" descr="QQ截图201703061832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87215" y="1178560"/>
            <a:ext cx="5703570" cy="556768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  <p:bldLst>
      <p:bldP spid="16" grpId="0" animBg="1"/>
      <p:bldP spid="16" grpId="1" animBg="1"/>
      <p:bldP spid="16" grpId="2" animBg="1"/>
      <p:bldP spid="16" grpId="3" animBg="1"/>
      <p:bldP spid="16" grpId="4" animBg="1"/>
      <p:bldP spid="16" grpId="5" animBg="1"/>
      <p:bldP spid="16" grpId="6" animBg="1"/>
      <p:bldP spid="16" grpId="7" animBg="1"/>
      <p:bldP spid="16" grpId="8" animBg="1"/>
      <p:bldP spid="16" grpId="9" animBg="1"/>
      <p:bldP spid="16" grpId="10" animBg="1"/>
      <p:bldP spid="16" grpId="11" animBg="1"/>
      <p:bldP spid="16" grpId="12" animBg="1"/>
      <p:bldP spid="16" grpId="14" animBg="1"/>
      <p:bldP spid="16" grpId="15" animBg="1"/>
      <p:bldP spid="16" grpId="16" animBg="1"/>
      <p:bldP spid="16" grpId="17" animBg="1"/>
      <p:bldP spid="16" grpId="18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什么是</a:t>
            </a:r>
            <a:r>
              <a:rPr lang="en-US" altLang="zh-CN"/>
              <a:t>HAPI-FHIR</a:t>
            </a:r>
            <a:endParaRPr lang="en-US" altLang="zh-CN"/>
          </a:p>
        </p:txBody>
      </p:sp>
      <p:sp>
        <p:nvSpPr>
          <p:cNvPr id="16" name="圆角矩形 15"/>
          <p:cNvSpPr/>
          <p:nvPr/>
        </p:nvSpPr>
        <p:spPr>
          <a:xfrm>
            <a:off x="789940" y="1160145"/>
            <a:ext cx="10226040" cy="4738370"/>
          </a:xfrm>
          <a:prstGeom prst="roundRect">
            <a:avLst/>
          </a:prstGeom>
          <a:noFill/>
          <a:ln w="28575"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indent="0" algn="ctr" fontAlgn="auto">
              <a:lnSpc>
                <a:spcPct val="150000"/>
              </a:lnSpc>
              <a:buFont typeface="Arial" charset="0"/>
              <a:buNone/>
            </a:pPr>
            <a:r>
              <a:rPr lang="en-US" altLang="zh-CN" sz="2800" b="1">
                <a:latin typeface="微软雅黑" charset="0"/>
                <a:ea typeface="微软雅黑" charset="0"/>
                <a:sym typeface="+mn-ea"/>
              </a:rPr>
              <a:t>HAPI-FHIR</a:t>
            </a:r>
            <a:r>
              <a:rPr lang="zh-CN" altLang="en-US" sz="2800" b="1">
                <a:latin typeface="微软雅黑" charset="0"/>
                <a:ea typeface="微软雅黑" charset="0"/>
                <a:sym typeface="+mn-ea"/>
              </a:rPr>
              <a:t>是实现</a:t>
            </a:r>
            <a:r>
              <a:rPr lang="en-US" altLang="zh-CN" sz="2800" b="1">
                <a:latin typeface="微软雅黑" charset="0"/>
                <a:ea typeface="微软雅黑" charset="0"/>
                <a:sym typeface="+mn-ea"/>
              </a:rPr>
              <a:t>FHIR</a:t>
            </a:r>
            <a:r>
              <a:rPr lang="zh-CN" altLang="en-US" sz="2800" b="1">
                <a:latin typeface="微软雅黑" charset="0"/>
                <a:ea typeface="微软雅黑" charset="0"/>
                <a:sym typeface="+mn-ea"/>
              </a:rPr>
              <a:t>接口的</a:t>
            </a:r>
            <a:r>
              <a:rPr lang="en-US" altLang="zh-CN" sz="2800" b="1">
                <a:latin typeface="微软雅黑" charset="0"/>
                <a:ea typeface="微软雅黑" charset="0"/>
                <a:sym typeface="+mn-ea"/>
              </a:rPr>
              <a:t>JAVA</a:t>
            </a:r>
            <a:r>
              <a:rPr lang="zh-CN" altLang="en-US" sz="2800" b="1">
                <a:latin typeface="微软雅黑" charset="0"/>
                <a:ea typeface="微软雅黑" charset="0"/>
                <a:sym typeface="+mn-ea"/>
              </a:rPr>
              <a:t>框架</a:t>
            </a:r>
            <a:endParaRPr lang="zh-CN" altLang="en-US" sz="2800" b="1">
              <a:latin typeface="微软雅黑" charset="0"/>
              <a:ea typeface="微软雅黑" charset="0"/>
              <a:sym typeface="+mn-ea"/>
            </a:endParaRPr>
          </a:p>
          <a:p>
            <a:pPr marL="342900" indent="-342900" algn="l" fontAlgn="auto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>
                <a:latin typeface="微软雅黑" charset="0"/>
                <a:ea typeface="微软雅黑" charset="0"/>
                <a:sym typeface="+mn-ea"/>
              </a:rPr>
              <a:t>源代码: https://github.com/jamesagnew/hapi-fhir/</a:t>
            </a:r>
            <a:endParaRPr lang="zh-CN" altLang="en-US" sz="2400">
              <a:latin typeface="微软雅黑" charset="0"/>
              <a:ea typeface="微软雅黑" charset="0"/>
            </a:endParaRPr>
          </a:p>
          <a:p>
            <a:pPr marL="342900" indent="-342900" algn="l" fontAlgn="auto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>
                <a:latin typeface="微软雅黑" charset="0"/>
                <a:ea typeface="微软雅黑" charset="0"/>
                <a:sym typeface="+mn-ea"/>
              </a:rPr>
              <a:t>介绍: http://jamesagnew.github.io/hapi-fhir/</a:t>
            </a:r>
            <a:endParaRPr lang="zh-CN" altLang="en-US" sz="2400">
              <a:latin typeface="微软雅黑" charset="0"/>
              <a:ea typeface="微软雅黑" charset="0"/>
            </a:endParaRPr>
          </a:p>
          <a:p>
            <a:pPr marL="342900" indent="-342900" algn="l" fontAlgn="auto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>
                <a:latin typeface="微软雅黑" charset="0"/>
                <a:ea typeface="微软雅黑" charset="0"/>
                <a:sym typeface="+mn-ea"/>
              </a:rPr>
              <a:t>版本限定：HAPI FHIR 1.</a:t>
            </a:r>
            <a:r>
              <a:rPr lang="en-US" altLang="zh-CN" sz="2400">
                <a:latin typeface="微软雅黑" charset="0"/>
                <a:ea typeface="微软雅黑" charset="0"/>
                <a:sym typeface="+mn-ea"/>
              </a:rPr>
              <a:t>4</a:t>
            </a:r>
            <a:r>
              <a:rPr lang="zh-CN" altLang="en-US" sz="2400">
                <a:latin typeface="微软雅黑" charset="0"/>
                <a:ea typeface="微软雅黑" charset="0"/>
                <a:sym typeface="+mn-ea"/>
              </a:rPr>
              <a:t> Released（暂不可使用最新版）</a:t>
            </a:r>
            <a:endParaRPr lang="zh-CN" altLang="en-US" sz="2400">
              <a:latin typeface="微软雅黑" charset="0"/>
              <a:ea typeface="微软雅黑" charset="0"/>
            </a:endParaRPr>
          </a:p>
          <a:p>
            <a:pPr marL="342900" indent="-342900" algn="l" fontAlgn="auto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>
                <a:latin typeface="微软雅黑" charset="0"/>
                <a:ea typeface="微软雅黑" charset="0"/>
                <a:sym typeface="+mn-ea"/>
              </a:rPr>
              <a:t>遵循HL7 FHIR规范</a:t>
            </a:r>
            <a:endParaRPr lang="zh-CN" altLang="en-US" sz="2400">
              <a:latin typeface="微软雅黑" charset="0"/>
              <a:ea typeface="微软雅黑" charset="0"/>
            </a:endParaRPr>
          </a:p>
          <a:p>
            <a:pPr algn="l" fontAlgn="auto">
              <a:lnSpc>
                <a:spcPct val="150000"/>
              </a:lnSpc>
            </a:pPr>
            <a:endParaRPr lang="zh-CN" altLang="en-US" sz="240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  <p:bldLst>
      <p:bldP spid="16" grpId="0" animBg="1"/>
      <p:bldP spid="16" grpId="1" animBg="1"/>
      <p:bldP spid="16" grpId="2" animBg="1"/>
      <p:bldP spid="16" grpId="3" animBg="1"/>
      <p:bldP spid="16" grpId="4" animBg="1"/>
      <p:bldP spid="16" grpId="5" animBg="1"/>
      <p:bldP spid="16" grpId="6" animBg="1"/>
      <p:bldP spid="16" grpId="7" animBg="1"/>
      <p:bldP spid="16" grpId="8" animBg="1"/>
      <p:bldP spid="16" grpId="9" animBg="1"/>
      <p:bldP spid="16" grpId="10" animBg="1"/>
      <p:bldP spid="16" grpId="11" animBg="1"/>
      <p:bldP spid="16" grpId="12" animBg="1"/>
      <p:bldP spid="16" grpId="14" animBg="1"/>
      <p:bldP spid="16" grpId="15" animBg="1"/>
      <p:bldP spid="16" grpId="16" animBg="1"/>
      <p:bldP spid="16" grpId="17" animBg="1"/>
      <p:bldP spid="16" grpId="18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如何使用</a:t>
            </a:r>
            <a:r>
              <a:rPr lang="en-US" altLang="zh-CN"/>
              <a:t>HAPI-FHIR(Server</a:t>
            </a:r>
            <a:r>
              <a:rPr lang="zh-CN" altLang="zh-CN"/>
              <a:t>端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16" name="圆角矩形 15"/>
          <p:cNvSpPr/>
          <p:nvPr/>
        </p:nvSpPr>
        <p:spPr>
          <a:xfrm>
            <a:off x="746760" y="2099945"/>
            <a:ext cx="6108065" cy="2970530"/>
          </a:xfrm>
          <a:prstGeom prst="roundRect">
            <a:avLst/>
          </a:prstGeom>
          <a:noFill/>
          <a:ln w="28575"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 fontAlgn="auto">
              <a:lnSpc>
                <a:spcPct val="150000"/>
              </a:lnSpc>
            </a:pPr>
            <a:r>
              <a:rPr lang="zh-CN" altLang="en-US" sz="2400">
                <a:latin typeface="微软雅黑" charset="0"/>
                <a:ea typeface="微软雅黑" charset="0"/>
              </a:rPr>
              <a:t>ca.uhn.hapi.fhir（</a:t>
            </a:r>
            <a:r>
              <a:rPr lang="en-US" altLang="zh-CN" sz="2400">
                <a:latin typeface="微软雅黑" charset="0"/>
                <a:ea typeface="微软雅黑" charset="0"/>
              </a:rPr>
              <a:t>3</a:t>
            </a:r>
            <a:r>
              <a:rPr lang="zh-CN" altLang="en-US" sz="2400">
                <a:latin typeface="微软雅黑" charset="0"/>
                <a:ea typeface="微软雅黑" charset="0"/>
              </a:rPr>
              <a:t>个）：</a:t>
            </a:r>
            <a:endParaRPr lang="zh-CN" altLang="en-US" sz="2400">
              <a:latin typeface="微软雅黑" charset="0"/>
              <a:ea typeface="微软雅黑" charset="0"/>
            </a:endParaRPr>
          </a:p>
          <a:p>
            <a:pPr algn="ctr" fontAlgn="auto">
              <a:lnSpc>
                <a:spcPct val="150000"/>
              </a:lnSpc>
            </a:pPr>
            <a:r>
              <a:rPr lang="zh-CN" altLang="en-US" sz="2400">
                <a:latin typeface="微软雅黑" charset="0"/>
                <a:ea typeface="微软雅黑" charset="0"/>
              </a:rPr>
              <a:t>hapi-fhir-structures-dstu2</a:t>
            </a:r>
            <a:r>
              <a:rPr lang="en-US" altLang="zh-CN" sz="2400">
                <a:latin typeface="微软雅黑" charset="0"/>
                <a:ea typeface="微软雅黑" charset="0"/>
              </a:rPr>
              <a:t>.jar</a:t>
            </a:r>
            <a:endParaRPr lang="en-US" altLang="zh-CN" sz="2400">
              <a:latin typeface="微软雅黑" charset="0"/>
              <a:ea typeface="微软雅黑" charset="0"/>
            </a:endParaRPr>
          </a:p>
          <a:p>
            <a:pPr algn="ctr" fontAlgn="auto">
              <a:lnSpc>
                <a:spcPct val="150000"/>
              </a:lnSpc>
            </a:pPr>
            <a:r>
              <a:rPr lang="zh-CN" altLang="en-US" sz="2400">
                <a:latin typeface="微软雅黑" charset="0"/>
                <a:ea typeface="微软雅黑" charset="0"/>
              </a:rPr>
              <a:t>hapi-fhir-structures-hl7org-dstu2</a:t>
            </a:r>
            <a:r>
              <a:rPr lang="en-US" altLang="zh-CN" sz="2400">
                <a:latin typeface="微软雅黑" charset="0"/>
                <a:ea typeface="微软雅黑" charset="0"/>
              </a:rPr>
              <a:t>.jar</a:t>
            </a:r>
            <a:endParaRPr lang="en-US" altLang="zh-CN" sz="2400">
              <a:latin typeface="微软雅黑" charset="0"/>
              <a:ea typeface="微软雅黑" charset="0"/>
            </a:endParaRPr>
          </a:p>
          <a:p>
            <a:pPr algn="ctr" fontAlgn="auto">
              <a:lnSpc>
                <a:spcPct val="150000"/>
              </a:lnSpc>
            </a:pPr>
            <a:r>
              <a:rPr lang="zh-CN" altLang="en-US" sz="2400">
                <a:latin typeface="微软雅黑" charset="0"/>
                <a:ea typeface="微软雅黑" charset="0"/>
              </a:rPr>
              <a:t>hapi-fhir-base</a:t>
            </a:r>
            <a:r>
              <a:rPr lang="en-US" altLang="zh-CN" sz="2400">
                <a:latin typeface="微软雅黑" charset="0"/>
                <a:ea typeface="微软雅黑" charset="0"/>
              </a:rPr>
              <a:t>.jar</a:t>
            </a:r>
            <a:endParaRPr lang="en-US" altLang="zh-CN" sz="2400">
              <a:latin typeface="微软雅黑" charset="0"/>
              <a:ea typeface="微软雅黑" charset="0"/>
            </a:endParaRPr>
          </a:p>
        </p:txBody>
      </p:sp>
      <p:sp>
        <p:nvSpPr>
          <p:cNvPr id="167" name=" 167"/>
          <p:cNvSpPr/>
          <p:nvPr/>
        </p:nvSpPr>
        <p:spPr>
          <a:xfrm>
            <a:off x="1280160" y="1480185"/>
            <a:ext cx="2832100" cy="619760"/>
          </a:xfrm>
          <a:prstGeom prst="roundRect">
            <a:avLst/>
          </a:prstGeom>
          <a:noFill/>
          <a:ln w="38100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>
                <a:solidFill>
                  <a:schemeClr val="tx1"/>
                </a:solidFill>
                <a:latin typeface="微软雅黑" charset="0"/>
                <a:ea typeface="微软雅黑" charset="0"/>
              </a:rPr>
              <a:t>JAR</a:t>
            </a:r>
            <a:r>
              <a:rPr lang="zh-CN" altLang="en-US" sz="2400">
                <a:solidFill>
                  <a:schemeClr val="tx1"/>
                </a:solidFill>
                <a:latin typeface="微软雅黑" charset="0"/>
                <a:ea typeface="微软雅黑" charset="0"/>
              </a:rPr>
              <a:t>依赖</a:t>
            </a:r>
            <a:endParaRPr lang="zh-CN" altLang="en-US" sz="24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5" name=" 167"/>
          <p:cNvSpPr/>
          <p:nvPr/>
        </p:nvSpPr>
        <p:spPr>
          <a:xfrm>
            <a:off x="7899400" y="2262505"/>
            <a:ext cx="3242945" cy="619760"/>
          </a:xfrm>
          <a:prstGeom prst="roundRect">
            <a:avLst/>
          </a:prstGeom>
          <a:noFill/>
          <a:ln w="38100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>
                <a:solidFill>
                  <a:schemeClr val="tx1"/>
                </a:solidFill>
                <a:latin typeface="微软雅黑" charset="0"/>
                <a:ea typeface="微软雅黑" charset="0"/>
              </a:rPr>
              <a:t>1</a:t>
            </a:r>
            <a:r>
              <a:rPr lang="zh-CN" altLang="en-US" sz="2400">
                <a:solidFill>
                  <a:schemeClr val="tx1"/>
                </a:solidFill>
                <a:latin typeface="微软雅黑" charset="0"/>
                <a:ea typeface="微软雅黑" charset="0"/>
              </a:rPr>
              <a:t>、编写</a:t>
            </a:r>
            <a:r>
              <a:rPr lang="en-US" altLang="zh-CN" sz="2400">
                <a:solidFill>
                  <a:schemeClr val="tx1"/>
                </a:solidFill>
                <a:latin typeface="微软雅黑" charset="0"/>
                <a:ea typeface="微软雅黑" charset="0"/>
              </a:rPr>
              <a:t>Resource</a:t>
            </a:r>
            <a:endParaRPr lang="en-US" altLang="zh-CN" sz="24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" name=" 167"/>
          <p:cNvSpPr/>
          <p:nvPr/>
        </p:nvSpPr>
        <p:spPr>
          <a:xfrm>
            <a:off x="7899400" y="3395345"/>
            <a:ext cx="3230245" cy="619760"/>
          </a:xfrm>
          <a:prstGeom prst="roundRect">
            <a:avLst/>
          </a:prstGeom>
          <a:noFill/>
          <a:ln w="38100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>
                <a:solidFill>
                  <a:schemeClr val="tx1"/>
                </a:solidFill>
                <a:latin typeface="微软雅黑" charset="0"/>
                <a:ea typeface="微软雅黑" charset="0"/>
              </a:rPr>
              <a:t>2</a:t>
            </a:r>
            <a:r>
              <a:rPr lang="zh-CN" altLang="en-US" sz="2400">
                <a:solidFill>
                  <a:schemeClr val="tx1"/>
                </a:solidFill>
                <a:latin typeface="微软雅黑" charset="0"/>
                <a:ea typeface="微软雅黑" charset="0"/>
              </a:rPr>
              <a:t>、业务控制提供者</a:t>
            </a:r>
            <a:endParaRPr lang="en-US" altLang="zh-CN" sz="24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7" name=" 167"/>
          <p:cNvSpPr/>
          <p:nvPr/>
        </p:nvSpPr>
        <p:spPr>
          <a:xfrm>
            <a:off x="7899400" y="4592955"/>
            <a:ext cx="3201670" cy="619760"/>
          </a:xfrm>
          <a:prstGeom prst="roundRect">
            <a:avLst/>
          </a:prstGeom>
          <a:noFill/>
          <a:ln w="38100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>
                <a:solidFill>
                  <a:schemeClr val="tx1"/>
                </a:solidFill>
                <a:latin typeface="微软雅黑" charset="0"/>
                <a:ea typeface="微软雅黑" charset="0"/>
              </a:rPr>
              <a:t>3</a:t>
            </a:r>
            <a:r>
              <a:rPr lang="zh-CN" altLang="en-US" sz="2400">
                <a:solidFill>
                  <a:schemeClr val="tx1"/>
                </a:solidFill>
                <a:latin typeface="微软雅黑" charset="0"/>
                <a:ea typeface="微软雅黑" charset="0"/>
              </a:rPr>
              <a:t>、在</a:t>
            </a:r>
            <a:r>
              <a:rPr lang="en-US" altLang="zh-CN" sz="2400">
                <a:solidFill>
                  <a:schemeClr val="tx1"/>
                </a:solidFill>
                <a:latin typeface="微软雅黑" charset="0"/>
                <a:ea typeface="微软雅黑" charset="0"/>
              </a:rPr>
              <a:t>server</a:t>
            </a:r>
            <a:r>
              <a:rPr lang="zh-CN" altLang="en-US" sz="2400">
                <a:solidFill>
                  <a:schemeClr val="tx1"/>
                </a:solidFill>
                <a:latin typeface="微软雅黑" charset="0"/>
                <a:ea typeface="微软雅黑" charset="0"/>
              </a:rPr>
              <a:t>中注册</a:t>
            </a:r>
            <a:endParaRPr lang="zh-CN" altLang="en-US" sz="24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cxnSp>
        <p:nvCxnSpPr>
          <p:cNvPr id="11" name="直接箭头连接符 10"/>
          <p:cNvCxnSpPr>
            <a:stCxn id="6" idx="2"/>
            <a:endCxn id="7" idx="0"/>
          </p:cNvCxnSpPr>
          <p:nvPr/>
        </p:nvCxnSpPr>
        <p:spPr>
          <a:xfrm flipH="1">
            <a:off x="9500235" y="4015105"/>
            <a:ext cx="14605" cy="577850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5" idx="2"/>
          </p:cNvCxnSpPr>
          <p:nvPr/>
        </p:nvCxnSpPr>
        <p:spPr>
          <a:xfrm flipH="1">
            <a:off x="9514840" y="2867025"/>
            <a:ext cx="6350" cy="513080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剪去同侧角的矩形 17"/>
          <p:cNvSpPr/>
          <p:nvPr/>
        </p:nvSpPr>
        <p:spPr>
          <a:xfrm>
            <a:off x="8557895" y="1289050"/>
            <a:ext cx="1926590" cy="643255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 spc="100">
                <a:solidFill>
                  <a:schemeClr val="bg2"/>
                </a:solidFill>
                <a:uFillTx/>
              </a:rPr>
              <a:t>流程</a:t>
            </a:r>
            <a:endParaRPr lang="zh-CN" altLang="en-US" sz="2400" b="1" spc="100">
              <a:solidFill>
                <a:schemeClr val="bg2"/>
              </a:solidFill>
              <a:uFillTx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556042 -0.113981 " pathEditMode="relative" rAng="0" ptsTypes="">
                                      <p:cBhvr>
                                        <p:cTn id="6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125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29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9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9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6" grpId="2" animBg="1"/>
      <p:bldP spid="16" grpId="3" animBg="1"/>
      <p:bldP spid="16" grpId="4" animBg="1"/>
      <p:bldP spid="16" grpId="5" animBg="1"/>
      <p:bldP spid="16" grpId="6" animBg="1"/>
      <p:bldP spid="16" grpId="7" animBg="1"/>
      <p:bldP spid="16" grpId="8" animBg="1"/>
      <p:bldP spid="16" grpId="9" animBg="1"/>
      <p:bldP spid="16" grpId="10" animBg="1"/>
      <p:bldP spid="16" grpId="11" animBg="1"/>
      <p:bldP spid="16" grpId="12" animBg="1"/>
      <p:bldP spid="16" grpId="14" animBg="1"/>
      <p:bldP spid="16" grpId="15" animBg="1"/>
      <p:bldP spid="16" grpId="16" animBg="1"/>
      <p:bldP spid="16" grpId="17" animBg="1"/>
      <p:bldP spid="16" grpId="18" animBg="1"/>
      <p:bldP spid="167" grpId="0" animBg="1"/>
      <p:bldP spid="16" grpId="19" animBg="1"/>
      <p:bldP spid="5" grpId="0" animBg="1"/>
      <p:bldP spid="6" grpId="0" animBg="1"/>
      <p:bldP spid="7" grpId="0" animBg="1"/>
      <p:bldP spid="18" grpId="0" animBg="1"/>
      <p:bldP spid="5" grpId="1" animBg="1"/>
      <p:bldP spid="167" grpId="1" animBg="1"/>
      <p:bldP spid="16" grpId="20" animBg="1"/>
      <p:bldP spid="6" grpId="1" animBg="1"/>
      <p:bldP spid="7" grpId="1" animBg="1"/>
      <p:bldP spid="6" grpId="2" animBg="1"/>
      <p:bldP spid="7" grpId="2" animBg="1"/>
      <p:bldP spid="6" grpId="3" animBg="1"/>
      <p:bldP spid="7" grpId="3" animBg="1"/>
      <p:bldP spid="6" grpId="4" animBg="1"/>
      <p:bldP spid="7" grpId="4" animBg="1"/>
      <p:bldP spid="6" grpId="5" animBg="1"/>
      <p:bldP spid="7" grpId="5" animBg="1"/>
      <p:bldP spid="6" grpId="6" animBg="1"/>
      <p:bldP spid="7" grpId="6" animBg="1"/>
      <p:bldP spid="6" grpId="7" animBg="1"/>
      <p:bldP spid="7" grpId="7" animBg="1"/>
      <p:bldP spid="6" grpId="8" animBg="1"/>
      <p:bldP spid="7" grpId="8" animBg="1"/>
      <p:bldP spid="18" grpId="1" animBg="1"/>
      <p:bldP spid="18" grpId="2" animBg="1"/>
      <p:bldP spid="18" grpId="3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文本框 2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76236" y="2507456"/>
            <a:ext cx="677108" cy="184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norm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概      要</a:t>
            </a:r>
            <a:endParaRPr lang="zh-CN" altLang="en-US" sz="320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组合 1"/>
          <p:cNvGrpSpPr/>
          <p:nvPr>
            <p:custDataLst>
              <p:tags r:id="rId2"/>
            </p:custDataLst>
          </p:nvPr>
        </p:nvGrpSpPr>
        <p:grpSpPr>
          <a:xfrm>
            <a:off x="4574216" y="2289175"/>
            <a:ext cx="4041549" cy="400050"/>
            <a:chOff x="3309938" y="2757488"/>
            <a:chExt cx="3527822" cy="400050"/>
          </a:xfrm>
        </p:grpSpPr>
        <p:sp>
          <p:nvSpPr>
            <p:cNvPr id="5122" name="五边形 78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3309938" y="2757488"/>
              <a:ext cx="641747" cy="400050"/>
            </a:xfrm>
            <a:prstGeom prst="rect">
              <a:avLst/>
            </a:prstGeom>
            <a:noFill/>
            <a:ln w="22225" cmpd="sng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/>
              <a:r>
                <a:rPr lang="en-US" sz="2100">
                  <a:solidFill>
                    <a:schemeClr val="accent1"/>
                  </a:solidFill>
                  <a:latin typeface="+mn-lt"/>
                  <a:ea typeface="+mn-ea"/>
                </a:rPr>
                <a:t>01</a:t>
              </a:r>
              <a:endParaRPr lang="zh-CN" altLang="en-US" sz="2100">
                <a:solidFill>
                  <a:schemeClr val="accent1"/>
                </a:solidFill>
                <a:latin typeface="+mn-lt"/>
                <a:ea typeface="+mn-ea"/>
              </a:endParaRPr>
            </a:p>
          </p:txBody>
        </p:sp>
        <p:sp>
          <p:nvSpPr>
            <p:cNvPr id="5123" name="六边形 79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951685" y="2757488"/>
              <a:ext cx="2886075" cy="400050"/>
            </a:xfrm>
            <a:custGeom>
              <a:avLst/>
              <a:gdLst>
                <a:gd name="T0" fmla="*/ 0 w 3848100"/>
                <a:gd name="T1" fmla="*/ 266700 h 533400"/>
                <a:gd name="T2" fmla="*/ 254000 w 3848100"/>
                <a:gd name="T3" fmla="*/ 0 h 533400"/>
                <a:gd name="T4" fmla="*/ 3848100 w 3848100"/>
                <a:gd name="T5" fmla="*/ 0 h 533400"/>
                <a:gd name="T6" fmla="*/ 3848100 w 3848100"/>
                <a:gd name="T7" fmla="*/ 533400 h 533400"/>
                <a:gd name="T8" fmla="*/ 254000 w 3848100"/>
                <a:gd name="T9" fmla="*/ 533400 h 533400"/>
                <a:gd name="T10" fmla="*/ 0 w 3848100"/>
                <a:gd name="T11" fmla="*/ 266700 h 5334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848100"/>
                <a:gd name="T19" fmla="*/ 0 h 533400"/>
                <a:gd name="T20" fmla="*/ 3848100 w 3848100"/>
                <a:gd name="T21" fmla="*/ 533400 h 5334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848100" h="533400">
                  <a:moveTo>
                    <a:pt x="0" y="266700"/>
                  </a:moveTo>
                  <a:lnTo>
                    <a:pt x="254000" y="0"/>
                  </a:lnTo>
                  <a:lnTo>
                    <a:pt x="3848100" y="0"/>
                  </a:lnTo>
                  <a:lnTo>
                    <a:pt x="3848100" y="533400"/>
                  </a:lnTo>
                  <a:lnTo>
                    <a:pt x="254000" y="533400"/>
                  </a:lnTo>
                  <a:lnTo>
                    <a:pt x="0" y="2667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7000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r>
                <a:rPr lang="en-US" altLang="zh-CN" sz="1600" dirty="0">
                  <a:solidFill>
                    <a:schemeClr val="bg1"/>
                  </a:solidFill>
                  <a:latin typeface="+mn-lt"/>
                  <a:ea typeface="+mn-ea"/>
                </a:rPr>
                <a:t>REST</a:t>
              </a:r>
              <a:endParaRPr lang="zh-CN" altLang="en-US" sz="16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9" name="组合 8"/>
          <p:cNvGrpSpPr/>
          <p:nvPr>
            <p:custDataLst>
              <p:tags r:id="rId5"/>
            </p:custDataLst>
          </p:nvPr>
        </p:nvGrpSpPr>
        <p:grpSpPr>
          <a:xfrm>
            <a:off x="4574216" y="3228975"/>
            <a:ext cx="4041549" cy="400050"/>
            <a:chOff x="3309938" y="2757488"/>
            <a:chExt cx="3527822" cy="400050"/>
          </a:xfrm>
        </p:grpSpPr>
        <p:sp>
          <p:nvSpPr>
            <p:cNvPr id="10" name="五边形 78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3309938" y="2757488"/>
              <a:ext cx="641747" cy="400050"/>
            </a:xfrm>
            <a:prstGeom prst="rect">
              <a:avLst/>
            </a:prstGeom>
            <a:noFill/>
            <a:ln w="22225" cmpd="sng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/>
              <a:r>
                <a:rPr lang="en-US" sz="2100" dirty="0" smtClean="0">
                  <a:solidFill>
                    <a:schemeClr val="accent1"/>
                  </a:solidFill>
                  <a:latin typeface="+mn-lt"/>
                  <a:ea typeface="+mn-ea"/>
                </a:rPr>
                <a:t>02</a:t>
              </a:r>
              <a:endParaRPr lang="zh-CN" altLang="en-US" sz="2100" dirty="0">
                <a:solidFill>
                  <a:schemeClr val="accent1"/>
                </a:solidFill>
                <a:latin typeface="+mn-lt"/>
                <a:ea typeface="+mn-ea"/>
              </a:endParaRPr>
            </a:p>
          </p:txBody>
        </p:sp>
        <p:sp>
          <p:nvSpPr>
            <p:cNvPr id="11" name="六边形 79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951685" y="2757488"/>
              <a:ext cx="2886075" cy="400050"/>
            </a:xfrm>
            <a:custGeom>
              <a:avLst/>
              <a:gdLst>
                <a:gd name="T0" fmla="*/ 0 w 3848100"/>
                <a:gd name="T1" fmla="*/ 266700 h 533400"/>
                <a:gd name="T2" fmla="*/ 254000 w 3848100"/>
                <a:gd name="T3" fmla="*/ 0 h 533400"/>
                <a:gd name="T4" fmla="*/ 3848100 w 3848100"/>
                <a:gd name="T5" fmla="*/ 0 h 533400"/>
                <a:gd name="T6" fmla="*/ 3848100 w 3848100"/>
                <a:gd name="T7" fmla="*/ 533400 h 533400"/>
                <a:gd name="T8" fmla="*/ 254000 w 3848100"/>
                <a:gd name="T9" fmla="*/ 533400 h 533400"/>
                <a:gd name="T10" fmla="*/ 0 w 3848100"/>
                <a:gd name="T11" fmla="*/ 266700 h 5334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848100"/>
                <a:gd name="T19" fmla="*/ 0 h 533400"/>
                <a:gd name="T20" fmla="*/ 3848100 w 3848100"/>
                <a:gd name="T21" fmla="*/ 533400 h 5334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848100" h="533400">
                  <a:moveTo>
                    <a:pt x="0" y="266700"/>
                  </a:moveTo>
                  <a:lnTo>
                    <a:pt x="254000" y="0"/>
                  </a:lnTo>
                  <a:lnTo>
                    <a:pt x="3848100" y="0"/>
                  </a:lnTo>
                  <a:lnTo>
                    <a:pt x="3848100" y="533400"/>
                  </a:lnTo>
                  <a:lnTo>
                    <a:pt x="254000" y="533400"/>
                  </a:lnTo>
                  <a:lnTo>
                    <a:pt x="0" y="2667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70000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r>
                <a:rPr lang="en-US" altLang="zh-CN" sz="1600" dirty="0">
                  <a:solidFill>
                    <a:schemeClr val="bg1"/>
                  </a:solidFill>
                  <a:latin typeface="+mn-lt"/>
                  <a:ea typeface="+mn-ea"/>
                </a:rPr>
                <a:t>FHIR</a:t>
              </a:r>
              <a:endParaRPr lang="zh-CN" altLang="en-US" sz="16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2" name="组合 11"/>
          <p:cNvGrpSpPr/>
          <p:nvPr>
            <p:custDataLst>
              <p:tags r:id="rId8"/>
            </p:custDataLst>
          </p:nvPr>
        </p:nvGrpSpPr>
        <p:grpSpPr>
          <a:xfrm>
            <a:off x="4574216" y="4168775"/>
            <a:ext cx="4041549" cy="400050"/>
            <a:chOff x="3309938" y="2757488"/>
            <a:chExt cx="3527822" cy="400050"/>
          </a:xfrm>
        </p:grpSpPr>
        <p:sp>
          <p:nvSpPr>
            <p:cNvPr id="13" name="五边形 78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3309938" y="2757488"/>
              <a:ext cx="641747" cy="400050"/>
            </a:xfrm>
            <a:prstGeom prst="rect">
              <a:avLst/>
            </a:prstGeom>
            <a:noFill/>
            <a:ln w="22225" cmpd="sng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/>
              <a:r>
                <a:rPr lang="en-US" sz="2100" dirty="0" smtClean="0">
                  <a:solidFill>
                    <a:schemeClr val="accent1"/>
                  </a:solidFill>
                  <a:latin typeface="+mn-lt"/>
                  <a:ea typeface="+mn-ea"/>
                </a:rPr>
                <a:t>03</a:t>
              </a:r>
              <a:endParaRPr lang="zh-CN" altLang="en-US" sz="2100" dirty="0">
                <a:solidFill>
                  <a:schemeClr val="accent1"/>
                </a:solidFill>
                <a:latin typeface="+mn-lt"/>
                <a:ea typeface="+mn-ea"/>
              </a:endParaRPr>
            </a:p>
          </p:txBody>
        </p:sp>
        <p:sp>
          <p:nvSpPr>
            <p:cNvPr id="14" name="六边形 79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3951685" y="2757488"/>
              <a:ext cx="2886075" cy="400050"/>
            </a:xfrm>
            <a:custGeom>
              <a:avLst/>
              <a:gdLst>
                <a:gd name="T0" fmla="*/ 0 w 3848100"/>
                <a:gd name="T1" fmla="*/ 266700 h 533400"/>
                <a:gd name="T2" fmla="*/ 254000 w 3848100"/>
                <a:gd name="T3" fmla="*/ 0 h 533400"/>
                <a:gd name="T4" fmla="*/ 3848100 w 3848100"/>
                <a:gd name="T5" fmla="*/ 0 h 533400"/>
                <a:gd name="T6" fmla="*/ 3848100 w 3848100"/>
                <a:gd name="T7" fmla="*/ 533400 h 533400"/>
                <a:gd name="T8" fmla="*/ 254000 w 3848100"/>
                <a:gd name="T9" fmla="*/ 533400 h 533400"/>
                <a:gd name="T10" fmla="*/ 0 w 3848100"/>
                <a:gd name="T11" fmla="*/ 266700 h 5334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848100"/>
                <a:gd name="T19" fmla="*/ 0 h 533400"/>
                <a:gd name="T20" fmla="*/ 3848100 w 3848100"/>
                <a:gd name="T21" fmla="*/ 533400 h 5334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848100" h="533400">
                  <a:moveTo>
                    <a:pt x="0" y="266700"/>
                  </a:moveTo>
                  <a:lnTo>
                    <a:pt x="254000" y="0"/>
                  </a:lnTo>
                  <a:lnTo>
                    <a:pt x="3848100" y="0"/>
                  </a:lnTo>
                  <a:lnTo>
                    <a:pt x="3848100" y="533400"/>
                  </a:lnTo>
                  <a:lnTo>
                    <a:pt x="254000" y="533400"/>
                  </a:lnTo>
                  <a:lnTo>
                    <a:pt x="0" y="2667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70000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r>
                <a:rPr lang="en-US" altLang="zh-CN" sz="1600" dirty="0">
                  <a:solidFill>
                    <a:schemeClr val="bg1"/>
                  </a:solidFill>
                  <a:latin typeface="+mn-lt"/>
                  <a:ea typeface="+mn-ea"/>
                </a:rPr>
                <a:t>HAPI-FHIR</a:t>
              </a:r>
              <a:endParaRPr lang="en-US" altLang="zh-CN" sz="16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</p:spTree>
    <p:custDataLst>
      <p:tags r:id="rId1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330">
                <a:sym typeface="+mn-ea"/>
              </a:rPr>
              <a:t>如何使用</a:t>
            </a:r>
            <a:r>
              <a:rPr lang="en-US" altLang="zh-CN" sz="3330">
                <a:sym typeface="+mn-ea"/>
              </a:rPr>
              <a:t>HAPI-FHIR(Server</a:t>
            </a:r>
            <a:r>
              <a:rPr lang="zh-CN" altLang="zh-CN" sz="3330">
                <a:sym typeface="+mn-ea"/>
              </a:rPr>
              <a:t>端</a:t>
            </a:r>
            <a:r>
              <a:rPr lang="en-US" altLang="zh-CN" sz="3330">
                <a:sym typeface="+mn-ea"/>
              </a:rPr>
              <a:t>)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841375" y="2105025"/>
            <a:ext cx="10604500" cy="2651760"/>
          </a:xfrm>
          <a:prstGeom prst="roundRect">
            <a:avLst/>
          </a:prstGeom>
          <a:noFill/>
          <a:ln w="28575"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marL="342900" indent="-342900" algn="l" fontAlgn="auto">
              <a:lnSpc>
                <a:spcPct val="150000"/>
              </a:lnSpc>
              <a:buFont typeface="Wingdings" charset="0"/>
              <a:buChar char="l"/>
            </a:pPr>
            <a:r>
              <a:rPr lang="zh-CN" altLang="en-US" sz="2400">
                <a:latin typeface="微软雅黑" charset="0"/>
                <a:ea typeface="微软雅黑" charset="0"/>
              </a:rPr>
              <a:t>使用</a:t>
            </a:r>
            <a:r>
              <a:rPr lang="en-US" altLang="zh-CN" sz="2400">
                <a:latin typeface="微软雅黑" charset="0"/>
                <a:ea typeface="微软雅黑" charset="0"/>
              </a:rPr>
              <a:t>HL7-FHIR</a:t>
            </a:r>
            <a:r>
              <a:rPr lang="zh-CN" altLang="en-US" sz="2400">
                <a:latin typeface="微软雅黑" charset="0"/>
                <a:ea typeface="微软雅黑" charset="0"/>
              </a:rPr>
              <a:t>官方的</a:t>
            </a:r>
            <a:r>
              <a:rPr lang="en-US" altLang="zh-CN" sz="2400">
                <a:latin typeface="微软雅黑" charset="0"/>
                <a:ea typeface="微软雅黑" charset="0"/>
              </a:rPr>
              <a:t>Resource</a:t>
            </a:r>
            <a:r>
              <a:rPr lang="zh-CN" altLang="en-US" sz="2400">
                <a:latin typeface="微软雅黑" charset="0"/>
                <a:ea typeface="微软雅黑" charset="0"/>
              </a:rPr>
              <a:t>：</a:t>
            </a:r>
            <a:r>
              <a:rPr lang="en-US" altLang="zh-CN" sz="2400">
                <a:latin typeface="微软雅黑" charset="0"/>
                <a:ea typeface="微软雅黑" charset="0"/>
              </a:rPr>
              <a:t>90</a:t>
            </a:r>
            <a:r>
              <a:rPr lang="zh-CN" altLang="en-US" sz="2400">
                <a:latin typeface="微软雅黑" charset="0"/>
                <a:ea typeface="微软雅黑" charset="0"/>
              </a:rPr>
              <a:t>多种</a:t>
            </a:r>
            <a:endParaRPr lang="zh-CN" altLang="en-US" sz="2400">
              <a:latin typeface="微软雅黑" charset="0"/>
              <a:ea typeface="微软雅黑" charset="0"/>
            </a:endParaRPr>
          </a:p>
          <a:p>
            <a:pPr marL="342900" indent="-342900" algn="l" fontAlgn="auto">
              <a:lnSpc>
                <a:spcPct val="150000"/>
              </a:lnSpc>
              <a:buFont typeface="Wingdings" charset="0"/>
              <a:buChar char="l"/>
            </a:pPr>
            <a:r>
              <a:rPr lang="zh-CN" altLang="en-US" sz="2400">
                <a:latin typeface="微软雅黑" charset="0"/>
                <a:ea typeface="微软雅黑" charset="0"/>
              </a:rPr>
              <a:t>根据自己的需求扩展官方的</a:t>
            </a:r>
            <a:r>
              <a:rPr lang="en-US" altLang="zh-CN" sz="2400">
                <a:latin typeface="微软雅黑" charset="0"/>
                <a:ea typeface="微软雅黑" charset="0"/>
              </a:rPr>
              <a:t>Resource</a:t>
            </a:r>
            <a:r>
              <a:rPr lang="zh-CN" altLang="en-US" sz="2400">
                <a:latin typeface="微软雅黑" charset="0"/>
                <a:ea typeface="微软雅黑" charset="0"/>
              </a:rPr>
              <a:t>：实现IResource类并添加注解即可。</a:t>
            </a:r>
            <a:endParaRPr lang="zh-CN" altLang="en-US" sz="2400">
              <a:latin typeface="微软雅黑" charset="0"/>
              <a:ea typeface="微软雅黑" charset="0"/>
            </a:endParaRPr>
          </a:p>
          <a:p>
            <a:pPr indent="0" algn="l" fontAlgn="auto">
              <a:lnSpc>
                <a:spcPct val="150000"/>
              </a:lnSpc>
              <a:buFont typeface="Wingdings" charset="0"/>
              <a:buNone/>
            </a:pPr>
            <a:r>
              <a:rPr lang="en-US" altLang="zh-CN" sz="2400">
                <a:latin typeface="微软雅黑" charset="0"/>
                <a:ea typeface="微软雅黑" charset="0"/>
              </a:rPr>
              <a:t>	</a:t>
            </a:r>
            <a:r>
              <a:rPr lang="zh-CN" altLang="en-US" sz="2400">
                <a:latin typeface="微软雅黑" charset="0"/>
                <a:ea typeface="微软雅黑" charset="0"/>
              </a:rPr>
              <a:t>注解如：</a:t>
            </a:r>
            <a:r>
              <a:rPr lang="en-US" altLang="zh-CN" sz="2400">
                <a:latin typeface="微软雅黑" charset="0"/>
                <a:ea typeface="微软雅黑" charset="0"/>
              </a:rPr>
              <a:t>@ResourceDef</a:t>
            </a:r>
            <a:r>
              <a:rPr lang="zh-CN" altLang="en-US" sz="2400">
                <a:latin typeface="微软雅黑" charset="0"/>
                <a:ea typeface="微软雅黑" charset="0"/>
              </a:rPr>
              <a:t>、</a:t>
            </a:r>
            <a:r>
              <a:rPr lang="en-US" altLang="zh-CN" sz="2400">
                <a:latin typeface="微软雅黑" charset="0"/>
                <a:ea typeface="微软雅黑" charset="0"/>
              </a:rPr>
              <a:t>@SearchParamDefinition</a:t>
            </a:r>
            <a:r>
              <a:rPr lang="zh-CN" altLang="en-US" sz="2400">
                <a:latin typeface="微软雅黑" charset="0"/>
                <a:ea typeface="微软雅黑" charset="0"/>
              </a:rPr>
              <a:t>、</a:t>
            </a:r>
            <a:r>
              <a:rPr lang="en-US" altLang="zh-CN" sz="2400">
                <a:latin typeface="微软雅黑" charset="0"/>
                <a:ea typeface="微软雅黑" charset="0"/>
              </a:rPr>
              <a:t>@Child</a:t>
            </a:r>
            <a:r>
              <a:rPr lang="zh-CN" altLang="en-US" sz="2400">
                <a:latin typeface="微软雅黑" charset="0"/>
                <a:ea typeface="微软雅黑" charset="0"/>
              </a:rPr>
              <a:t>、</a:t>
            </a:r>
            <a:r>
              <a:rPr lang="en-US" altLang="zh-CN" sz="2400">
                <a:latin typeface="微软雅黑" charset="0"/>
                <a:ea typeface="微软雅黑" charset="0"/>
              </a:rPr>
              <a:t>	@Description</a:t>
            </a:r>
            <a:endParaRPr lang="en-US" altLang="zh-CN" sz="2400">
              <a:latin typeface="微软雅黑" charset="0"/>
              <a:ea typeface="微软雅黑" charset="0"/>
            </a:endParaRPr>
          </a:p>
        </p:txBody>
      </p:sp>
      <p:sp>
        <p:nvSpPr>
          <p:cNvPr id="3" name=" 167"/>
          <p:cNvSpPr/>
          <p:nvPr/>
        </p:nvSpPr>
        <p:spPr>
          <a:xfrm>
            <a:off x="1112520" y="1470025"/>
            <a:ext cx="3242945" cy="619760"/>
          </a:xfrm>
          <a:prstGeom prst="roundRect">
            <a:avLst/>
          </a:prstGeom>
          <a:noFill/>
          <a:ln w="38100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>
                <a:solidFill>
                  <a:schemeClr val="tx1"/>
                </a:solidFill>
                <a:latin typeface="微软雅黑" charset="0"/>
                <a:ea typeface="微软雅黑" charset="0"/>
              </a:rPr>
              <a:t>1</a:t>
            </a:r>
            <a:r>
              <a:rPr lang="zh-CN" altLang="en-US" sz="2400">
                <a:solidFill>
                  <a:schemeClr val="tx1"/>
                </a:solidFill>
                <a:latin typeface="微软雅黑" charset="0"/>
                <a:ea typeface="微软雅黑" charset="0"/>
              </a:rPr>
              <a:t>、编写</a:t>
            </a:r>
            <a:r>
              <a:rPr lang="en-US" altLang="zh-CN" sz="2400">
                <a:solidFill>
                  <a:schemeClr val="tx1"/>
                </a:solidFill>
                <a:latin typeface="微软雅黑" charset="0"/>
                <a:ea typeface="微软雅黑" charset="0"/>
              </a:rPr>
              <a:t>Resource</a:t>
            </a:r>
            <a:endParaRPr lang="en-US" altLang="zh-CN" sz="24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615000 -0.186667 " pathEditMode="relative" ptsTypes="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" presetClass="emph" presetSubtype="2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1111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330">
                <a:sym typeface="+mn-ea"/>
              </a:rPr>
              <a:t>如何使用</a:t>
            </a:r>
            <a:r>
              <a:rPr lang="en-US" altLang="zh-CN" sz="3330">
                <a:sym typeface="+mn-ea"/>
              </a:rPr>
              <a:t>HAPI-FHIR(Server</a:t>
            </a:r>
            <a:r>
              <a:rPr lang="zh-CN" altLang="zh-CN" sz="3330">
                <a:sym typeface="+mn-ea"/>
              </a:rPr>
              <a:t>端</a:t>
            </a:r>
            <a:r>
              <a:rPr lang="en-US" altLang="zh-CN" sz="3330">
                <a:sym typeface="+mn-ea"/>
              </a:rPr>
              <a:t>)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339090" y="1069340"/>
            <a:ext cx="11332210" cy="5073650"/>
          </a:xfrm>
          <a:prstGeom prst="roundRect">
            <a:avLst/>
          </a:prstGeom>
          <a:noFill/>
          <a:ln w="28575"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marL="342900" indent="-342900" algn="l" fontAlgn="auto">
              <a:lnSpc>
                <a:spcPct val="150000"/>
              </a:lnSpc>
              <a:buFont typeface="Wingdings" charset="0"/>
              <a:buChar char="l"/>
            </a:pPr>
            <a:r>
              <a:rPr lang="en-US" altLang="zh-CN" sz="2000">
                <a:latin typeface="微软雅黑" charset="0"/>
                <a:ea typeface="微软雅黑" charset="0"/>
              </a:rPr>
              <a:t>Step1</a:t>
            </a:r>
            <a:r>
              <a:rPr lang="zh-CN" altLang="en-US" sz="2000">
                <a:latin typeface="微软雅黑" charset="0"/>
                <a:ea typeface="微软雅黑" charset="0"/>
              </a:rPr>
              <a:t>：参考和使用官网的资源标准：</a:t>
            </a:r>
            <a:r>
              <a:rPr lang="zh-CN" altLang="en-US" sz="2000">
                <a:latin typeface="微软雅黑" charset="0"/>
                <a:ea typeface="微软雅黑" charset="0"/>
                <a:hlinkClick r:id="rId1"/>
              </a:rPr>
              <a:t>http://www.hl7.org/fhir/resourcelist.html</a:t>
            </a:r>
            <a:endParaRPr lang="zh-CN" altLang="en-US" sz="2000">
              <a:latin typeface="微软雅黑" charset="0"/>
              <a:ea typeface="微软雅黑" charset="0"/>
              <a:hlinkClick r:id="rId1"/>
            </a:endParaRPr>
          </a:p>
          <a:p>
            <a:pPr marL="342900" indent="-342900" algn="l" fontAlgn="auto">
              <a:lnSpc>
                <a:spcPct val="150000"/>
              </a:lnSpc>
              <a:buFont typeface="Wingdings" charset="0"/>
              <a:buChar char="l"/>
            </a:pPr>
            <a:endParaRPr lang="zh-CN" altLang="en-US" sz="2000">
              <a:latin typeface="微软雅黑" charset="0"/>
              <a:ea typeface="微软雅黑" charset="0"/>
              <a:hlinkClick r:id="rId1"/>
            </a:endParaRPr>
          </a:p>
          <a:p>
            <a:pPr indent="0" algn="l" fontAlgn="auto">
              <a:lnSpc>
                <a:spcPct val="150000"/>
              </a:lnSpc>
              <a:buFont typeface="Wingdings" charset="0"/>
              <a:buNone/>
            </a:pPr>
            <a:endParaRPr lang="zh-CN" altLang="en-US" sz="2000">
              <a:latin typeface="微软雅黑" charset="0"/>
              <a:ea typeface="微软雅黑" charset="0"/>
            </a:endParaRPr>
          </a:p>
          <a:p>
            <a:pPr indent="0" algn="l" fontAlgn="auto">
              <a:lnSpc>
                <a:spcPct val="150000"/>
              </a:lnSpc>
              <a:buFont typeface="Wingdings" charset="0"/>
              <a:buNone/>
            </a:pPr>
            <a:endParaRPr lang="zh-CN" altLang="en-US" sz="2000">
              <a:latin typeface="微软雅黑" charset="0"/>
              <a:ea typeface="微软雅黑" charset="0"/>
            </a:endParaRPr>
          </a:p>
          <a:p>
            <a:pPr indent="0" algn="l" fontAlgn="auto">
              <a:lnSpc>
                <a:spcPct val="150000"/>
              </a:lnSpc>
              <a:buFont typeface="Wingdings" charset="0"/>
              <a:buNone/>
            </a:pPr>
            <a:endParaRPr lang="zh-CN" altLang="en-US" sz="2000">
              <a:latin typeface="微软雅黑" charset="0"/>
              <a:ea typeface="微软雅黑" charset="0"/>
            </a:endParaRPr>
          </a:p>
          <a:p>
            <a:pPr indent="0" algn="l" fontAlgn="auto">
              <a:lnSpc>
                <a:spcPct val="150000"/>
              </a:lnSpc>
              <a:buFont typeface="Wingdings" charset="0"/>
              <a:buNone/>
            </a:pPr>
            <a:endParaRPr lang="zh-CN" altLang="en-US" sz="2000">
              <a:latin typeface="微软雅黑" charset="0"/>
              <a:ea typeface="微软雅黑" charset="0"/>
            </a:endParaRPr>
          </a:p>
          <a:p>
            <a:pPr indent="0" algn="l" fontAlgn="auto">
              <a:lnSpc>
                <a:spcPct val="150000"/>
              </a:lnSpc>
              <a:buFont typeface="Wingdings" charset="0"/>
              <a:buNone/>
            </a:pPr>
            <a:endParaRPr lang="zh-CN" altLang="en-US" sz="2000">
              <a:latin typeface="微软雅黑" charset="0"/>
              <a:ea typeface="微软雅黑" charset="0"/>
            </a:endParaRPr>
          </a:p>
          <a:p>
            <a:pPr indent="0" algn="l" fontAlgn="auto">
              <a:lnSpc>
                <a:spcPct val="150000"/>
              </a:lnSpc>
              <a:buFont typeface="Wingdings" charset="0"/>
              <a:buNone/>
            </a:pPr>
            <a:endParaRPr lang="zh-CN" altLang="en-US" sz="2000">
              <a:latin typeface="微软雅黑" charset="0"/>
              <a:ea typeface="微软雅黑" charset="0"/>
            </a:endParaRPr>
          </a:p>
          <a:p>
            <a:pPr indent="0" algn="l" fontAlgn="auto">
              <a:lnSpc>
                <a:spcPct val="150000"/>
              </a:lnSpc>
              <a:buFont typeface="Wingdings" charset="0"/>
              <a:buNone/>
            </a:pPr>
            <a:endParaRPr lang="zh-CN" altLang="en-US" sz="2000">
              <a:latin typeface="微软雅黑" charset="0"/>
              <a:ea typeface="微软雅黑" charset="0"/>
            </a:endParaRPr>
          </a:p>
          <a:p>
            <a:pPr indent="0" algn="l" fontAlgn="auto">
              <a:lnSpc>
                <a:spcPct val="150000"/>
              </a:lnSpc>
              <a:buFont typeface="Wingdings" charset="0"/>
              <a:buNone/>
            </a:pPr>
            <a:endParaRPr lang="zh-CN" altLang="en-US" sz="2000">
              <a:latin typeface="微软雅黑" charset="0"/>
              <a:ea typeface="微软雅黑" charset="0"/>
            </a:endParaRPr>
          </a:p>
        </p:txBody>
      </p:sp>
      <p:sp>
        <p:nvSpPr>
          <p:cNvPr id="3" name=" 167"/>
          <p:cNvSpPr/>
          <p:nvPr/>
        </p:nvSpPr>
        <p:spPr>
          <a:xfrm>
            <a:off x="8610600" y="173355"/>
            <a:ext cx="3242945" cy="619760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>
                <a:solidFill>
                  <a:schemeClr val="tx1">
                    <a:lumMod val="75000"/>
                  </a:schemeClr>
                </a:solidFill>
                <a:latin typeface="微软雅黑" charset="0"/>
                <a:ea typeface="微软雅黑" charset="0"/>
              </a:rPr>
              <a:t>1</a:t>
            </a:r>
            <a:r>
              <a:rPr lang="zh-CN" altLang="en-US" sz="2400">
                <a:solidFill>
                  <a:schemeClr val="tx1">
                    <a:lumMod val="75000"/>
                  </a:schemeClr>
                </a:solidFill>
                <a:latin typeface="微软雅黑" charset="0"/>
                <a:ea typeface="微软雅黑" charset="0"/>
              </a:rPr>
              <a:t>、编写</a:t>
            </a:r>
            <a:r>
              <a:rPr lang="en-US" altLang="zh-CN" sz="2400">
                <a:solidFill>
                  <a:schemeClr val="tx1">
                    <a:lumMod val="75000"/>
                  </a:schemeClr>
                </a:solidFill>
                <a:latin typeface="微软雅黑" charset="0"/>
                <a:ea typeface="微软雅黑" charset="0"/>
              </a:rPr>
              <a:t>Resource</a:t>
            </a:r>
            <a:endParaRPr lang="en-US" altLang="zh-CN" sz="2400">
              <a:solidFill>
                <a:schemeClr val="tx1">
                  <a:lumMod val="75000"/>
                </a:schemeClr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90" y="1956435"/>
            <a:ext cx="6976110" cy="48050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220" y="1956435"/>
            <a:ext cx="7581265" cy="480060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43" name="组合 42"/>
          <p:cNvGrpSpPr/>
          <p:nvPr/>
        </p:nvGrpSpPr>
        <p:grpSpPr>
          <a:xfrm>
            <a:off x="384810" y="4474845"/>
            <a:ext cx="1596390" cy="259080"/>
            <a:chOff x="606" y="7047"/>
            <a:chExt cx="2514" cy="408"/>
          </a:xfrm>
        </p:grpSpPr>
        <p:sp>
          <p:nvSpPr>
            <p:cNvPr id="7" name="圆角矩形 6"/>
            <p:cNvSpPr/>
            <p:nvPr/>
          </p:nvSpPr>
          <p:spPr>
            <a:xfrm>
              <a:off x="606" y="7047"/>
              <a:ext cx="1526" cy="408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8" name="直接箭头连接符 7"/>
            <p:cNvCxnSpPr>
              <a:stCxn id="7" idx="3"/>
            </p:cNvCxnSpPr>
            <p:nvPr/>
          </p:nvCxnSpPr>
          <p:spPr>
            <a:xfrm flipV="1">
              <a:off x="2132" y="7047"/>
              <a:ext cx="988" cy="204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/>
          <p:nvPr/>
        </p:nvGrpSpPr>
        <p:grpSpPr>
          <a:xfrm>
            <a:off x="2264410" y="2453640"/>
            <a:ext cx="9406890" cy="4321810"/>
            <a:chOff x="3566" y="3864"/>
            <a:chExt cx="14814" cy="6806"/>
          </a:xfrm>
        </p:grpSpPr>
        <p:grpSp>
          <p:nvGrpSpPr>
            <p:cNvPr id="27" name="组合 26"/>
            <p:cNvGrpSpPr/>
            <p:nvPr/>
          </p:nvGrpSpPr>
          <p:grpSpPr>
            <a:xfrm>
              <a:off x="3566" y="4348"/>
              <a:ext cx="11986" cy="6322"/>
              <a:chOff x="4334" y="4348"/>
              <a:chExt cx="11986" cy="6322"/>
            </a:xfrm>
          </p:grpSpPr>
          <p:sp>
            <p:nvSpPr>
              <p:cNvPr id="12" name="圆角矩形 11"/>
              <p:cNvSpPr/>
              <p:nvPr/>
            </p:nvSpPr>
            <p:spPr>
              <a:xfrm>
                <a:off x="4334" y="4348"/>
                <a:ext cx="1616" cy="6322"/>
              </a:xfrm>
              <a:prstGeom prst="roundRect">
                <a:avLst/>
              </a:prstGeom>
              <a:noFill/>
              <a:ln w="12700">
                <a:solidFill>
                  <a:srgbClr val="C0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3" name="直接箭头连接符 12"/>
              <p:cNvCxnSpPr>
                <a:stCxn id="12" idx="0"/>
              </p:cNvCxnSpPr>
              <p:nvPr/>
            </p:nvCxnSpPr>
            <p:spPr>
              <a:xfrm>
                <a:off x="5142" y="4348"/>
                <a:ext cx="11178" cy="0"/>
              </a:xfrm>
              <a:prstGeom prst="straightConnector1">
                <a:avLst/>
              </a:prstGeom>
              <a:ln w="9525">
                <a:solidFill>
                  <a:srgbClr val="C00000"/>
                </a:solidFill>
                <a:headEnd type="diamond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矩形 32"/>
            <p:cNvSpPr/>
            <p:nvPr/>
          </p:nvSpPr>
          <p:spPr>
            <a:xfrm>
              <a:off x="15550" y="3864"/>
              <a:ext cx="2830" cy="904"/>
            </a:xfrm>
            <a:prstGeom prst="rect">
              <a:avLst/>
            </a:prstGeom>
            <a:solidFill>
              <a:srgbClr val="D55353"/>
            </a:solidFill>
            <a:ln>
              <a:solidFill>
                <a:srgbClr val="D553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变量定义</a:t>
              </a:r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919855" y="3088640"/>
            <a:ext cx="7752715" cy="3599180"/>
            <a:chOff x="6173" y="4864"/>
            <a:chExt cx="12209" cy="5668"/>
          </a:xfrm>
        </p:grpSpPr>
        <p:grpSp>
          <p:nvGrpSpPr>
            <p:cNvPr id="28" name="组合 27"/>
            <p:cNvGrpSpPr/>
            <p:nvPr/>
          </p:nvGrpSpPr>
          <p:grpSpPr>
            <a:xfrm>
              <a:off x="6173" y="4864"/>
              <a:ext cx="9378" cy="5668"/>
              <a:chOff x="6941" y="4864"/>
              <a:chExt cx="9378" cy="5668"/>
            </a:xfrm>
          </p:grpSpPr>
          <p:sp>
            <p:nvSpPr>
              <p:cNvPr id="25" name="圆角矩形 24"/>
              <p:cNvSpPr/>
              <p:nvPr/>
            </p:nvSpPr>
            <p:spPr>
              <a:xfrm>
                <a:off x="6941" y="4864"/>
                <a:ext cx="566" cy="5669"/>
              </a:xfrm>
              <a:prstGeom prst="roundRect">
                <a:avLst/>
              </a:prstGeom>
              <a:noFill/>
              <a:ln w="19050">
                <a:solidFill>
                  <a:schemeClr val="accent4">
                    <a:lumMod val="7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>
                <a:off x="7507" y="5317"/>
                <a:ext cx="8812" cy="0"/>
              </a:xfrm>
              <a:prstGeom prst="straightConnector1">
                <a:avLst/>
              </a:prstGeom>
              <a:ln w="19050">
                <a:solidFill>
                  <a:schemeClr val="accent4">
                    <a:lumMod val="75000"/>
                  </a:schemeClr>
                </a:solidFill>
                <a:headEnd type="diamond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矩形 33"/>
            <p:cNvSpPr/>
            <p:nvPr/>
          </p:nvSpPr>
          <p:spPr>
            <a:xfrm>
              <a:off x="15552" y="4958"/>
              <a:ext cx="2830" cy="904"/>
            </a:xfrm>
            <a:prstGeom prst="rect">
              <a:avLst/>
            </a:prstGeom>
            <a:solidFill>
              <a:srgbClr val="CB1BA9"/>
            </a:solidFill>
            <a:ln>
              <a:solidFill>
                <a:srgbClr val="CB1B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复合变量标记</a:t>
              </a:r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4401820" y="3117850"/>
            <a:ext cx="7269480" cy="3599180"/>
            <a:chOff x="6932" y="4910"/>
            <a:chExt cx="11448" cy="5668"/>
          </a:xfrm>
        </p:grpSpPr>
        <p:grpSp>
          <p:nvGrpSpPr>
            <p:cNvPr id="29" name="组合 28"/>
            <p:cNvGrpSpPr/>
            <p:nvPr/>
          </p:nvGrpSpPr>
          <p:grpSpPr>
            <a:xfrm>
              <a:off x="6932" y="4910"/>
              <a:ext cx="8619" cy="5668"/>
              <a:chOff x="7700" y="4910"/>
              <a:chExt cx="8619" cy="5668"/>
            </a:xfrm>
          </p:grpSpPr>
          <p:sp>
            <p:nvSpPr>
              <p:cNvPr id="16" name="圆角矩形 15"/>
              <p:cNvSpPr/>
              <p:nvPr/>
            </p:nvSpPr>
            <p:spPr>
              <a:xfrm>
                <a:off x="7700" y="4910"/>
                <a:ext cx="471" cy="5669"/>
              </a:xfrm>
              <a:prstGeom prst="roundRect">
                <a:avLst/>
              </a:prstGeom>
              <a:noFill/>
              <a:ln w="12700">
                <a:solidFill>
                  <a:schemeClr val="accent6">
                    <a:lumMod val="7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7" name="直接箭头连接符 16"/>
              <p:cNvCxnSpPr/>
              <p:nvPr/>
            </p:nvCxnSpPr>
            <p:spPr>
              <a:xfrm>
                <a:off x="8171" y="6360"/>
                <a:ext cx="8149" cy="0"/>
              </a:xfrm>
              <a:prstGeom prst="straightConnector1">
                <a:avLst/>
              </a:prstGeom>
              <a:ln w="9525">
                <a:solidFill>
                  <a:schemeClr val="accent6">
                    <a:lumMod val="75000"/>
                  </a:schemeClr>
                </a:solidFill>
                <a:headEnd type="diamond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矩形 34"/>
            <p:cNvSpPr/>
            <p:nvPr/>
          </p:nvSpPr>
          <p:spPr>
            <a:xfrm>
              <a:off x="15550" y="6071"/>
              <a:ext cx="2830" cy="904"/>
            </a:xfrm>
            <a:prstGeom prst="rect">
              <a:avLst/>
            </a:prstGeom>
            <a:solidFill>
              <a:srgbClr val="7EC1D9"/>
            </a:solidFill>
            <a:ln>
              <a:solidFill>
                <a:srgbClr val="7EC1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可选范围</a:t>
              </a:r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4819650" y="3088640"/>
            <a:ext cx="6852920" cy="3655060"/>
            <a:chOff x="7590" y="4864"/>
            <a:chExt cx="10792" cy="5756"/>
          </a:xfrm>
        </p:grpSpPr>
        <p:grpSp>
          <p:nvGrpSpPr>
            <p:cNvPr id="30" name="组合 29"/>
            <p:cNvGrpSpPr/>
            <p:nvPr/>
          </p:nvGrpSpPr>
          <p:grpSpPr>
            <a:xfrm>
              <a:off x="7590" y="4864"/>
              <a:ext cx="7961" cy="5756"/>
              <a:chOff x="8358" y="4864"/>
              <a:chExt cx="7961" cy="5756"/>
            </a:xfrm>
          </p:grpSpPr>
          <p:sp>
            <p:nvSpPr>
              <p:cNvPr id="18" name="圆角矩形 17"/>
              <p:cNvSpPr/>
              <p:nvPr/>
            </p:nvSpPr>
            <p:spPr>
              <a:xfrm>
                <a:off x="8358" y="4864"/>
                <a:ext cx="1627" cy="5756"/>
              </a:xfrm>
              <a:prstGeom prst="roundRect">
                <a:avLst/>
              </a:prstGeom>
              <a:noFill/>
              <a:ln w="12700">
                <a:solidFill>
                  <a:srgbClr val="00B0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9" name="直接箭头连接符 18"/>
              <p:cNvCxnSpPr/>
              <p:nvPr/>
            </p:nvCxnSpPr>
            <p:spPr>
              <a:xfrm>
                <a:off x="9985" y="7826"/>
                <a:ext cx="6335" cy="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headEnd type="diamond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矩形 35"/>
            <p:cNvSpPr/>
            <p:nvPr/>
          </p:nvSpPr>
          <p:spPr>
            <a:xfrm>
              <a:off x="15552" y="7311"/>
              <a:ext cx="2830" cy="904"/>
            </a:xfrm>
            <a:prstGeom prst="rect">
              <a:avLst/>
            </a:prstGeom>
            <a:solidFill>
              <a:srgbClr val="6BD199"/>
            </a:solidFill>
            <a:ln>
              <a:solidFill>
                <a:srgbClr val="6BD1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变量类型</a:t>
              </a:r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6165850" y="3101975"/>
            <a:ext cx="5505450" cy="3615690"/>
            <a:chOff x="9710" y="4885"/>
            <a:chExt cx="8670" cy="5694"/>
          </a:xfrm>
        </p:grpSpPr>
        <p:sp>
          <p:nvSpPr>
            <p:cNvPr id="23" name="圆角矩形 22"/>
            <p:cNvSpPr/>
            <p:nvPr/>
          </p:nvSpPr>
          <p:spPr>
            <a:xfrm>
              <a:off x="9710" y="4885"/>
              <a:ext cx="4146" cy="5694"/>
            </a:xfrm>
            <a:prstGeom prst="roundRect">
              <a:avLst/>
            </a:prstGeom>
            <a:noFill/>
            <a:ln w="12700">
              <a:solidFill>
                <a:schemeClr val="accent2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13856" y="8482"/>
              <a:ext cx="4524" cy="904"/>
              <a:chOff x="13856" y="8770"/>
              <a:chExt cx="4524" cy="904"/>
            </a:xfrm>
          </p:grpSpPr>
          <p:cxnSp>
            <p:nvCxnSpPr>
              <p:cNvPr id="24" name="直接箭头连接符 23"/>
              <p:cNvCxnSpPr/>
              <p:nvPr/>
            </p:nvCxnSpPr>
            <p:spPr>
              <a:xfrm>
                <a:off x="13856" y="9279"/>
                <a:ext cx="1695" cy="0"/>
              </a:xfrm>
              <a:prstGeom prst="straightConnector1">
                <a:avLst/>
              </a:prstGeom>
              <a:ln w="9525">
                <a:solidFill>
                  <a:schemeClr val="accent2"/>
                </a:solidFill>
                <a:headEnd type="diamond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矩形 36"/>
              <p:cNvSpPr/>
              <p:nvPr/>
            </p:nvSpPr>
            <p:spPr>
              <a:xfrm>
                <a:off x="15550" y="8770"/>
                <a:ext cx="2830" cy="904"/>
              </a:xfrm>
              <a:prstGeom prst="rect">
                <a:avLst/>
              </a:prstGeom>
              <a:solidFill>
                <a:srgbClr val="F59621"/>
              </a:solidFill>
              <a:ln>
                <a:solidFill>
                  <a:srgbClr val="F596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/>
                  <a:t>变量介绍</a:t>
                </a:r>
                <a:endParaRPr lang="zh-CN" altLang="en-US"/>
              </a:p>
            </p:txBody>
          </p: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4" grpId="4" animBg="1"/>
      <p:bldP spid="4" grpId="5" animBg="1"/>
      <p:bldP spid="4" grpId="6" animBg="1"/>
      <p:bldP spid="4" grpId="7" animBg="1"/>
      <p:bldP spid="4" grpId="8" animBg="1"/>
      <p:bldP spid="4" grpId="9" animBg="1"/>
      <p:bldP spid="4" grpId="10" animBg="1"/>
      <p:bldP spid="4" grpId="11" animBg="1"/>
      <p:bldP spid="4" grpId="12" animBg="1"/>
      <p:bldP spid="4" grpId="13" animBg="1"/>
      <p:bldP spid="4" grpId="14" animBg="1"/>
      <p:bldP spid="4" grpId="15" animBg="1"/>
      <p:bldP spid="4" grpId="16" animBg="1"/>
      <p:bldP spid="4" grpId="17" animBg="1"/>
      <p:bldP spid="4" grpId="18" animBg="1"/>
      <p:bldP spid="4" grpId="19" animBg="1"/>
      <p:bldP spid="4" grpId="20" animBg="1"/>
      <p:bldP spid="4" grpId="21" animBg="1"/>
      <p:bldP spid="4" grpId="22" animBg="1"/>
      <p:bldP spid="4" grpId="23" animBg="1"/>
      <p:bldP spid="4" grpId="24" animBg="1"/>
      <p:bldP spid="4" grpId="25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330">
                <a:sym typeface="+mn-ea"/>
              </a:rPr>
              <a:t>如何使用</a:t>
            </a:r>
            <a:r>
              <a:rPr lang="en-US" altLang="zh-CN" sz="3330">
                <a:sym typeface="+mn-ea"/>
              </a:rPr>
              <a:t>HAPI-FHIR(Server</a:t>
            </a:r>
            <a:r>
              <a:rPr lang="zh-CN" altLang="zh-CN" sz="3330">
                <a:sym typeface="+mn-ea"/>
              </a:rPr>
              <a:t>端</a:t>
            </a:r>
            <a:r>
              <a:rPr lang="en-US" altLang="zh-CN" sz="3330">
                <a:sym typeface="+mn-ea"/>
              </a:rPr>
              <a:t>)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339090" y="1069340"/>
            <a:ext cx="11332210" cy="5073650"/>
          </a:xfrm>
          <a:prstGeom prst="roundRect">
            <a:avLst/>
          </a:prstGeom>
          <a:noFill/>
          <a:ln w="28575"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marL="342900" indent="-342900" algn="l" fontAlgn="auto">
              <a:lnSpc>
                <a:spcPct val="150000"/>
              </a:lnSpc>
              <a:buFont typeface="Wingdings" charset="0"/>
              <a:buChar char="l"/>
            </a:pPr>
            <a:r>
              <a:rPr lang="en-US" altLang="zh-CN" sz="2000">
                <a:latin typeface="微软雅黑" charset="0"/>
                <a:ea typeface="微软雅黑" charset="0"/>
              </a:rPr>
              <a:t>Step2</a:t>
            </a:r>
            <a:r>
              <a:rPr lang="zh-CN" altLang="en-US" sz="2000">
                <a:latin typeface="微软雅黑" charset="0"/>
                <a:ea typeface="微软雅黑" charset="0"/>
              </a:rPr>
              <a:t>：官方资源在</a:t>
            </a:r>
            <a:r>
              <a:rPr lang="en-US" altLang="zh-CN" sz="2000">
                <a:latin typeface="微软雅黑" charset="0"/>
                <a:ea typeface="微软雅黑" charset="0"/>
              </a:rPr>
              <a:t>JAR</a:t>
            </a:r>
            <a:r>
              <a:rPr lang="zh-CN" altLang="en-US" sz="2000">
                <a:latin typeface="微软雅黑" charset="0"/>
                <a:ea typeface="微软雅黑" charset="0"/>
              </a:rPr>
              <a:t>包中的对应资源文件</a:t>
            </a:r>
            <a:endParaRPr lang="zh-CN" altLang="en-US" sz="2000">
              <a:latin typeface="微软雅黑" charset="0"/>
              <a:ea typeface="微软雅黑" charset="0"/>
              <a:hlinkClick r:id="rId1"/>
            </a:endParaRPr>
          </a:p>
          <a:p>
            <a:pPr marL="342900" indent="-342900" algn="l" fontAlgn="auto">
              <a:lnSpc>
                <a:spcPct val="150000"/>
              </a:lnSpc>
              <a:buFont typeface="Wingdings" charset="0"/>
              <a:buChar char="l"/>
            </a:pPr>
            <a:endParaRPr lang="zh-CN" altLang="en-US" sz="2000">
              <a:latin typeface="微软雅黑" charset="0"/>
              <a:ea typeface="微软雅黑" charset="0"/>
              <a:hlinkClick r:id="rId1"/>
            </a:endParaRPr>
          </a:p>
          <a:p>
            <a:pPr indent="0" algn="l" fontAlgn="auto">
              <a:lnSpc>
                <a:spcPct val="150000"/>
              </a:lnSpc>
              <a:buFont typeface="Wingdings" charset="0"/>
              <a:buNone/>
            </a:pPr>
            <a:endParaRPr lang="zh-CN" altLang="en-US" sz="2000">
              <a:latin typeface="微软雅黑" charset="0"/>
              <a:ea typeface="微软雅黑" charset="0"/>
            </a:endParaRPr>
          </a:p>
          <a:p>
            <a:pPr indent="0" algn="l" fontAlgn="auto">
              <a:lnSpc>
                <a:spcPct val="150000"/>
              </a:lnSpc>
              <a:buFont typeface="Wingdings" charset="0"/>
              <a:buNone/>
            </a:pPr>
            <a:endParaRPr lang="zh-CN" altLang="en-US" sz="2000">
              <a:latin typeface="微软雅黑" charset="0"/>
              <a:ea typeface="微软雅黑" charset="0"/>
            </a:endParaRPr>
          </a:p>
          <a:p>
            <a:pPr indent="0" algn="l" fontAlgn="auto">
              <a:lnSpc>
                <a:spcPct val="150000"/>
              </a:lnSpc>
              <a:buFont typeface="Wingdings" charset="0"/>
              <a:buNone/>
            </a:pPr>
            <a:endParaRPr lang="zh-CN" altLang="en-US" sz="2000">
              <a:latin typeface="微软雅黑" charset="0"/>
              <a:ea typeface="微软雅黑" charset="0"/>
            </a:endParaRPr>
          </a:p>
          <a:p>
            <a:pPr indent="0" algn="l" fontAlgn="auto">
              <a:lnSpc>
                <a:spcPct val="150000"/>
              </a:lnSpc>
              <a:buFont typeface="Wingdings" charset="0"/>
              <a:buNone/>
            </a:pPr>
            <a:endParaRPr lang="zh-CN" altLang="en-US" sz="2000">
              <a:latin typeface="微软雅黑" charset="0"/>
              <a:ea typeface="微软雅黑" charset="0"/>
            </a:endParaRPr>
          </a:p>
          <a:p>
            <a:pPr indent="0" algn="l" fontAlgn="auto">
              <a:lnSpc>
                <a:spcPct val="150000"/>
              </a:lnSpc>
              <a:buFont typeface="Wingdings" charset="0"/>
              <a:buNone/>
            </a:pPr>
            <a:endParaRPr lang="zh-CN" altLang="en-US" sz="2000">
              <a:latin typeface="微软雅黑" charset="0"/>
              <a:ea typeface="微软雅黑" charset="0"/>
            </a:endParaRPr>
          </a:p>
          <a:p>
            <a:pPr indent="0" algn="l" fontAlgn="auto">
              <a:lnSpc>
                <a:spcPct val="150000"/>
              </a:lnSpc>
              <a:buFont typeface="Wingdings" charset="0"/>
              <a:buNone/>
            </a:pPr>
            <a:endParaRPr lang="zh-CN" altLang="en-US" sz="2000">
              <a:latin typeface="微软雅黑" charset="0"/>
              <a:ea typeface="微软雅黑" charset="0"/>
            </a:endParaRPr>
          </a:p>
          <a:p>
            <a:pPr indent="0" algn="l" fontAlgn="auto">
              <a:lnSpc>
                <a:spcPct val="150000"/>
              </a:lnSpc>
              <a:buFont typeface="Wingdings" charset="0"/>
              <a:buNone/>
            </a:pPr>
            <a:endParaRPr lang="zh-CN" altLang="en-US" sz="2000">
              <a:latin typeface="微软雅黑" charset="0"/>
              <a:ea typeface="微软雅黑" charset="0"/>
            </a:endParaRPr>
          </a:p>
          <a:p>
            <a:pPr indent="0" algn="l" fontAlgn="auto">
              <a:lnSpc>
                <a:spcPct val="150000"/>
              </a:lnSpc>
              <a:buFont typeface="Wingdings" charset="0"/>
              <a:buNone/>
            </a:pPr>
            <a:endParaRPr lang="zh-CN" altLang="en-US" sz="2000">
              <a:latin typeface="微软雅黑" charset="0"/>
              <a:ea typeface="微软雅黑" charset="0"/>
            </a:endParaRPr>
          </a:p>
        </p:txBody>
      </p:sp>
      <p:sp>
        <p:nvSpPr>
          <p:cNvPr id="3" name=" 167"/>
          <p:cNvSpPr/>
          <p:nvPr/>
        </p:nvSpPr>
        <p:spPr>
          <a:xfrm>
            <a:off x="8610600" y="173355"/>
            <a:ext cx="3242945" cy="619760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>
                <a:solidFill>
                  <a:schemeClr val="tx1">
                    <a:lumMod val="75000"/>
                  </a:schemeClr>
                </a:solidFill>
                <a:latin typeface="微软雅黑" charset="0"/>
                <a:ea typeface="微软雅黑" charset="0"/>
              </a:rPr>
              <a:t>1</a:t>
            </a:r>
            <a:r>
              <a:rPr lang="zh-CN" altLang="en-US" sz="2400">
                <a:solidFill>
                  <a:schemeClr val="tx1">
                    <a:lumMod val="75000"/>
                  </a:schemeClr>
                </a:solidFill>
                <a:latin typeface="微软雅黑" charset="0"/>
                <a:ea typeface="微软雅黑" charset="0"/>
              </a:rPr>
              <a:t>、编写</a:t>
            </a:r>
            <a:r>
              <a:rPr lang="en-US" altLang="zh-CN" sz="2400">
                <a:solidFill>
                  <a:schemeClr val="tx1">
                    <a:lumMod val="75000"/>
                  </a:schemeClr>
                </a:solidFill>
                <a:latin typeface="微软雅黑" charset="0"/>
                <a:ea typeface="微软雅黑" charset="0"/>
              </a:rPr>
              <a:t>Resource</a:t>
            </a:r>
            <a:endParaRPr lang="en-US" altLang="zh-CN" sz="2400">
              <a:solidFill>
                <a:schemeClr val="tx1">
                  <a:lumMod val="75000"/>
                </a:schemeClr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5" name="图片 4" descr="C:\Users\Administrator\Desktop\QQ截图20170307153739.jpgQQ截图20170307153739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94385" y="1956435"/>
            <a:ext cx="5392420" cy="44977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 descr="C:\Users\Administrator\Desktop\QQ截图20170307154200.jpgQQ截图20170307154200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384425" y="1956435"/>
            <a:ext cx="3801745" cy="449072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43" name="组合 42"/>
          <p:cNvGrpSpPr/>
          <p:nvPr/>
        </p:nvGrpSpPr>
        <p:grpSpPr>
          <a:xfrm>
            <a:off x="981710" y="3347085"/>
            <a:ext cx="1840230" cy="259080"/>
            <a:chOff x="606" y="7047"/>
            <a:chExt cx="2514" cy="408"/>
          </a:xfrm>
        </p:grpSpPr>
        <p:sp>
          <p:nvSpPr>
            <p:cNvPr id="7" name="圆角矩形 6"/>
            <p:cNvSpPr/>
            <p:nvPr/>
          </p:nvSpPr>
          <p:spPr>
            <a:xfrm>
              <a:off x="606" y="7047"/>
              <a:ext cx="1526" cy="408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8" name="直接箭头连接符 7"/>
            <p:cNvCxnSpPr>
              <a:stCxn id="7" idx="3"/>
            </p:cNvCxnSpPr>
            <p:nvPr/>
          </p:nvCxnSpPr>
          <p:spPr>
            <a:xfrm flipV="1">
              <a:off x="2132" y="7047"/>
              <a:ext cx="988" cy="204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图片 19" descr="C:\Users\Administrator\Desktop\QQ截图20170307155222.jpgQQ截图2017030715522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420360" y="1943735"/>
            <a:ext cx="3703955" cy="450151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0" name="组合 9"/>
          <p:cNvGrpSpPr/>
          <p:nvPr/>
        </p:nvGrpSpPr>
        <p:grpSpPr>
          <a:xfrm>
            <a:off x="3804285" y="3491865"/>
            <a:ext cx="2885777" cy="638063"/>
            <a:chOff x="606" y="7047"/>
            <a:chExt cx="4150" cy="1898"/>
          </a:xfrm>
        </p:grpSpPr>
        <p:sp>
          <p:nvSpPr>
            <p:cNvPr id="11" name="圆角矩形 10"/>
            <p:cNvSpPr/>
            <p:nvPr/>
          </p:nvSpPr>
          <p:spPr>
            <a:xfrm>
              <a:off x="606" y="7047"/>
              <a:ext cx="1526" cy="408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4" name="直接箭头连接符 13"/>
            <p:cNvCxnSpPr>
              <a:stCxn id="11" idx="3"/>
            </p:cNvCxnSpPr>
            <p:nvPr/>
          </p:nvCxnSpPr>
          <p:spPr>
            <a:xfrm>
              <a:off x="2132" y="7251"/>
              <a:ext cx="2624" cy="1694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圆角矩形 20"/>
          <p:cNvSpPr/>
          <p:nvPr/>
        </p:nvSpPr>
        <p:spPr>
          <a:xfrm>
            <a:off x="6751320" y="4084320"/>
            <a:ext cx="1386840" cy="19812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8610600" y="2012315"/>
            <a:ext cx="3060700" cy="42354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rgbClr val="111111"/>
                </a:solidFill>
                <a:latin typeface="微软雅黑" charset="0"/>
                <a:ea typeface="微软雅黑" charset="0"/>
              </a:rPr>
              <a:t>Patient</a:t>
            </a:r>
            <a:r>
              <a:rPr lang="zh-CN" altLang="en-US" sz="2000">
                <a:solidFill>
                  <a:srgbClr val="111111"/>
                </a:solidFill>
                <a:latin typeface="微软雅黑" charset="0"/>
                <a:ea typeface="微软雅黑" charset="0"/>
              </a:rPr>
              <a:t>资源文件内容清单</a:t>
            </a:r>
            <a:r>
              <a:rPr lang="en-US" altLang="zh-CN" sz="2000">
                <a:solidFill>
                  <a:srgbClr val="111111"/>
                </a:solidFill>
                <a:latin typeface="微软雅黑" charset="0"/>
                <a:ea typeface="微软雅黑" charset="0"/>
              </a:rPr>
              <a:t>:</a:t>
            </a:r>
            <a:endParaRPr lang="en-US" altLang="zh-CN" sz="2000">
              <a:solidFill>
                <a:srgbClr val="111111"/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000">
              <a:solidFill>
                <a:srgbClr val="111111"/>
              </a:solidFill>
              <a:latin typeface="微软雅黑" charset="0"/>
              <a:ea typeface="微软雅黑" charset="0"/>
            </a:endParaRPr>
          </a:p>
          <a:p>
            <a:pPr algn="ctr"/>
            <a:r>
              <a:rPr lang="en-US" altLang="zh-CN" sz="2000">
                <a:solidFill>
                  <a:srgbClr val="111111"/>
                </a:solidFill>
                <a:latin typeface="微软雅黑" charset="0"/>
                <a:ea typeface="微软雅黑" charset="0"/>
              </a:rPr>
              <a:t>1</a:t>
            </a:r>
            <a:r>
              <a:rPr lang="zh-CN" altLang="en-US" sz="2000">
                <a:solidFill>
                  <a:srgbClr val="111111"/>
                </a:solidFill>
                <a:latin typeface="微软雅黑" charset="0"/>
                <a:ea typeface="微软雅黑" charset="0"/>
              </a:rPr>
              <a:t>、类的定义</a:t>
            </a:r>
            <a:endParaRPr lang="zh-CN" altLang="en-US" sz="2000">
              <a:solidFill>
                <a:srgbClr val="111111"/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000">
              <a:solidFill>
                <a:srgbClr val="111111"/>
              </a:solidFill>
              <a:latin typeface="微软雅黑" charset="0"/>
              <a:ea typeface="微软雅黑" charset="0"/>
            </a:endParaRPr>
          </a:p>
          <a:p>
            <a:pPr algn="ctr"/>
            <a:r>
              <a:rPr lang="en-US" altLang="zh-CN" sz="2000">
                <a:solidFill>
                  <a:srgbClr val="111111"/>
                </a:solidFill>
                <a:latin typeface="微软雅黑" charset="0"/>
                <a:ea typeface="微软雅黑" charset="0"/>
              </a:rPr>
              <a:t>2</a:t>
            </a:r>
            <a:r>
              <a:rPr lang="zh-CN" altLang="en-US" sz="2000">
                <a:solidFill>
                  <a:srgbClr val="111111"/>
                </a:solidFill>
                <a:latin typeface="微软雅黑" charset="0"/>
                <a:ea typeface="微软雅黑" charset="0"/>
              </a:rPr>
              <a:t>、变量的定义</a:t>
            </a:r>
            <a:endParaRPr lang="zh-CN" altLang="en-US" sz="2000">
              <a:solidFill>
                <a:srgbClr val="111111"/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000">
              <a:solidFill>
                <a:srgbClr val="111111"/>
              </a:solidFill>
              <a:latin typeface="微软雅黑" charset="0"/>
              <a:ea typeface="微软雅黑" charset="0"/>
            </a:endParaRPr>
          </a:p>
          <a:p>
            <a:pPr algn="ctr"/>
            <a:r>
              <a:rPr lang="en-US" altLang="zh-CN" sz="2000">
                <a:solidFill>
                  <a:srgbClr val="111111"/>
                </a:solidFill>
                <a:latin typeface="微软雅黑" charset="0"/>
                <a:ea typeface="微软雅黑" charset="0"/>
              </a:rPr>
              <a:t>3</a:t>
            </a:r>
            <a:r>
              <a:rPr lang="zh-CN" altLang="en-US" sz="2000">
                <a:solidFill>
                  <a:srgbClr val="111111"/>
                </a:solidFill>
                <a:latin typeface="微软雅黑" charset="0"/>
                <a:ea typeface="微软雅黑" charset="0"/>
              </a:rPr>
              <a:t>、变量的</a:t>
            </a:r>
            <a:r>
              <a:rPr lang="en-US" altLang="zh-CN" sz="2000">
                <a:solidFill>
                  <a:srgbClr val="111111"/>
                </a:solidFill>
                <a:latin typeface="微软雅黑" charset="0"/>
                <a:ea typeface="微软雅黑" charset="0"/>
              </a:rPr>
              <a:t>SET/GET</a:t>
            </a:r>
            <a:r>
              <a:rPr lang="zh-CN" altLang="en-US" sz="2000">
                <a:solidFill>
                  <a:srgbClr val="111111"/>
                </a:solidFill>
                <a:latin typeface="微软雅黑" charset="0"/>
                <a:ea typeface="微软雅黑" charset="0"/>
              </a:rPr>
              <a:t>方法</a:t>
            </a:r>
            <a:endParaRPr lang="zh-CN" altLang="en-US" sz="2000">
              <a:solidFill>
                <a:srgbClr val="111111"/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000">
              <a:solidFill>
                <a:srgbClr val="111111"/>
              </a:solidFill>
              <a:latin typeface="微软雅黑" charset="0"/>
              <a:ea typeface="微软雅黑" charset="0"/>
            </a:endParaRPr>
          </a:p>
          <a:p>
            <a:pPr algn="ctr"/>
            <a:r>
              <a:rPr lang="en-US" altLang="zh-CN" sz="2000">
                <a:solidFill>
                  <a:srgbClr val="111111"/>
                </a:solidFill>
                <a:latin typeface="微软雅黑" charset="0"/>
                <a:ea typeface="微软雅黑" charset="0"/>
              </a:rPr>
              <a:t>4</a:t>
            </a:r>
            <a:r>
              <a:rPr lang="zh-CN" altLang="en-US" sz="2000">
                <a:solidFill>
                  <a:srgbClr val="111111"/>
                </a:solidFill>
                <a:latin typeface="微软雅黑" charset="0"/>
                <a:ea typeface="微软雅黑" charset="0"/>
              </a:rPr>
              <a:t>、变量查询的定义</a:t>
            </a:r>
            <a:endParaRPr lang="zh-CN" altLang="en-US" sz="2000">
              <a:solidFill>
                <a:srgbClr val="111111"/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000">
              <a:solidFill>
                <a:srgbClr val="111111"/>
              </a:solidFill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2000">
                <a:solidFill>
                  <a:srgbClr val="111111"/>
                </a:solidFill>
                <a:latin typeface="微软雅黑" charset="0"/>
                <a:ea typeface="微软雅黑" charset="0"/>
              </a:rPr>
              <a:t>☆、注解的添加是关键</a:t>
            </a:r>
            <a:endParaRPr lang="zh-CN" altLang="en-US" sz="2000">
              <a:solidFill>
                <a:srgbClr val="111111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4" grpId="4" animBg="1"/>
      <p:bldP spid="4" grpId="5" animBg="1"/>
      <p:bldP spid="4" grpId="6" animBg="1"/>
      <p:bldP spid="4" grpId="7" animBg="1"/>
      <p:bldP spid="4" grpId="8" animBg="1"/>
      <p:bldP spid="4" grpId="9" animBg="1"/>
      <p:bldP spid="4" grpId="10" animBg="1"/>
      <p:bldP spid="4" grpId="11" animBg="1"/>
      <p:bldP spid="4" grpId="12" animBg="1"/>
      <p:bldP spid="4" grpId="13" animBg="1"/>
      <p:bldP spid="4" grpId="14" animBg="1"/>
      <p:bldP spid="4" grpId="15" animBg="1"/>
      <p:bldP spid="4" grpId="16" animBg="1"/>
      <p:bldP spid="4" grpId="17" animBg="1"/>
      <p:bldP spid="4" grpId="18" animBg="1"/>
      <p:bldP spid="4" grpId="19" animBg="1"/>
      <p:bldP spid="4" grpId="20" animBg="1"/>
      <p:bldP spid="4" grpId="21" animBg="1"/>
      <p:bldP spid="4" grpId="22" animBg="1"/>
      <p:bldP spid="4" grpId="23" animBg="1"/>
      <p:bldP spid="4" grpId="24" animBg="1"/>
      <p:bldP spid="4" grpId="25" bldLvl="0" animBg="1"/>
      <p:bldP spid="21" grpId="0" animBg="1"/>
      <p:bldP spid="3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330">
                <a:sym typeface="+mn-ea"/>
              </a:rPr>
              <a:t>如何使用</a:t>
            </a:r>
            <a:r>
              <a:rPr lang="en-US" altLang="zh-CN" sz="3330">
                <a:sym typeface="+mn-ea"/>
              </a:rPr>
              <a:t>HAPI-FHIR(Server</a:t>
            </a:r>
            <a:r>
              <a:rPr lang="zh-CN" altLang="zh-CN" sz="3330">
                <a:sym typeface="+mn-ea"/>
              </a:rPr>
              <a:t>端</a:t>
            </a:r>
            <a:r>
              <a:rPr lang="en-US" altLang="zh-CN" sz="3330">
                <a:sym typeface="+mn-ea"/>
              </a:rPr>
              <a:t>)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339090" y="1069340"/>
            <a:ext cx="11332210" cy="5073650"/>
          </a:xfrm>
          <a:prstGeom prst="roundRect">
            <a:avLst/>
          </a:prstGeom>
          <a:noFill/>
          <a:ln w="28575"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marL="342900" indent="-342900" algn="l" fontAlgn="auto">
              <a:lnSpc>
                <a:spcPct val="150000"/>
              </a:lnSpc>
              <a:buFont typeface="Wingdings" charset="0"/>
              <a:buChar char="l"/>
            </a:pPr>
            <a:r>
              <a:rPr lang="en-US" altLang="zh-CN" sz="2000">
                <a:latin typeface="微软雅黑" charset="0"/>
                <a:ea typeface="微软雅黑" charset="0"/>
              </a:rPr>
              <a:t>Step3</a:t>
            </a:r>
            <a:r>
              <a:rPr lang="zh-CN" altLang="en-US" sz="2000">
                <a:latin typeface="微软雅黑" charset="0"/>
                <a:ea typeface="微软雅黑" charset="0"/>
              </a:rPr>
              <a:t>：资源文件的理解和扩展（以</a:t>
            </a:r>
            <a:r>
              <a:rPr lang="en-US" altLang="zh-CN" sz="2000">
                <a:latin typeface="微软雅黑" charset="0"/>
                <a:ea typeface="微软雅黑" charset="0"/>
              </a:rPr>
              <a:t>Patient</a:t>
            </a:r>
            <a:r>
              <a:rPr lang="zh-CN" altLang="en-US" sz="2000">
                <a:latin typeface="微软雅黑" charset="0"/>
                <a:ea typeface="微软雅黑" charset="0"/>
              </a:rPr>
              <a:t>资源为例）：类的定义</a:t>
            </a:r>
            <a:endParaRPr lang="zh-CN" altLang="en-US" sz="2000">
              <a:latin typeface="微软雅黑" charset="0"/>
              <a:ea typeface="微软雅黑" charset="0"/>
              <a:hlinkClick r:id="rId1"/>
            </a:endParaRPr>
          </a:p>
          <a:p>
            <a:pPr marL="342900" indent="-342900" algn="l" fontAlgn="auto">
              <a:lnSpc>
                <a:spcPct val="150000"/>
              </a:lnSpc>
              <a:buFont typeface="Wingdings" charset="0"/>
              <a:buChar char="l"/>
            </a:pPr>
            <a:endParaRPr lang="zh-CN" altLang="en-US" sz="2000">
              <a:latin typeface="微软雅黑" charset="0"/>
              <a:ea typeface="微软雅黑" charset="0"/>
              <a:hlinkClick r:id="rId1"/>
            </a:endParaRPr>
          </a:p>
          <a:p>
            <a:pPr indent="0" algn="l" fontAlgn="auto">
              <a:lnSpc>
                <a:spcPct val="150000"/>
              </a:lnSpc>
              <a:buFont typeface="Wingdings" charset="0"/>
              <a:buNone/>
            </a:pPr>
            <a:endParaRPr lang="zh-CN" altLang="en-US" sz="2000">
              <a:latin typeface="微软雅黑" charset="0"/>
              <a:ea typeface="微软雅黑" charset="0"/>
            </a:endParaRPr>
          </a:p>
          <a:p>
            <a:pPr indent="0" algn="l" fontAlgn="auto">
              <a:lnSpc>
                <a:spcPct val="150000"/>
              </a:lnSpc>
              <a:buFont typeface="Wingdings" charset="0"/>
              <a:buNone/>
            </a:pPr>
            <a:endParaRPr lang="zh-CN" altLang="en-US" sz="2000">
              <a:latin typeface="微软雅黑" charset="0"/>
              <a:ea typeface="微软雅黑" charset="0"/>
            </a:endParaRPr>
          </a:p>
          <a:p>
            <a:pPr indent="0" algn="l" fontAlgn="auto">
              <a:lnSpc>
                <a:spcPct val="150000"/>
              </a:lnSpc>
              <a:buFont typeface="Wingdings" charset="0"/>
              <a:buNone/>
            </a:pPr>
            <a:endParaRPr lang="zh-CN" altLang="en-US" sz="2000">
              <a:latin typeface="微软雅黑" charset="0"/>
              <a:ea typeface="微软雅黑" charset="0"/>
            </a:endParaRPr>
          </a:p>
          <a:p>
            <a:pPr indent="0" algn="l" fontAlgn="auto">
              <a:lnSpc>
                <a:spcPct val="150000"/>
              </a:lnSpc>
              <a:buFont typeface="Wingdings" charset="0"/>
              <a:buNone/>
            </a:pPr>
            <a:endParaRPr lang="zh-CN" altLang="en-US" sz="2000">
              <a:latin typeface="微软雅黑" charset="0"/>
              <a:ea typeface="微软雅黑" charset="0"/>
            </a:endParaRPr>
          </a:p>
          <a:p>
            <a:pPr indent="0" algn="l" fontAlgn="auto">
              <a:lnSpc>
                <a:spcPct val="150000"/>
              </a:lnSpc>
              <a:buFont typeface="Wingdings" charset="0"/>
              <a:buNone/>
            </a:pPr>
            <a:endParaRPr lang="zh-CN" altLang="en-US" sz="2000">
              <a:latin typeface="微软雅黑" charset="0"/>
              <a:ea typeface="微软雅黑" charset="0"/>
            </a:endParaRPr>
          </a:p>
          <a:p>
            <a:pPr indent="0" algn="l" fontAlgn="auto">
              <a:lnSpc>
                <a:spcPct val="150000"/>
              </a:lnSpc>
              <a:buFont typeface="Wingdings" charset="0"/>
              <a:buNone/>
            </a:pPr>
            <a:endParaRPr lang="zh-CN" altLang="en-US" sz="2000">
              <a:latin typeface="微软雅黑" charset="0"/>
              <a:ea typeface="微软雅黑" charset="0"/>
            </a:endParaRPr>
          </a:p>
          <a:p>
            <a:pPr indent="0" algn="l" fontAlgn="auto">
              <a:lnSpc>
                <a:spcPct val="150000"/>
              </a:lnSpc>
              <a:buFont typeface="Wingdings" charset="0"/>
              <a:buNone/>
            </a:pPr>
            <a:endParaRPr lang="zh-CN" altLang="en-US" sz="2000">
              <a:latin typeface="微软雅黑" charset="0"/>
              <a:ea typeface="微软雅黑" charset="0"/>
            </a:endParaRPr>
          </a:p>
          <a:p>
            <a:pPr indent="0" algn="l" fontAlgn="auto">
              <a:lnSpc>
                <a:spcPct val="150000"/>
              </a:lnSpc>
              <a:buFont typeface="Wingdings" charset="0"/>
              <a:buNone/>
            </a:pPr>
            <a:endParaRPr lang="zh-CN" altLang="en-US" sz="2000">
              <a:latin typeface="微软雅黑" charset="0"/>
              <a:ea typeface="微软雅黑" charset="0"/>
            </a:endParaRPr>
          </a:p>
        </p:txBody>
      </p:sp>
      <p:sp>
        <p:nvSpPr>
          <p:cNvPr id="3" name=" 167"/>
          <p:cNvSpPr/>
          <p:nvPr/>
        </p:nvSpPr>
        <p:spPr>
          <a:xfrm>
            <a:off x="8610600" y="173355"/>
            <a:ext cx="3242945" cy="619760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>
                <a:solidFill>
                  <a:schemeClr val="tx1">
                    <a:lumMod val="75000"/>
                  </a:schemeClr>
                </a:solidFill>
                <a:latin typeface="微软雅黑" charset="0"/>
                <a:ea typeface="微软雅黑" charset="0"/>
              </a:rPr>
              <a:t>1</a:t>
            </a:r>
            <a:r>
              <a:rPr lang="zh-CN" altLang="en-US" sz="2400">
                <a:solidFill>
                  <a:schemeClr val="tx1">
                    <a:lumMod val="75000"/>
                  </a:schemeClr>
                </a:solidFill>
                <a:latin typeface="微软雅黑" charset="0"/>
                <a:ea typeface="微软雅黑" charset="0"/>
              </a:rPr>
              <a:t>、编写</a:t>
            </a:r>
            <a:r>
              <a:rPr lang="en-US" altLang="zh-CN" sz="2400">
                <a:solidFill>
                  <a:schemeClr val="tx1">
                    <a:lumMod val="75000"/>
                  </a:schemeClr>
                </a:solidFill>
                <a:latin typeface="微软雅黑" charset="0"/>
                <a:ea typeface="微软雅黑" charset="0"/>
              </a:rPr>
              <a:t>Resource</a:t>
            </a:r>
            <a:endParaRPr lang="en-US" altLang="zh-CN" sz="2400">
              <a:solidFill>
                <a:schemeClr val="tx1">
                  <a:lumMod val="75000"/>
                </a:schemeClr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5" name="图片 4" descr="C:\Users\Administrator\Desktop\QQ截图20170307155049.jpgQQ截图20170307155049"/>
          <p:cNvPicPr>
            <a:picLocks noChangeAspect="1"/>
          </p:cNvPicPr>
          <p:nvPr/>
        </p:nvPicPr>
        <p:blipFill>
          <a:blip r:embed="rId2"/>
          <a:srcRect b="57910"/>
          <a:stretch>
            <a:fillRect/>
          </a:stretch>
        </p:blipFill>
        <p:spPr>
          <a:xfrm>
            <a:off x="381000" y="1816100"/>
            <a:ext cx="7317740" cy="2071370"/>
          </a:xfrm>
          <a:prstGeom prst="rect">
            <a:avLst/>
          </a:prstGeom>
        </p:spPr>
      </p:pic>
      <p:grpSp>
        <p:nvGrpSpPr>
          <p:cNvPr id="38" name="组合 37"/>
          <p:cNvGrpSpPr/>
          <p:nvPr/>
        </p:nvGrpSpPr>
        <p:grpSpPr>
          <a:xfrm>
            <a:off x="969010" y="1069327"/>
            <a:ext cx="10702290" cy="2316182"/>
            <a:chOff x="3662" y="2064"/>
            <a:chExt cx="16854" cy="3893"/>
          </a:xfrm>
        </p:grpSpPr>
        <p:grpSp>
          <p:nvGrpSpPr>
            <p:cNvPr id="27" name="组合 26"/>
            <p:cNvGrpSpPr/>
            <p:nvPr/>
          </p:nvGrpSpPr>
          <p:grpSpPr>
            <a:xfrm>
              <a:off x="3662" y="4393"/>
              <a:ext cx="10574" cy="1564"/>
              <a:chOff x="4430" y="4393"/>
              <a:chExt cx="10574" cy="1564"/>
            </a:xfrm>
          </p:grpSpPr>
          <p:sp>
            <p:nvSpPr>
              <p:cNvPr id="12" name="圆角矩形 11"/>
              <p:cNvSpPr/>
              <p:nvPr/>
            </p:nvSpPr>
            <p:spPr>
              <a:xfrm>
                <a:off x="4430" y="4400"/>
                <a:ext cx="6705" cy="1557"/>
              </a:xfrm>
              <a:prstGeom prst="roundRect">
                <a:avLst/>
              </a:prstGeom>
              <a:noFill/>
              <a:ln w="12700">
                <a:solidFill>
                  <a:srgbClr val="C0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3" name="直接箭头连接符 12"/>
              <p:cNvCxnSpPr>
                <a:stCxn id="12" idx="0"/>
              </p:cNvCxnSpPr>
              <p:nvPr/>
            </p:nvCxnSpPr>
            <p:spPr>
              <a:xfrm flipV="1">
                <a:off x="7783" y="4393"/>
                <a:ext cx="7221" cy="7"/>
              </a:xfrm>
              <a:prstGeom prst="straightConnector1">
                <a:avLst/>
              </a:prstGeom>
              <a:ln w="9525">
                <a:solidFill>
                  <a:srgbClr val="C00000"/>
                </a:solidFill>
                <a:headEnd type="diamond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矩形 32"/>
            <p:cNvSpPr/>
            <p:nvPr/>
          </p:nvSpPr>
          <p:spPr>
            <a:xfrm>
              <a:off x="14263" y="2064"/>
              <a:ext cx="6253" cy="2977"/>
            </a:xfrm>
            <a:prstGeom prst="rect">
              <a:avLst/>
            </a:prstGeom>
            <a:solidFill>
              <a:srgbClr val="D55353"/>
            </a:solidFill>
            <a:ln>
              <a:solidFill>
                <a:srgbClr val="D553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zh-CN" altLang="en-US"/>
                <a:t>资源名称注解：在定义类前加</a:t>
              </a:r>
              <a:r>
                <a:rPr lang="en-US" altLang="zh-CN"/>
                <a:t>@ResourceDef</a:t>
              </a:r>
              <a:r>
                <a:rPr lang="zh-CN" altLang="en-US"/>
                <a:t>（参数</a:t>
              </a:r>
              <a:r>
                <a:rPr lang="en-US" altLang="zh-CN"/>
                <a:t>name</a:t>
              </a:r>
              <a:r>
                <a:rPr lang="zh-CN" altLang="en-US"/>
                <a:t>：资源名称、</a:t>
              </a:r>
              <a:r>
                <a:rPr lang="en-US" altLang="zh-CN"/>
                <a:t>profile</a:t>
              </a:r>
              <a:r>
                <a:rPr lang="zh-CN" altLang="en-US"/>
                <a:t>：扩展引用、</a:t>
              </a:r>
              <a:r>
                <a:rPr lang="en-US" altLang="zh-CN"/>
                <a:t>id</a:t>
              </a:r>
              <a:r>
                <a:rPr lang="zh-CN" altLang="en-US"/>
                <a:t>：资源名称的</a:t>
              </a:r>
              <a:r>
                <a:rPr lang="en-US" altLang="zh-CN"/>
                <a:t>ID</a:t>
              </a:r>
              <a:r>
                <a:rPr lang="zh-CN" altLang="en-US"/>
                <a:t>）。</a:t>
              </a:r>
              <a:r>
                <a:rPr lang="zh-CN" altLang="en-US">
                  <a:solidFill>
                    <a:srgbClr val="111111"/>
                  </a:solidFill>
                </a:rPr>
                <a:t>如果自己定义资源，也需要添加此注解，必要参数为</a:t>
              </a:r>
              <a:r>
                <a:rPr lang="en-US" altLang="zh-CN">
                  <a:solidFill>
                    <a:srgbClr val="111111"/>
                  </a:solidFill>
                </a:rPr>
                <a:t>name</a:t>
              </a:r>
              <a:r>
                <a:rPr lang="zh-CN" altLang="en-US">
                  <a:solidFill>
                    <a:srgbClr val="111111"/>
                  </a:solidFill>
                </a:rPr>
                <a:t>，其他可选。</a:t>
              </a:r>
              <a:endParaRPr lang="zh-CN" altLang="en-US">
                <a:solidFill>
                  <a:srgbClr val="111111"/>
                </a:solidFill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942340" y="2856865"/>
            <a:ext cx="10709910" cy="3378835"/>
            <a:chOff x="1484" y="4499"/>
            <a:chExt cx="16866" cy="5321"/>
          </a:xfrm>
        </p:grpSpPr>
        <p:grpSp>
          <p:nvGrpSpPr>
            <p:cNvPr id="28" name="组合 27"/>
            <p:cNvGrpSpPr/>
            <p:nvPr/>
          </p:nvGrpSpPr>
          <p:grpSpPr>
            <a:xfrm>
              <a:off x="1484" y="5734"/>
              <a:ext cx="10640" cy="266"/>
              <a:chOff x="2252" y="5734"/>
              <a:chExt cx="10640" cy="266"/>
            </a:xfrm>
          </p:grpSpPr>
          <p:sp>
            <p:nvSpPr>
              <p:cNvPr id="25" name="圆角矩形 24"/>
              <p:cNvSpPr/>
              <p:nvPr/>
            </p:nvSpPr>
            <p:spPr>
              <a:xfrm>
                <a:off x="2252" y="5734"/>
                <a:ext cx="8733" cy="266"/>
              </a:xfrm>
              <a:prstGeom prst="roundRect">
                <a:avLst/>
              </a:prstGeom>
              <a:noFill/>
              <a:ln w="19050">
                <a:solidFill>
                  <a:schemeClr val="accent6">
                    <a:lumMod val="60000"/>
                    <a:lumOff val="4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6" name="直接箭头连接符 25"/>
              <p:cNvCxnSpPr>
                <a:stCxn id="25" idx="3"/>
              </p:cNvCxnSpPr>
              <p:nvPr/>
            </p:nvCxnSpPr>
            <p:spPr>
              <a:xfrm flipV="1">
                <a:off x="10985" y="5846"/>
                <a:ext cx="1907" cy="10"/>
              </a:xfrm>
              <a:prstGeom prst="straightConnector1">
                <a:avLst/>
              </a:prstGeom>
              <a:ln w="19050">
                <a:solidFill>
                  <a:schemeClr val="accent6">
                    <a:lumMod val="60000"/>
                    <a:lumOff val="40000"/>
                  </a:schemeClr>
                </a:solidFill>
                <a:headEnd type="diamond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矩形 33"/>
            <p:cNvSpPr/>
            <p:nvPr/>
          </p:nvSpPr>
          <p:spPr>
            <a:xfrm>
              <a:off x="12145" y="4499"/>
              <a:ext cx="6205" cy="5321"/>
            </a:xfrm>
            <a:prstGeom prst="rect">
              <a:avLst/>
            </a:prstGeom>
            <a:solidFill>
              <a:srgbClr val="7EC1D9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zh-CN" altLang="en-US"/>
                <a:t>资源类定义：资源类需要继承父类</a:t>
              </a:r>
              <a:r>
                <a:rPr lang="en-US" altLang="zh-CN"/>
                <a:t>BaseResource</a:t>
              </a:r>
              <a:r>
                <a:rPr lang="zh-CN" altLang="en-US"/>
                <a:t>并实现</a:t>
              </a:r>
              <a:r>
                <a:rPr lang="en-US" altLang="zh-CN"/>
                <a:t>IResource</a:t>
              </a:r>
              <a:r>
                <a:rPr lang="zh-CN" altLang="en-US"/>
                <a:t>接口。</a:t>
              </a:r>
              <a:endParaRPr lang="zh-CN" altLang="en-US"/>
            </a:p>
            <a:p>
              <a:pPr algn="l"/>
              <a:r>
                <a:rPr lang="zh-CN" altLang="en-US"/>
                <a:t>（</a:t>
              </a:r>
              <a:r>
                <a:rPr lang="en-US" altLang="zh-CN"/>
                <a:t>BaseResource</a:t>
              </a:r>
              <a:r>
                <a:rPr lang="zh-CN" altLang="en-US"/>
                <a:t>与该类相似，属于资源基类）。</a:t>
              </a:r>
              <a:r>
                <a:rPr lang="zh-CN" altLang="en-US">
                  <a:solidFill>
                    <a:srgbClr val="111111"/>
                  </a:solidFill>
                </a:rPr>
                <a:t>如果要自己扩展和编写资源类，则必须继承</a:t>
              </a:r>
              <a:r>
                <a:rPr lang="en-US" altLang="zh-CN">
                  <a:solidFill>
                    <a:srgbClr val="111111"/>
                  </a:solidFill>
                </a:rPr>
                <a:t>BaseResource</a:t>
              </a:r>
              <a:r>
                <a:rPr lang="zh-CN" altLang="en-US">
                  <a:solidFill>
                    <a:srgbClr val="111111"/>
                  </a:solidFill>
                </a:rPr>
                <a:t>类并实现</a:t>
              </a:r>
              <a:r>
                <a:rPr lang="en-US" altLang="zh-CN">
                  <a:solidFill>
                    <a:srgbClr val="111111"/>
                  </a:solidFill>
                </a:rPr>
                <a:t>IResource</a:t>
              </a:r>
              <a:r>
                <a:rPr lang="zh-CN" altLang="en-US">
                  <a:solidFill>
                    <a:srgbClr val="111111"/>
                  </a:solidFill>
                </a:rPr>
                <a:t>接口。实现</a:t>
              </a:r>
              <a:r>
                <a:rPr lang="en-US" altLang="zh-CN">
                  <a:solidFill>
                    <a:srgbClr val="111111"/>
                  </a:solidFill>
                </a:rPr>
                <a:t>IResource</a:t>
              </a:r>
              <a:r>
                <a:rPr lang="zh-CN" altLang="en-US">
                  <a:solidFill>
                    <a:srgbClr val="111111"/>
                  </a:solidFill>
                </a:rPr>
                <a:t>接口时，需要重写接口中的方法：其中，</a:t>
              </a:r>
              <a:r>
                <a:rPr lang="en-US" altLang="zh-CN">
                  <a:solidFill>
                    <a:srgbClr val="111111"/>
                  </a:solidFill>
                </a:rPr>
                <a:t>getResourceName</a:t>
              </a:r>
              <a:r>
                <a:rPr lang="zh-CN" altLang="en-US">
                  <a:solidFill>
                    <a:srgbClr val="111111"/>
                  </a:solidFill>
                </a:rPr>
                <a:t>（）方法只需要更改返回值为资源名称，getStructureFhirVersionEnum方法只需要返回FhirVersionEnum.</a:t>
              </a:r>
              <a:r>
                <a:rPr lang="zh-CN" altLang="en-US" i="1">
                  <a:solidFill>
                    <a:srgbClr val="111111"/>
                  </a:solidFill>
                </a:rPr>
                <a:t>DSTU2。其他方法默认即可。</a:t>
              </a:r>
              <a:endParaRPr lang="zh-CN" altLang="en-US" i="1">
                <a:solidFill>
                  <a:srgbClr val="111111"/>
                </a:solidFill>
              </a:endParaRPr>
            </a:p>
          </p:txBody>
        </p:sp>
      </p:grpSp>
      <p:pic>
        <p:nvPicPr>
          <p:cNvPr id="6" name="图片 5" descr="C:\Users\Administrator\Desktop\QQ截图20170308101037.jpgQQ截图2017030810103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77825" y="3017520"/>
            <a:ext cx="7317105" cy="2833370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2073275" y="4154805"/>
            <a:ext cx="4450080" cy="2057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1468120" y="3503930"/>
            <a:ext cx="2820035" cy="18605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81000" y="3887470"/>
            <a:ext cx="7320280" cy="19634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fontAlgn="auto">
              <a:lnSpc>
                <a:spcPts val="2360"/>
              </a:lnSpc>
            </a:pP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理解：你可以定义多个资源类，每个资源类中定义了许多变量。比如：</a:t>
            </a:r>
            <a:endParaRPr lang="zh-CN" altLang="en-US">
              <a:latin typeface="微软雅黑" charset="0"/>
              <a:ea typeface="微软雅黑" charset="0"/>
              <a:sym typeface="+mn-ea"/>
            </a:endParaRPr>
          </a:p>
          <a:p>
            <a:pPr fontAlgn="auto">
              <a:lnSpc>
                <a:spcPts val="2360"/>
              </a:lnSpc>
            </a:pP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患者的姓名</a:t>
            </a: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name</a:t>
            </a: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、年龄</a:t>
            </a: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age</a:t>
            </a: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、性别</a:t>
            </a: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gender</a:t>
            </a: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等等。这些变量可能属于复合类型：比如姓名包括姓氏、名字、前缀、后缀、全称等，因此姓名可以被定义为复合类型。复合类型的定义与资源的定义相似，复合类型的定义将在后面详细说明。在这里你需要知道，变量的类型不一定都是基本数据类型。下面先说明如何定义变量。</a:t>
            </a:r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800" decel="1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2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4" grpId="4" animBg="1"/>
      <p:bldP spid="4" grpId="5" animBg="1"/>
      <p:bldP spid="4" grpId="6" animBg="1"/>
      <p:bldP spid="4" grpId="7" animBg="1"/>
      <p:bldP spid="4" grpId="8" animBg="1"/>
      <p:bldP spid="4" grpId="9" animBg="1"/>
      <p:bldP spid="4" grpId="10" animBg="1"/>
      <p:bldP spid="4" grpId="11" animBg="1"/>
      <p:bldP spid="4" grpId="12" animBg="1"/>
      <p:bldP spid="4" grpId="13" animBg="1"/>
      <p:bldP spid="4" grpId="14" animBg="1"/>
      <p:bldP spid="4" grpId="15" animBg="1"/>
      <p:bldP spid="4" grpId="16" animBg="1"/>
      <p:bldP spid="4" grpId="17" animBg="1"/>
      <p:bldP spid="4" grpId="18" animBg="1"/>
      <p:bldP spid="4" grpId="19" animBg="1"/>
      <p:bldP spid="4" grpId="20" animBg="1"/>
      <p:bldP spid="4" grpId="21" animBg="1"/>
      <p:bldP spid="4" grpId="22" animBg="1"/>
      <p:bldP spid="4" grpId="23" animBg="1"/>
      <p:bldP spid="4" grpId="24" animBg="1"/>
      <p:bldP spid="4" grpId="25" bldLvl="0" animBg="1"/>
      <p:bldP spid="17" grpId="0" animBg="1"/>
      <p:bldP spid="17" grpId="1" animBg="1"/>
      <p:bldP spid="17" grpId="2" animBg="1"/>
      <p:bldP spid="17" grpId="3" animBg="1"/>
      <p:bldP spid="17" grpId="4" animBg="1"/>
      <p:bldP spid="17" grpId="5" animBg="1"/>
      <p:bldP spid="17" grpId="6" animBg="1"/>
      <p:bldP spid="17" grpId="7" animBg="1"/>
      <p:bldP spid="17" grpId="8" animBg="1"/>
      <p:bldP spid="17" grpId="9" animBg="1"/>
      <p:bldP spid="17" grpId="10" animBg="1"/>
      <p:bldP spid="17" grpId="11" animBg="1"/>
      <p:bldP spid="17" grpId="12" animBg="1"/>
      <p:bldP spid="17" grpId="13" animBg="1"/>
      <p:bldP spid="17" grpId="14" animBg="1"/>
      <p:bldP spid="17" grpId="15" animBg="1"/>
      <p:bldP spid="17" grpId="16" animBg="1"/>
      <p:bldP spid="17" grpId="17" animBg="1"/>
      <p:bldP spid="17" grpId="18" animBg="1"/>
      <p:bldP spid="17" grpId="19" animBg="1"/>
      <p:bldP spid="17" grpId="20" animBg="1"/>
      <p:bldP spid="17" grpId="21" animBg="1"/>
      <p:bldP spid="17" grpId="22" animBg="1"/>
      <p:bldP spid="17" grpId="23" animBg="1"/>
      <p:bldP spid="17" grpId="24" animBg="1"/>
      <p:bldP spid="17" grpId="25" animBg="1"/>
      <p:bldP spid="8" grpId="0" bldLvl="0" animBg="1"/>
      <p:bldP spid="7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330">
                <a:sym typeface="+mn-ea"/>
              </a:rPr>
              <a:t>如何使用</a:t>
            </a:r>
            <a:r>
              <a:rPr lang="en-US" altLang="zh-CN" sz="3330">
                <a:sym typeface="+mn-ea"/>
              </a:rPr>
              <a:t>HAPI-FHIR(Server</a:t>
            </a:r>
            <a:r>
              <a:rPr lang="zh-CN" altLang="zh-CN" sz="3330">
                <a:sym typeface="+mn-ea"/>
              </a:rPr>
              <a:t>端</a:t>
            </a:r>
            <a:r>
              <a:rPr lang="en-US" altLang="zh-CN" sz="3330">
                <a:sym typeface="+mn-ea"/>
              </a:rPr>
              <a:t>)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339090" y="1069340"/>
            <a:ext cx="11332210" cy="5073650"/>
          </a:xfrm>
          <a:prstGeom prst="roundRect">
            <a:avLst/>
          </a:prstGeom>
          <a:noFill/>
          <a:ln w="28575"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marL="342900" indent="-342900" algn="l" fontAlgn="auto">
              <a:lnSpc>
                <a:spcPct val="150000"/>
              </a:lnSpc>
              <a:buFont typeface="Wingdings" charset="0"/>
              <a:buChar char="l"/>
            </a:pPr>
            <a:r>
              <a:rPr lang="en-US" altLang="zh-CN" sz="2000">
                <a:latin typeface="微软雅黑" charset="0"/>
                <a:ea typeface="微软雅黑" charset="0"/>
              </a:rPr>
              <a:t>Step3</a:t>
            </a:r>
            <a:r>
              <a:rPr lang="zh-CN" altLang="en-US" sz="2000">
                <a:latin typeface="微软雅黑" charset="0"/>
                <a:ea typeface="微软雅黑" charset="0"/>
              </a:rPr>
              <a:t>：资源文件的理解和扩展（以</a:t>
            </a:r>
            <a:r>
              <a:rPr lang="en-US" altLang="zh-CN" sz="2000">
                <a:latin typeface="微软雅黑" charset="0"/>
                <a:ea typeface="微软雅黑" charset="0"/>
              </a:rPr>
              <a:t>Patient</a:t>
            </a:r>
            <a:r>
              <a:rPr lang="zh-CN" altLang="en-US" sz="2000">
                <a:latin typeface="微软雅黑" charset="0"/>
                <a:ea typeface="微软雅黑" charset="0"/>
              </a:rPr>
              <a:t>资源为例）：变量定义</a:t>
            </a:r>
            <a:endParaRPr lang="zh-CN" altLang="en-US" sz="2000">
              <a:latin typeface="微软雅黑" charset="0"/>
              <a:ea typeface="微软雅黑" charset="0"/>
              <a:hlinkClick r:id="rId1"/>
            </a:endParaRPr>
          </a:p>
          <a:p>
            <a:pPr marL="342900" indent="-342900" algn="l" fontAlgn="auto">
              <a:lnSpc>
                <a:spcPct val="150000"/>
              </a:lnSpc>
              <a:buFont typeface="Wingdings" charset="0"/>
              <a:buChar char="l"/>
            </a:pPr>
            <a:endParaRPr lang="zh-CN" altLang="en-US" sz="2000">
              <a:latin typeface="微软雅黑" charset="0"/>
              <a:ea typeface="微软雅黑" charset="0"/>
              <a:hlinkClick r:id="rId1"/>
            </a:endParaRPr>
          </a:p>
          <a:p>
            <a:pPr indent="0" algn="l" fontAlgn="auto">
              <a:lnSpc>
                <a:spcPct val="150000"/>
              </a:lnSpc>
              <a:buFont typeface="Wingdings" charset="0"/>
              <a:buNone/>
            </a:pPr>
            <a:endParaRPr lang="zh-CN" altLang="en-US" sz="2000">
              <a:latin typeface="微软雅黑" charset="0"/>
              <a:ea typeface="微软雅黑" charset="0"/>
            </a:endParaRPr>
          </a:p>
          <a:p>
            <a:pPr indent="0" algn="l" fontAlgn="auto">
              <a:lnSpc>
                <a:spcPct val="150000"/>
              </a:lnSpc>
              <a:buFont typeface="Wingdings" charset="0"/>
              <a:buNone/>
            </a:pPr>
            <a:endParaRPr lang="zh-CN" altLang="en-US" sz="2000">
              <a:latin typeface="微软雅黑" charset="0"/>
              <a:ea typeface="微软雅黑" charset="0"/>
            </a:endParaRPr>
          </a:p>
          <a:p>
            <a:pPr indent="0" algn="l" fontAlgn="auto">
              <a:lnSpc>
                <a:spcPct val="150000"/>
              </a:lnSpc>
              <a:buFont typeface="Wingdings" charset="0"/>
              <a:buNone/>
            </a:pPr>
            <a:endParaRPr lang="zh-CN" altLang="en-US" sz="2000">
              <a:latin typeface="微软雅黑" charset="0"/>
              <a:ea typeface="微软雅黑" charset="0"/>
            </a:endParaRPr>
          </a:p>
          <a:p>
            <a:pPr indent="0" algn="l" fontAlgn="auto">
              <a:lnSpc>
                <a:spcPct val="150000"/>
              </a:lnSpc>
              <a:buFont typeface="Wingdings" charset="0"/>
              <a:buNone/>
            </a:pPr>
            <a:endParaRPr lang="zh-CN" altLang="en-US" sz="2000">
              <a:latin typeface="微软雅黑" charset="0"/>
              <a:ea typeface="微软雅黑" charset="0"/>
            </a:endParaRPr>
          </a:p>
          <a:p>
            <a:pPr indent="0" algn="l" fontAlgn="auto">
              <a:lnSpc>
                <a:spcPct val="150000"/>
              </a:lnSpc>
              <a:buFont typeface="Wingdings" charset="0"/>
              <a:buNone/>
            </a:pPr>
            <a:endParaRPr lang="zh-CN" altLang="en-US" sz="2000">
              <a:latin typeface="微软雅黑" charset="0"/>
              <a:ea typeface="微软雅黑" charset="0"/>
            </a:endParaRPr>
          </a:p>
          <a:p>
            <a:pPr indent="0" algn="l" fontAlgn="auto">
              <a:lnSpc>
                <a:spcPct val="150000"/>
              </a:lnSpc>
              <a:buFont typeface="Wingdings" charset="0"/>
              <a:buNone/>
            </a:pPr>
            <a:endParaRPr lang="zh-CN" altLang="en-US" sz="2000">
              <a:latin typeface="微软雅黑" charset="0"/>
              <a:ea typeface="微软雅黑" charset="0"/>
            </a:endParaRPr>
          </a:p>
          <a:p>
            <a:pPr indent="0" algn="l" fontAlgn="auto">
              <a:lnSpc>
                <a:spcPct val="150000"/>
              </a:lnSpc>
              <a:buFont typeface="Wingdings" charset="0"/>
              <a:buNone/>
            </a:pPr>
            <a:endParaRPr lang="zh-CN" altLang="en-US" sz="2000">
              <a:latin typeface="微软雅黑" charset="0"/>
              <a:ea typeface="微软雅黑" charset="0"/>
            </a:endParaRPr>
          </a:p>
          <a:p>
            <a:pPr indent="0" algn="l" fontAlgn="auto">
              <a:lnSpc>
                <a:spcPct val="150000"/>
              </a:lnSpc>
              <a:buFont typeface="Wingdings" charset="0"/>
              <a:buNone/>
            </a:pPr>
            <a:endParaRPr lang="zh-CN" altLang="en-US" sz="2000">
              <a:latin typeface="微软雅黑" charset="0"/>
              <a:ea typeface="微软雅黑" charset="0"/>
            </a:endParaRPr>
          </a:p>
        </p:txBody>
      </p:sp>
      <p:sp>
        <p:nvSpPr>
          <p:cNvPr id="3" name=" 167"/>
          <p:cNvSpPr/>
          <p:nvPr/>
        </p:nvSpPr>
        <p:spPr>
          <a:xfrm>
            <a:off x="8610600" y="173355"/>
            <a:ext cx="3242945" cy="619760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>
                <a:solidFill>
                  <a:schemeClr val="tx1">
                    <a:lumMod val="75000"/>
                  </a:schemeClr>
                </a:solidFill>
                <a:latin typeface="微软雅黑" charset="0"/>
                <a:ea typeface="微软雅黑" charset="0"/>
              </a:rPr>
              <a:t>1</a:t>
            </a:r>
            <a:r>
              <a:rPr lang="zh-CN" altLang="en-US" sz="2400">
                <a:solidFill>
                  <a:schemeClr val="tx1">
                    <a:lumMod val="75000"/>
                  </a:schemeClr>
                </a:solidFill>
                <a:latin typeface="微软雅黑" charset="0"/>
                <a:ea typeface="微软雅黑" charset="0"/>
              </a:rPr>
              <a:t>、编写</a:t>
            </a:r>
            <a:r>
              <a:rPr lang="en-US" altLang="zh-CN" sz="2400">
                <a:solidFill>
                  <a:schemeClr val="tx1">
                    <a:lumMod val="75000"/>
                  </a:schemeClr>
                </a:solidFill>
                <a:latin typeface="微软雅黑" charset="0"/>
                <a:ea typeface="微软雅黑" charset="0"/>
              </a:rPr>
              <a:t>Resource</a:t>
            </a:r>
            <a:endParaRPr lang="en-US" altLang="zh-CN" sz="2400">
              <a:solidFill>
                <a:schemeClr val="tx1">
                  <a:lumMod val="75000"/>
                </a:schemeClr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5" name="图片 4" descr="C:\Users\Administrator\Desktop\QQ截图20170307171141.jpgQQ截图2017030717114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46760" y="1892935"/>
            <a:ext cx="10542905" cy="89662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951230" y="2560955"/>
            <a:ext cx="2569210" cy="2042160"/>
            <a:chOff x="1498" y="4033"/>
            <a:chExt cx="4046" cy="3216"/>
          </a:xfrm>
        </p:grpSpPr>
        <p:grpSp>
          <p:nvGrpSpPr>
            <p:cNvPr id="43" name="组合 42"/>
            <p:cNvGrpSpPr/>
            <p:nvPr/>
          </p:nvGrpSpPr>
          <p:grpSpPr>
            <a:xfrm>
              <a:off x="1498" y="4033"/>
              <a:ext cx="4046" cy="1320"/>
              <a:chOff x="606" y="7047"/>
              <a:chExt cx="1526" cy="2015"/>
            </a:xfrm>
          </p:grpSpPr>
          <p:sp>
            <p:nvSpPr>
              <p:cNvPr id="7" name="圆角矩形 6"/>
              <p:cNvSpPr/>
              <p:nvPr/>
            </p:nvSpPr>
            <p:spPr>
              <a:xfrm>
                <a:off x="606" y="7047"/>
                <a:ext cx="1526" cy="408"/>
              </a:xfrm>
              <a:prstGeom prst="roundRect">
                <a:avLst/>
              </a:prstGeom>
              <a:noFill/>
              <a:ln w="19050">
                <a:solidFill>
                  <a:srgbClr val="C0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8" name="直接箭头连接符 7"/>
              <p:cNvCxnSpPr>
                <a:stCxn id="7" idx="2"/>
              </p:cNvCxnSpPr>
              <p:nvPr/>
            </p:nvCxnSpPr>
            <p:spPr>
              <a:xfrm>
                <a:off x="1369" y="7455"/>
                <a:ext cx="3" cy="160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矩形 5"/>
            <p:cNvSpPr/>
            <p:nvPr/>
          </p:nvSpPr>
          <p:spPr>
            <a:xfrm>
              <a:off x="1498" y="5353"/>
              <a:ext cx="3998" cy="189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l"/>
              <a:r>
                <a:rPr lang="zh-CN" altLang="en-US" sz="1600">
                  <a:latin typeface="微软雅黑" charset="0"/>
                  <a:ea typeface="微软雅黑" charset="0"/>
                </a:rPr>
                <a:t>定义姓名变量，类型为复合类型</a:t>
              </a:r>
              <a:r>
                <a:rPr lang="en-US" altLang="zh-CN" sz="1600">
                  <a:latin typeface="微软雅黑" charset="0"/>
                  <a:ea typeface="微软雅黑" charset="0"/>
                </a:rPr>
                <a:t>HumanNameDt</a:t>
              </a:r>
              <a:r>
                <a:rPr lang="zh-CN" altLang="en-US" sz="1600">
                  <a:latin typeface="微软雅黑" charset="0"/>
                  <a:ea typeface="微软雅黑" charset="0"/>
                </a:rPr>
                <a:t>。并</a:t>
              </a:r>
              <a:r>
                <a:rPr lang="zh-CN" altLang="en-US" sz="1600" u="sng">
                  <a:latin typeface="微软雅黑" charset="0"/>
                  <a:ea typeface="微软雅黑" charset="0"/>
                </a:rPr>
                <a:t>同时生成它的</a:t>
              </a:r>
              <a:r>
                <a:rPr lang="en-US" altLang="zh-CN" sz="1600" u="sng">
                  <a:latin typeface="微软雅黑" charset="0"/>
                  <a:ea typeface="微软雅黑" charset="0"/>
                </a:rPr>
                <a:t>setter</a:t>
              </a:r>
              <a:r>
                <a:rPr lang="zh-CN" altLang="en-US" sz="1600" u="sng">
                  <a:latin typeface="微软雅黑" charset="0"/>
                  <a:ea typeface="微软雅黑" charset="0"/>
                </a:rPr>
                <a:t>和</a:t>
              </a:r>
              <a:r>
                <a:rPr lang="en-US" altLang="zh-CN" sz="1600" u="sng">
                  <a:latin typeface="微软雅黑" charset="0"/>
                  <a:ea typeface="微软雅黑" charset="0"/>
                </a:rPr>
                <a:t>getter</a:t>
              </a:r>
              <a:r>
                <a:rPr lang="zh-CN" altLang="en-US" sz="1600" u="sng">
                  <a:latin typeface="微软雅黑" charset="0"/>
                  <a:ea typeface="微软雅黑" charset="0"/>
                </a:rPr>
                <a:t>方法</a:t>
              </a:r>
              <a:endParaRPr lang="zh-CN" altLang="en-US" sz="1600" u="sng">
                <a:latin typeface="微软雅黑" charset="0"/>
                <a:ea typeface="微软雅黑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51230" y="1959553"/>
            <a:ext cx="10293676" cy="3697662"/>
            <a:chOff x="1498" y="493"/>
            <a:chExt cx="16211" cy="5823"/>
          </a:xfrm>
        </p:grpSpPr>
        <p:grpSp>
          <p:nvGrpSpPr>
            <p:cNvPr id="11" name="组合 10"/>
            <p:cNvGrpSpPr/>
            <p:nvPr/>
          </p:nvGrpSpPr>
          <p:grpSpPr>
            <a:xfrm>
              <a:off x="1498" y="493"/>
              <a:ext cx="16211" cy="4690"/>
              <a:chOff x="606" y="1643"/>
              <a:chExt cx="6114" cy="7159"/>
            </a:xfrm>
          </p:grpSpPr>
          <p:sp>
            <p:nvSpPr>
              <p:cNvPr id="14" name="圆角矩形 13"/>
              <p:cNvSpPr/>
              <p:nvPr/>
            </p:nvSpPr>
            <p:spPr>
              <a:xfrm>
                <a:off x="606" y="1643"/>
                <a:ext cx="6114" cy="1197"/>
              </a:xfrm>
              <a:prstGeom prst="roundRect">
                <a:avLst/>
              </a:prstGeom>
              <a:noFill/>
              <a:ln w="19050">
                <a:solidFill>
                  <a:srgbClr val="7EC1D9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5" name="直接箭头连接符 14"/>
              <p:cNvCxnSpPr/>
              <p:nvPr/>
            </p:nvCxnSpPr>
            <p:spPr>
              <a:xfrm flipH="1">
                <a:off x="973" y="2832"/>
                <a:ext cx="2" cy="5970"/>
              </a:xfrm>
              <a:prstGeom prst="straightConnector1">
                <a:avLst/>
              </a:prstGeom>
              <a:ln w="19050">
                <a:solidFill>
                  <a:srgbClr val="7EC1D9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矩形 15"/>
            <p:cNvSpPr/>
            <p:nvPr/>
          </p:nvSpPr>
          <p:spPr>
            <a:xfrm>
              <a:off x="1498" y="5187"/>
              <a:ext cx="3998" cy="112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7EC1D9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 sz="1600">
                  <a:latin typeface="微软雅黑" charset="0"/>
                  <a:ea typeface="微软雅黑" charset="0"/>
                </a:rPr>
                <a:t>在变量定义前面添加注解</a:t>
              </a:r>
              <a:r>
                <a:rPr lang="en-US" altLang="zh-CN" sz="1600">
                  <a:latin typeface="微软雅黑" charset="0"/>
                  <a:ea typeface="微软雅黑" charset="0"/>
                </a:rPr>
                <a:t>@Child</a:t>
              </a:r>
              <a:r>
                <a:rPr lang="zh-CN" altLang="en-US" sz="1600">
                  <a:latin typeface="微软雅黑" charset="0"/>
                  <a:ea typeface="微软雅黑" charset="0"/>
                </a:rPr>
                <a:t>和</a:t>
              </a:r>
              <a:r>
                <a:rPr lang="en-US" altLang="zh-CN" sz="1600">
                  <a:latin typeface="微软雅黑" charset="0"/>
                  <a:ea typeface="微软雅黑" charset="0"/>
                </a:rPr>
                <a:t>@Description</a:t>
              </a:r>
              <a:endParaRPr lang="en-US" altLang="zh-CN" sz="1600">
                <a:latin typeface="微软雅黑" charset="0"/>
                <a:ea typeface="微软雅黑" charset="0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3748405" y="3017520"/>
            <a:ext cx="7493635" cy="2636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solidFill>
                  <a:srgbClr val="111111"/>
                </a:solidFill>
              </a:rPr>
              <a:t>参数解释：</a:t>
            </a:r>
            <a:endParaRPr lang="zh-CN" altLang="en-US">
              <a:solidFill>
                <a:srgbClr val="111111"/>
              </a:solidFill>
            </a:endParaRPr>
          </a:p>
          <a:p>
            <a:pPr algn="l"/>
            <a:r>
              <a:rPr lang="en-US" altLang="zh-CN">
                <a:solidFill>
                  <a:srgbClr val="111111"/>
                </a:solidFill>
              </a:rPr>
              <a:t>@Child</a:t>
            </a:r>
            <a:r>
              <a:rPr lang="zh-CN" altLang="en-US">
                <a:solidFill>
                  <a:srgbClr val="111111"/>
                </a:solidFill>
              </a:rPr>
              <a:t>（</a:t>
            </a:r>
            <a:r>
              <a:rPr lang="en-US" altLang="zh-CN">
                <a:solidFill>
                  <a:srgbClr val="FF0000"/>
                </a:solidFill>
              </a:rPr>
              <a:t>name</a:t>
            </a:r>
            <a:r>
              <a:rPr lang="en-US" altLang="zh-CN">
                <a:solidFill>
                  <a:srgbClr val="111111"/>
                </a:solidFill>
              </a:rPr>
              <a:t>:</a:t>
            </a:r>
            <a:r>
              <a:rPr lang="zh-CN" altLang="en-US">
                <a:solidFill>
                  <a:srgbClr val="111111"/>
                </a:solidFill>
              </a:rPr>
              <a:t>与变量名保持一致，</a:t>
            </a:r>
            <a:r>
              <a:rPr lang="en-US" altLang="zh-CN">
                <a:solidFill>
                  <a:srgbClr val="FF0000"/>
                </a:solidFill>
              </a:rPr>
              <a:t>type</a:t>
            </a:r>
            <a:r>
              <a:rPr lang="en-US" altLang="zh-CN">
                <a:solidFill>
                  <a:srgbClr val="111111"/>
                </a:solidFill>
              </a:rPr>
              <a:t>:</a:t>
            </a:r>
            <a:r>
              <a:rPr lang="zh-CN" altLang="en-US">
                <a:solidFill>
                  <a:srgbClr val="111111"/>
                </a:solidFill>
              </a:rPr>
              <a:t>与变量类型保持一致，</a:t>
            </a:r>
            <a:r>
              <a:rPr lang="en-US" altLang="zh-CN">
                <a:solidFill>
                  <a:srgbClr val="FF0000"/>
                </a:solidFill>
              </a:rPr>
              <a:t>summary</a:t>
            </a:r>
            <a:r>
              <a:rPr lang="en-US" altLang="zh-CN">
                <a:solidFill>
                  <a:srgbClr val="111111"/>
                </a:solidFill>
              </a:rPr>
              <a:t>:</a:t>
            </a:r>
            <a:r>
              <a:rPr lang="zh-CN" altLang="en-US">
                <a:solidFill>
                  <a:srgbClr val="111111"/>
                </a:solidFill>
              </a:rPr>
              <a:t>是否设定为主要变量，</a:t>
            </a:r>
            <a:r>
              <a:rPr lang="en-US" altLang="zh-CN">
                <a:solidFill>
                  <a:srgbClr val="111111"/>
                </a:solidFill>
              </a:rPr>
              <a:t>min/max:</a:t>
            </a:r>
            <a:r>
              <a:rPr lang="zh-CN" altLang="en-US">
                <a:solidFill>
                  <a:srgbClr val="111111"/>
                </a:solidFill>
              </a:rPr>
              <a:t>可出现次数，</a:t>
            </a:r>
            <a:r>
              <a:rPr lang="en-US" altLang="zh-CN">
                <a:solidFill>
                  <a:srgbClr val="FF0000"/>
                </a:solidFill>
              </a:rPr>
              <a:t>oder</a:t>
            </a:r>
            <a:r>
              <a:rPr lang="en-US" altLang="zh-CN">
                <a:solidFill>
                  <a:srgbClr val="111111"/>
                </a:solidFill>
              </a:rPr>
              <a:t>:</a:t>
            </a:r>
            <a:r>
              <a:rPr lang="zh-CN" altLang="en-US">
                <a:solidFill>
                  <a:srgbClr val="111111"/>
                </a:solidFill>
              </a:rPr>
              <a:t>变量在资源中的顺序，</a:t>
            </a:r>
            <a:r>
              <a:rPr lang="en-US" altLang="zh-CN">
                <a:solidFill>
                  <a:srgbClr val="111111"/>
                </a:solidFill>
              </a:rPr>
              <a:t>modifier:</a:t>
            </a:r>
            <a:r>
              <a:rPr lang="zh-CN" altLang="en-US">
                <a:solidFill>
                  <a:srgbClr val="111111"/>
                </a:solidFill>
              </a:rPr>
              <a:t>是否可更改）</a:t>
            </a:r>
            <a:endParaRPr lang="zh-CN" altLang="en-US">
              <a:solidFill>
                <a:srgbClr val="111111"/>
              </a:solidFill>
            </a:endParaRPr>
          </a:p>
          <a:p>
            <a:pPr algn="l"/>
            <a:r>
              <a:rPr lang="en-US" altLang="zh-CN">
                <a:solidFill>
                  <a:srgbClr val="111111"/>
                </a:solidFill>
              </a:rPr>
              <a:t>@Description</a:t>
            </a:r>
            <a:r>
              <a:rPr lang="zh-CN" altLang="en-US">
                <a:solidFill>
                  <a:srgbClr val="111111"/>
                </a:solidFill>
              </a:rPr>
              <a:t>（</a:t>
            </a:r>
            <a:r>
              <a:rPr lang="en-US" altLang="zh-CN">
                <a:solidFill>
                  <a:srgbClr val="111111"/>
                </a:solidFill>
              </a:rPr>
              <a:t>shortDefinition:</a:t>
            </a:r>
            <a:r>
              <a:rPr lang="zh-CN" altLang="en-US">
                <a:solidFill>
                  <a:srgbClr val="111111"/>
                </a:solidFill>
              </a:rPr>
              <a:t>缩写描述，</a:t>
            </a:r>
            <a:r>
              <a:rPr lang="en-US" altLang="zh-CN">
                <a:solidFill>
                  <a:srgbClr val="111111"/>
                </a:solidFill>
              </a:rPr>
              <a:t>formalDefinition:</a:t>
            </a:r>
            <a:r>
              <a:rPr lang="zh-CN" altLang="en-US">
                <a:solidFill>
                  <a:srgbClr val="111111"/>
                </a:solidFill>
              </a:rPr>
              <a:t>一般描述）</a:t>
            </a:r>
            <a:endParaRPr lang="zh-CN" altLang="en-US">
              <a:solidFill>
                <a:srgbClr val="111111"/>
              </a:solidFill>
            </a:endParaRPr>
          </a:p>
          <a:p>
            <a:pPr algn="l"/>
            <a:r>
              <a:rPr lang="zh-CN" altLang="en-US">
                <a:solidFill>
                  <a:srgbClr val="111111"/>
                </a:solidFill>
              </a:rPr>
              <a:t>注意：如果自己定义变量，红色参数必须要有。其中</a:t>
            </a:r>
            <a:r>
              <a:rPr lang="en-US" altLang="zh-CN">
                <a:solidFill>
                  <a:srgbClr val="111111"/>
                </a:solidFill>
              </a:rPr>
              <a:t>type</a:t>
            </a:r>
            <a:r>
              <a:rPr lang="zh-CN" altLang="en-US">
                <a:solidFill>
                  <a:srgbClr val="111111"/>
                </a:solidFill>
              </a:rPr>
              <a:t>可含有多个类型。</a:t>
            </a:r>
            <a:r>
              <a:rPr lang="en-US" altLang="zh-CN">
                <a:solidFill>
                  <a:srgbClr val="111111"/>
                </a:solidFill>
              </a:rPr>
              <a:t>oder</a:t>
            </a:r>
            <a:r>
              <a:rPr lang="zh-CN" altLang="en-US">
                <a:solidFill>
                  <a:srgbClr val="111111"/>
                </a:solidFill>
              </a:rPr>
              <a:t>不能重复或次序混乱。</a:t>
            </a:r>
            <a:endParaRPr lang="zh-CN" altLang="en-US">
              <a:solidFill>
                <a:srgbClr val="11111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4" grpId="4" animBg="1"/>
      <p:bldP spid="4" grpId="5" animBg="1"/>
      <p:bldP spid="4" grpId="6" animBg="1"/>
      <p:bldP spid="4" grpId="7" animBg="1"/>
      <p:bldP spid="4" grpId="8" animBg="1"/>
      <p:bldP spid="4" grpId="9" animBg="1"/>
      <p:bldP spid="4" grpId="10" animBg="1"/>
      <p:bldP spid="4" grpId="11" animBg="1"/>
      <p:bldP spid="4" grpId="12" animBg="1"/>
      <p:bldP spid="4" grpId="13" animBg="1"/>
      <p:bldP spid="4" grpId="14" animBg="1"/>
      <p:bldP spid="4" grpId="15" animBg="1"/>
      <p:bldP spid="4" grpId="16" animBg="1"/>
      <p:bldP spid="4" grpId="17" animBg="1"/>
      <p:bldP spid="4" grpId="18" animBg="1"/>
      <p:bldP spid="4" grpId="19" animBg="1"/>
      <p:bldP spid="4" grpId="20" animBg="1"/>
      <p:bldP spid="4" grpId="21" animBg="1"/>
      <p:bldP spid="4" grpId="22" animBg="1"/>
      <p:bldP spid="4" grpId="23" animBg="1"/>
      <p:bldP spid="4" grpId="24" animBg="1"/>
      <p:bldP spid="4" grpId="25" bldLvl="0" animBg="1"/>
      <p:bldP spid="17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330">
                <a:sym typeface="+mn-ea"/>
              </a:rPr>
              <a:t>如何使用</a:t>
            </a:r>
            <a:r>
              <a:rPr lang="en-US" altLang="zh-CN" sz="3330">
                <a:sym typeface="+mn-ea"/>
              </a:rPr>
              <a:t>HAPI-FHIR(Server</a:t>
            </a:r>
            <a:r>
              <a:rPr lang="zh-CN" altLang="zh-CN" sz="3330">
                <a:sym typeface="+mn-ea"/>
              </a:rPr>
              <a:t>端</a:t>
            </a:r>
            <a:r>
              <a:rPr lang="en-US" altLang="zh-CN" sz="3330">
                <a:sym typeface="+mn-ea"/>
              </a:rPr>
              <a:t>)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339090" y="1069340"/>
            <a:ext cx="11332210" cy="5073650"/>
          </a:xfrm>
          <a:prstGeom prst="roundRect">
            <a:avLst/>
          </a:prstGeom>
          <a:noFill/>
          <a:ln w="28575"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marL="342900" indent="-342900" algn="l" fontAlgn="auto">
              <a:lnSpc>
                <a:spcPct val="150000"/>
              </a:lnSpc>
              <a:buFont typeface="Wingdings" charset="0"/>
              <a:buChar char="l"/>
            </a:pPr>
            <a:r>
              <a:rPr lang="en-US" altLang="zh-CN" sz="2000">
                <a:latin typeface="微软雅黑" charset="0"/>
                <a:ea typeface="微软雅黑" charset="0"/>
              </a:rPr>
              <a:t>Step3</a:t>
            </a:r>
            <a:r>
              <a:rPr lang="zh-CN" altLang="en-US" sz="2000">
                <a:latin typeface="微软雅黑" charset="0"/>
                <a:ea typeface="微软雅黑" charset="0"/>
              </a:rPr>
              <a:t>：资源文件的理解和扩展（以</a:t>
            </a:r>
            <a:r>
              <a:rPr lang="en-US" altLang="zh-CN" sz="2000">
                <a:latin typeface="微软雅黑" charset="0"/>
                <a:ea typeface="微软雅黑" charset="0"/>
              </a:rPr>
              <a:t>Patient</a:t>
            </a:r>
            <a:r>
              <a:rPr lang="zh-CN" altLang="en-US" sz="2000">
                <a:latin typeface="微软雅黑" charset="0"/>
                <a:ea typeface="微软雅黑" charset="0"/>
              </a:rPr>
              <a:t>资源为例）：变量的SET/GET方法</a:t>
            </a:r>
            <a:endParaRPr lang="zh-CN" altLang="en-US" sz="2000">
              <a:latin typeface="微软雅黑" charset="0"/>
              <a:ea typeface="微软雅黑" charset="0"/>
            </a:endParaRPr>
          </a:p>
          <a:p>
            <a:pPr marL="342900" indent="-342900" algn="l" fontAlgn="auto">
              <a:lnSpc>
                <a:spcPct val="150000"/>
              </a:lnSpc>
              <a:buFont typeface="Wingdings" charset="0"/>
              <a:buChar char="l"/>
            </a:pPr>
            <a:endParaRPr lang="zh-CN" altLang="en-US" sz="2000">
              <a:latin typeface="微软雅黑" charset="0"/>
              <a:ea typeface="微软雅黑" charset="0"/>
              <a:hlinkClick r:id="rId1"/>
            </a:endParaRPr>
          </a:p>
          <a:p>
            <a:pPr indent="0" algn="l" fontAlgn="auto">
              <a:lnSpc>
                <a:spcPct val="150000"/>
              </a:lnSpc>
              <a:buFont typeface="Wingdings" charset="0"/>
              <a:buNone/>
            </a:pPr>
            <a:endParaRPr lang="zh-CN" altLang="en-US" sz="2000">
              <a:latin typeface="微软雅黑" charset="0"/>
              <a:ea typeface="微软雅黑" charset="0"/>
            </a:endParaRPr>
          </a:p>
          <a:p>
            <a:pPr indent="0" algn="l" fontAlgn="auto">
              <a:lnSpc>
                <a:spcPct val="150000"/>
              </a:lnSpc>
              <a:buFont typeface="Wingdings" charset="0"/>
              <a:buNone/>
            </a:pPr>
            <a:endParaRPr lang="zh-CN" altLang="en-US" sz="2000">
              <a:latin typeface="微软雅黑" charset="0"/>
              <a:ea typeface="微软雅黑" charset="0"/>
            </a:endParaRPr>
          </a:p>
          <a:p>
            <a:pPr indent="0" algn="l" fontAlgn="auto">
              <a:lnSpc>
                <a:spcPct val="150000"/>
              </a:lnSpc>
              <a:buFont typeface="Wingdings" charset="0"/>
              <a:buNone/>
            </a:pPr>
            <a:endParaRPr lang="zh-CN" altLang="en-US" sz="2000">
              <a:latin typeface="微软雅黑" charset="0"/>
              <a:ea typeface="微软雅黑" charset="0"/>
            </a:endParaRPr>
          </a:p>
          <a:p>
            <a:pPr indent="0" algn="l" fontAlgn="auto">
              <a:lnSpc>
                <a:spcPct val="150000"/>
              </a:lnSpc>
              <a:buFont typeface="Wingdings" charset="0"/>
              <a:buNone/>
            </a:pPr>
            <a:endParaRPr lang="zh-CN" altLang="en-US" sz="2000">
              <a:latin typeface="微软雅黑" charset="0"/>
              <a:ea typeface="微软雅黑" charset="0"/>
            </a:endParaRPr>
          </a:p>
          <a:p>
            <a:pPr indent="0" algn="l" fontAlgn="auto">
              <a:lnSpc>
                <a:spcPct val="150000"/>
              </a:lnSpc>
              <a:buFont typeface="Wingdings" charset="0"/>
              <a:buNone/>
            </a:pPr>
            <a:endParaRPr lang="zh-CN" altLang="en-US" sz="2000">
              <a:latin typeface="微软雅黑" charset="0"/>
              <a:ea typeface="微软雅黑" charset="0"/>
            </a:endParaRPr>
          </a:p>
          <a:p>
            <a:pPr indent="0" algn="l" fontAlgn="auto">
              <a:lnSpc>
                <a:spcPct val="150000"/>
              </a:lnSpc>
              <a:buFont typeface="Wingdings" charset="0"/>
              <a:buNone/>
            </a:pPr>
            <a:endParaRPr lang="zh-CN" altLang="en-US" sz="2000">
              <a:latin typeface="微软雅黑" charset="0"/>
              <a:ea typeface="微软雅黑" charset="0"/>
            </a:endParaRPr>
          </a:p>
          <a:p>
            <a:pPr indent="0" algn="l" fontAlgn="auto">
              <a:lnSpc>
                <a:spcPct val="150000"/>
              </a:lnSpc>
              <a:buFont typeface="Wingdings" charset="0"/>
              <a:buNone/>
            </a:pPr>
            <a:endParaRPr lang="zh-CN" altLang="en-US" sz="2000">
              <a:latin typeface="微软雅黑" charset="0"/>
              <a:ea typeface="微软雅黑" charset="0"/>
            </a:endParaRPr>
          </a:p>
          <a:p>
            <a:pPr indent="0" algn="l" fontAlgn="auto">
              <a:lnSpc>
                <a:spcPct val="150000"/>
              </a:lnSpc>
              <a:buFont typeface="Wingdings" charset="0"/>
              <a:buNone/>
            </a:pPr>
            <a:endParaRPr lang="zh-CN" altLang="en-US" sz="2000">
              <a:latin typeface="微软雅黑" charset="0"/>
              <a:ea typeface="微软雅黑" charset="0"/>
            </a:endParaRPr>
          </a:p>
        </p:txBody>
      </p:sp>
      <p:sp>
        <p:nvSpPr>
          <p:cNvPr id="3" name=" 167"/>
          <p:cNvSpPr/>
          <p:nvPr/>
        </p:nvSpPr>
        <p:spPr>
          <a:xfrm>
            <a:off x="8610600" y="173355"/>
            <a:ext cx="3242945" cy="619760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>
                <a:solidFill>
                  <a:schemeClr val="tx1">
                    <a:lumMod val="75000"/>
                  </a:schemeClr>
                </a:solidFill>
                <a:latin typeface="微软雅黑" charset="0"/>
                <a:ea typeface="微软雅黑" charset="0"/>
              </a:rPr>
              <a:t>1</a:t>
            </a:r>
            <a:r>
              <a:rPr lang="zh-CN" altLang="en-US" sz="2400">
                <a:solidFill>
                  <a:schemeClr val="tx1">
                    <a:lumMod val="75000"/>
                  </a:schemeClr>
                </a:solidFill>
                <a:latin typeface="微软雅黑" charset="0"/>
                <a:ea typeface="微软雅黑" charset="0"/>
              </a:rPr>
              <a:t>、编写</a:t>
            </a:r>
            <a:r>
              <a:rPr lang="en-US" altLang="zh-CN" sz="2400">
                <a:solidFill>
                  <a:schemeClr val="tx1">
                    <a:lumMod val="75000"/>
                  </a:schemeClr>
                </a:solidFill>
                <a:latin typeface="微软雅黑" charset="0"/>
                <a:ea typeface="微软雅黑" charset="0"/>
              </a:rPr>
              <a:t>Resource</a:t>
            </a:r>
            <a:endParaRPr lang="en-US" altLang="zh-CN" sz="2400">
              <a:solidFill>
                <a:schemeClr val="tx1">
                  <a:lumMod val="75000"/>
                </a:schemeClr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5" name="图片 4" descr="C:\Users\Administrator\Desktop\QQ截图20170307181851.jpgQQ截图2017030718185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326005" y="2167255"/>
            <a:ext cx="6804660" cy="321437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4" grpId="4" animBg="1"/>
      <p:bldP spid="4" grpId="5" animBg="1"/>
      <p:bldP spid="4" grpId="6" animBg="1"/>
      <p:bldP spid="4" grpId="7" animBg="1"/>
      <p:bldP spid="4" grpId="8" animBg="1"/>
      <p:bldP spid="4" grpId="9" animBg="1"/>
      <p:bldP spid="4" grpId="10" animBg="1"/>
      <p:bldP spid="4" grpId="11" animBg="1"/>
      <p:bldP spid="4" grpId="12" animBg="1"/>
      <p:bldP spid="4" grpId="13" animBg="1"/>
      <p:bldP spid="4" grpId="14" animBg="1"/>
      <p:bldP spid="4" grpId="15" animBg="1"/>
      <p:bldP spid="4" grpId="16" animBg="1"/>
      <p:bldP spid="4" grpId="17" animBg="1"/>
      <p:bldP spid="4" grpId="18" animBg="1"/>
      <p:bldP spid="4" grpId="19" animBg="1"/>
      <p:bldP spid="4" grpId="20" animBg="1"/>
      <p:bldP spid="4" grpId="21" animBg="1"/>
      <p:bldP spid="4" grpId="22" animBg="1"/>
      <p:bldP spid="4" grpId="23" animBg="1"/>
      <p:bldP spid="4" grpId="24" animBg="1"/>
      <p:bldP spid="4" grpId="25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330">
                <a:sym typeface="+mn-ea"/>
              </a:rPr>
              <a:t>如何使用</a:t>
            </a:r>
            <a:r>
              <a:rPr lang="en-US" altLang="zh-CN" sz="3330">
                <a:sym typeface="+mn-ea"/>
              </a:rPr>
              <a:t>HAPI-FHIR(Server</a:t>
            </a:r>
            <a:r>
              <a:rPr lang="zh-CN" altLang="zh-CN" sz="3330">
                <a:sym typeface="+mn-ea"/>
              </a:rPr>
              <a:t>端</a:t>
            </a:r>
            <a:r>
              <a:rPr lang="en-US" altLang="zh-CN" sz="3330">
                <a:sym typeface="+mn-ea"/>
              </a:rPr>
              <a:t>)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339090" y="1069340"/>
            <a:ext cx="11332210" cy="5073650"/>
          </a:xfrm>
          <a:prstGeom prst="roundRect">
            <a:avLst/>
          </a:prstGeom>
          <a:noFill/>
          <a:ln w="28575"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marL="342900" indent="-342900" algn="l" fontAlgn="auto">
              <a:lnSpc>
                <a:spcPct val="150000"/>
              </a:lnSpc>
              <a:buFont typeface="Wingdings" charset="0"/>
              <a:buChar char="l"/>
            </a:pPr>
            <a:r>
              <a:rPr lang="en-US" altLang="zh-CN" sz="2000">
                <a:latin typeface="微软雅黑" charset="0"/>
                <a:ea typeface="微软雅黑" charset="0"/>
              </a:rPr>
              <a:t>Step3</a:t>
            </a:r>
            <a:r>
              <a:rPr lang="zh-CN" altLang="en-US" sz="2000">
                <a:latin typeface="微软雅黑" charset="0"/>
                <a:ea typeface="微软雅黑" charset="0"/>
              </a:rPr>
              <a:t>：资源文件的理解和扩展（以</a:t>
            </a:r>
            <a:r>
              <a:rPr lang="en-US" altLang="zh-CN" sz="2000">
                <a:latin typeface="微软雅黑" charset="0"/>
                <a:ea typeface="微软雅黑" charset="0"/>
              </a:rPr>
              <a:t>Patient</a:t>
            </a:r>
            <a:r>
              <a:rPr lang="zh-CN" altLang="en-US" sz="2000">
                <a:latin typeface="微软雅黑" charset="0"/>
                <a:ea typeface="微软雅黑" charset="0"/>
              </a:rPr>
              <a:t>资源为例）：变量查询的定义</a:t>
            </a:r>
            <a:endParaRPr lang="zh-CN" altLang="en-US" sz="2000">
              <a:latin typeface="微软雅黑" charset="0"/>
              <a:ea typeface="微软雅黑" charset="0"/>
              <a:hlinkClick r:id="rId1"/>
            </a:endParaRPr>
          </a:p>
          <a:p>
            <a:pPr marL="342900" indent="-342900" algn="l" fontAlgn="auto">
              <a:lnSpc>
                <a:spcPct val="150000"/>
              </a:lnSpc>
              <a:buFont typeface="Wingdings" charset="0"/>
              <a:buChar char="l"/>
            </a:pPr>
            <a:endParaRPr lang="zh-CN" altLang="en-US" sz="2000">
              <a:latin typeface="微软雅黑" charset="0"/>
              <a:ea typeface="微软雅黑" charset="0"/>
              <a:hlinkClick r:id="rId1"/>
            </a:endParaRPr>
          </a:p>
          <a:p>
            <a:pPr indent="0" algn="l" fontAlgn="auto">
              <a:lnSpc>
                <a:spcPct val="150000"/>
              </a:lnSpc>
              <a:buFont typeface="Wingdings" charset="0"/>
              <a:buNone/>
            </a:pPr>
            <a:endParaRPr lang="zh-CN" altLang="en-US" sz="2000">
              <a:latin typeface="微软雅黑" charset="0"/>
              <a:ea typeface="微软雅黑" charset="0"/>
            </a:endParaRPr>
          </a:p>
          <a:p>
            <a:pPr indent="0" algn="l" fontAlgn="auto">
              <a:lnSpc>
                <a:spcPct val="150000"/>
              </a:lnSpc>
              <a:buFont typeface="Wingdings" charset="0"/>
              <a:buNone/>
            </a:pPr>
            <a:endParaRPr lang="zh-CN" altLang="en-US" sz="2000">
              <a:latin typeface="微软雅黑" charset="0"/>
              <a:ea typeface="微软雅黑" charset="0"/>
            </a:endParaRPr>
          </a:p>
          <a:p>
            <a:pPr indent="0" algn="l" fontAlgn="auto">
              <a:lnSpc>
                <a:spcPct val="150000"/>
              </a:lnSpc>
              <a:buFont typeface="Wingdings" charset="0"/>
              <a:buNone/>
            </a:pPr>
            <a:endParaRPr lang="zh-CN" altLang="en-US" sz="2000">
              <a:latin typeface="微软雅黑" charset="0"/>
              <a:ea typeface="微软雅黑" charset="0"/>
            </a:endParaRPr>
          </a:p>
          <a:p>
            <a:pPr indent="0" algn="l" fontAlgn="auto">
              <a:lnSpc>
                <a:spcPct val="150000"/>
              </a:lnSpc>
              <a:buFont typeface="Wingdings" charset="0"/>
              <a:buNone/>
            </a:pPr>
            <a:endParaRPr lang="zh-CN" altLang="en-US" sz="2000">
              <a:latin typeface="微软雅黑" charset="0"/>
              <a:ea typeface="微软雅黑" charset="0"/>
            </a:endParaRPr>
          </a:p>
          <a:p>
            <a:pPr indent="0" algn="l" fontAlgn="auto">
              <a:lnSpc>
                <a:spcPct val="150000"/>
              </a:lnSpc>
              <a:buFont typeface="Wingdings" charset="0"/>
              <a:buNone/>
            </a:pPr>
            <a:endParaRPr lang="zh-CN" altLang="en-US" sz="2000">
              <a:latin typeface="微软雅黑" charset="0"/>
              <a:ea typeface="微软雅黑" charset="0"/>
            </a:endParaRPr>
          </a:p>
          <a:p>
            <a:pPr indent="0" algn="l" fontAlgn="auto">
              <a:lnSpc>
                <a:spcPct val="150000"/>
              </a:lnSpc>
              <a:buFont typeface="Wingdings" charset="0"/>
              <a:buNone/>
            </a:pPr>
            <a:endParaRPr lang="zh-CN" altLang="en-US" sz="2000">
              <a:latin typeface="微软雅黑" charset="0"/>
              <a:ea typeface="微软雅黑" charset="0"/>
            </a:endParaRPr>
          </a:p>
          <a:p>
            <a:pPr indent="0" algn="l" fontAlgn="auto">
              <a:lnSpc>
                <a:spcPct val="150000"/>
              </a:lnSpc>
              <a:buFont typeface="Wingdings" charset="0"/>
              <a:buNone/>
            </a:pPr>
            <a:endParaRPr lang="zh-CN" altLang="en-US" sz="2000">
              <a:latin typeface="微软雅黑" charset="0"/>
              <a:ea typeface="微软雅黑" charset="0"/>
            </a:endParaRPr>
          </a:p>
          <a:p>
            <a:pPr indent="0" algn="l" fontAlgn="auto">
              <a:lnSpc>
                <a:spcPct val="150000"/>
              </a:lnSpc>
              <a:buFont typeface="Wingdings" charset="0"/>
              <a:buNone/>
            </a:pPr>
            <a:endParaRPr lang="zh-CN" altLang="en-US" sz="2000">
              <a:latin typeface="微软雅黑" charset="0"/>
              <a:ea typeface="微软雅黑" charset="0"/>
            </a:endParaRPr>
          </a:p>
        </p:txBody>
      </p:sp>
      <p:sp>
        <p:nvSpPr>
          <p:cNvPr id="3" name=" 167"/>
          <p:cNvSpPr/>
          <p:nvPr/>
        </p:nvSpPr>
        <p:spPr>
          <a:xfrm>
            <a:off x="8610600" y="173355"/>
            <a:ext cx="3242945" cy="619760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>
                <a:solidFill>
                  <a:schemeClr val="tx1">
                    <a:lumMod val="75000"/>
                  </a:schemeClr>
                </a:solidFill>
                <a:latin typeface="微软雅黑" charset="0"/>
                <a:ea typeface="微软雅黑" charset="0"/>
              </a:rPr>
              <a:t>1</a:t>
            </a:r>
            <a:r>
              <a:rPr lang="zh-CN" altLang="en-US" sz="2400">
                <a:solidFill>
                  <a:schemeClr val="tx1">
                    <a:lumMod val="75000"/>
                  </a:schemeClr>
                </a:solidFill>
                <a:latin typeface="微软雅黑" charset="0"/>
                <a:ea typeface="微软雅黑" charset="0"/>
              </a:rPr>
              <a:t>、编写</a:t>
            </a:r>
            <a:r>
              <a:rPr lang="en-US" altLang="zh-CN" sz="2400">
                <a:solidFill>
                  <a:schemeClr val="tx1">
                    <a:lumMod val="75000"/>
                  </a:schemeClr>
                </a:solidFill>
                <a:latin typeface="微软雅黑" charset="0"/>
                <a:ea typeface="微软雅黑" charset="0"/>
              </a:rPr>
              <a:t>Resource</a:t>
            </a:r>
            <a:endParaRPr lang="en-US" altLang="zh-CN" sz="2400">
              <a:solidFill>
                <a:schemeClr val="tx1">
                  <a:lumMod val="75000"/>
                </a:schemeClr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5" name="图片 4" descr="C:\Users\Administrator\Desktop\QQ截图20170307174626.jpgQQ截图2017030717462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46760" y="1922780"/>
            <a:ext cx="8269605" cy="22574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46760" y="4393565"/>
            <a:ext cx="4353560" cy="1504315"/>
          </a:xfrm>
          <a:prstGeom prst="rect">
            <a:avLst/>
          </a:prstGeom>
          <a:solidFill>
            <a:srgbClr val="00B050"/>
          </a:solidFill>
          <a:ln>
            <a:solidFill>
              <a:srgbClr val="6BD1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solidFill>
                  <a:schemeClr val="bg2"/>
                </a:solidFill>
                <a:latin typeface="微软雅黑" charset="0"/>
                <a:ea typeface="微软雅黑" charset="0"/>
                <a:sym typeface="+mn-ea"/>
              </a:rPr>
              <a:t>变量</a:t>
            </a:r>
            <a:r>
              <a:rPr lang="zh-CN" altLang="en-US">
                <a:solidFill>
                  <a:schemeClr val="bg2"/>
                </a:solidFill>
                <a:latin typeface="微软雅黑" charset="0"/>
                <a:ea typeface="微软雅黑" charset="0"/>
              </a:rPr>
              <a:t>查询定义：资源变量查询的定义，当你已经定义了资源中某个变量后，如果你需要在之后的业务层中将此变量作为参数进行查询时，就需要定义变量查询了。</a:t>
            </a:r>
            <a:endParaRPr lang="zh-CN" altLang="en-US">
              <a:solidFill>
                <a:schemeClr val="bg2"/>
              </a:solidFill>
              <a:latin typeface="微软雅黑" charset="0"/>
              <a:ea typeface="微软雅黑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936340" y="3571059"/>
            <a:ext cx="7429150" cy="2296341"/>
            <a:chOff x="-5533" y="4106"/>
            <a:chExt cx="11699" cy="3616"/>
          </a:xfrm>
          <a:solidFill>
            <a:schemeClr val="accent5">
              <a:lumMod val="40000"/>
              <a:lumOff val="60000"/>
            </a:schemeClr>
          </a:solidFill>
        </p:grpSpPr>
        <p:grpSp>
          <p:nvGrpSpPr>
            <p:cNvPr id="43" name="组合 42"/>
            <p:cNvGrpSpPr/>
            <p:nvPr/>
          </p:nvGrpSpPr>
          <p:grpSpPr>
            <a:xfrm>
              <a:off x="-5533" y="4106"/>
              <a:ext cx="11340" cy="1445"/>
              <a:chOff x="-2046" y="7158"/>
              <a:chExt cx="4277" cy="2206"/>
            </a:xfrm>
            <a:grpFill/>
          </p:grpSpPr>
          <p:sp>
            <p:nvSpPr>
              <p:cNvPr id="8" name="圆角矩形 7"/>
              <p:cNvSpPr/>
              <p:nvPr/>
            </p:nvSpPr>
            <p:spPr>
              <a:xfrm>
                <a:off x="-2046" y="7158"/>
                <a:ext cx="4277" cy="1369"/>
              </a:xfrm>
              <a:prstGeom prst="roundRect">
                <a:avLst/>
              </a:prstGeom>
              <a:noFill/>
              <a:ln w="19050">
                <a:solidFill>
                  <a:srgbClr val="6BD199"/>
                </a:solidFill>
              </a:ln>
              <a:extLst>
                <a:ext uri="{909E8E84-426E-40DD-AFC4-6F175D3DCCD1}">
                  <a14:hiddenFill xmlns:a14="http://schemas.microsoft.com/office/drawing/2010/main">
                    <a:grpFill/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0" name="直接箭头连接符 9"/>
              <p:cNvCxnSpPr/>
              <p:nvPr/>
            </p:nvCxnSpPr>
            <p:spPr>
              <a:xfrm>
                <a:off x="1453" y="8511"/>
                <a:ext cx="0" cy="853"/>
              </a:xfrm>
              <a:prstGeom prst="straightConnector1">
                <a:avLst/>
              </a:prstGeom>
              <a:grpFill/>
              <a:ln w="19050">
                <a:solidFill>
                  <a:srgbClr val="6BD199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矩形 10"/>
            <p:cNvSpPr/>
            <p:nvPr/>
          </p:nvSpPr>
          <p:spPr>
            <a:xfrm>
              <a:off x="1474" y="5514"/>
              <a:ext cx="4692" cy="2208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6BD199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l"/>
              <a:r>
                <a:rPr lang="en-US" altLang="zh-CN" sz="1600" i="1">
                  <a:solidFill>
                    <a:schemeClr val="bg2"/>
                  </a:solidFill>
                  <a:latin typeface="微软雅黑" charset="0"/>
                  <a:ea typeface="微软雅黑" charset="0"/>
                </a:rPr>
                <a:t>SP_NAME</a:t>
              </a:r>
              <a:r>
                <a:rPr lang="zh-CN" altLang="en-US" sz="1600">
                  <a:solidFill>
                    <a:schemeClr val="bg2"/>
                  </a:solidFill>
                  <a:latin typeface="微软雅黑" charset="0"/>
                  <a:ea typeface="微软雅黑" charset="0"/>
                </a:rPr>
                <a:t>（惯用写法，可自由定义）：参数类型为</a:t>
              </a:r>
              <a:r>
                <a:rPr lang="en-US" altLang="zh-CN" sz="1600">
                  <a:solidFill>
                    <a:schemeClr val="bg2"/>
                  </a:solidFill>
                  <a:latin typeface="微软雅黑" charset="0"/>
                  <a:ea typeface="微软雅黑" charset="0"/>
                </a:rPr>
                <a:t>String</a:t>
              </a:r>
              <a:r>
                <a:rPr lang="zh-CN" altLang="en-US" sz="1600">
                  <a:solidFill>
                    <a:schemeClr val="bg2"/>
                  </a:solidFill>
                  <a:latin typeface="微软雅黑" charset="0"/>
                  <a:ea typeface="微软雅黑" charset="0"/>
                </a:rPr>
                <a:t>。</a:t>
              </a:r>
              <a:endParaRPr lang="zh-CN" altLang="en-US" sz="1600">
                <a:solidFill>
                  <a:schemeClr val="bg2"/>
                </a:solidFill>
                <a:latin typeface="微软雅黑" charset="0"/>
                <a:ea typeface="微软雅黑" charset="0"/>
              </a:endParaRPr>
            </a:p>
            <a:p>
              <a:pPr algn="l"/>
              <a:r>
                <a:rPr lang="en-US" altLang="zh-CN" sz="1600" i="1">
                  <a:solidFill>
                    <a:schemeClr val="bg2"/>
                  </a:solidFill>
                  <a:latin typeface="微软雅黑" charset="0"/>
                  <a:ea typeface="微软雅黑" charset="0"/>
                </a:rPr>
                <a:t>NAME</a:t>
              </a:r>
              <a:r>
                <a:rPr lang="zh-CN" altLang="en-US" sz="1600">
                  <a:solidFill>
                    <a:schemeClr val="bg2"/>
                  </a:solidFill>
                  <a:latin typeface="微软雅黑" charset="0"/>
                  <a:ea typeface="微软雅黑" charset="0"/>
                </a:rPr>
                <a:t>（惯用写法，同上）：</a:t>
              </a:r>
              <a:endParaRPr lang="zh-CN" altLang="en-US" sz="1600">
                <a:solidFill>
                  <a:schemeClr val="bg2"/>
                </a:solidFill>
                <a:latin typeface="微软雅黑" charset="0"/>
                <a:ea typeface="微软雅黑" charset="0"/>
              </a:endParaRPr>
            </a:p>
            <a:p>
              <a:pPr algn="l"/>
              <a:r>
                <a:rPr lang="zh-CN" altLang="en-US" sz="1600">
                  <a:solidFill>
                    <a:schemeClr val="bg2"/>
                  </a:solidFill>
                  <a:latin typeface="微软雅黑" charset="0"/>
                  <a:ea typeface="微软雅黑" charset="0"/>
                </a:rPr>
                <a:t>参数类型为</a:t>
              </a:r>
              <a:r>
                <a:rPr lang="en-US" altLang="zh-CN" sz="1600">
                  <a:solidFill>
                    <a:schemeClr val="bg2"/>
                  </a:solidFill>
                  <a:latin typeface="微软雅黑" charset="0"/>
                  <a:ea typeface="微软雅黑" charset="0"/>
                </a:rPr>
                <a:t>StringClientParam</a:t>
              </a:r>
              <a:endParaRPr lang="en-US" altLang="zh-CN" sz="1600">
                <a:solidFill>
                  <a:schemeClr val="bg2"/>
                </a:solidFill>
                <a:latin typeface="微软雅黑" charset="0"/>
                <a:ea typeface="微软雅黑" charset="0"/>
              </a:endParaRPr>
            </a:p>
            <a:p>
              <a:pPr algn="l"/>
              <a:r>
                <a:rPr lang="zh-CN" altLang="en-US" sz="1600">
                  <a:solidFill>
                    <a:schemeClr val="bg2"/>
                  </a:solidFill>
                  <a:latin typeface="微软雅黑" charset="0"/>
                  <a:ea typeface="微软雅黑" charset="0"/>
                </a:rPr>
                <a:t>修饰符要用</a:t>
              </a:r>
              <a:r>
                <a:rPr lang="en-US" altLang="zh-CN" sz="1600">
                  <a:solidFill>
                    <a:schemeClr val="bg2"/>
                  </a:solidFill>
                  <a:latin typeface="微软雅黑" charset="0"/>
                  <a:ea typeface="微软雅黑" charset="0"/>
                </a:rPr>
                <a:t>static</a:t>
              </a:r>
              <a:r>
                <a:rPr lang="zh-CN" altLang="en-US" sz="1600">
                  <a:solidFill>
                    <a:schemeClr val="bg2"/>
                  </a:solidFill>
                  <a:latin typeface="微软雅黑" charset="0"/>
                  <a:ea typeface="微软雅黑" charset="0"/>
                </a:rPr>
                <a:t>和</a:t>
              </a:r>
              <a:r>
                <a:rPr lang="en-US" altLang="zh-CN" sz="1600">
                  <a:solidFill>
                    <a:schemeClr val="bg2"/>
                  </a:solidFill>
                  <a:latin typeface="微软雅黑" charset="0"/>
                  <a:ea typeface="微软雅黑" charset="0"/>
                </a:rPr>
                <a:t>final</a:t>
              </a:r>
              <a:r>
                <a:rPr lang="zh-CN" altLang="en-US" sz="1600">
                  <a:solidFill>
                    <a:schemeClr val="bg2"/>
                  </a:solidFill>
                  <a:latin typeface="微软雅黑" charset="0"/>
                  <a:ea typeface="微软雅黑" charset="0"/>
                </a:rPr>
                <a:t>。</a:t>
              </a:r>
              <a:endParaRPr lang="zh-CN" altLang="en-US" sz="1600">
                <a:solidFill>
                  <a:schemeClr val="bg2"/>
                </a:solidFill>
                <a:latin typeface="微软雅黑" charset="0"/>
                <a:ea typeface="微软雅黑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951230" y="1959553"/>
            <a:ext cx="10472106" cy="3912295"/>
            <a:chOff x="1498" y="493"/>
            <a:chExt cx="16492" cy="6161"/>
          </a:xfrm>
        </p:grpSpPr>
        <p:grpSp>
          <p:nvGrpSpPr>
            <p:cNvPr id="13" name="组合 12"/>
            <p:cNvGrpSpPr/>
            <p:nvPr/>
          </p:nvGrpSpPr>
          <p:grpSpPr>
            <a:xfrm>
              <a:off x="1498" y="493"/>
              <a:ext cx="12639" cy="3918"/>
              <a:chOff x="606" y="1643"/>
              <a:chExt cx="4767" cy="5981"/>
            </a:xfrm>
          </p:grpSpPr>
          <p:sp>
            <p:nvSpPr>
              <p:cNvPr id="14" name="圆角矩形 13"/>
              <p:cNvSpPr/>
              <p:nvPr/>
            </p:nvSpPr>
            <p:spPr>
              <a:xfrm>
                <a:off x="606" y="1643"/>
                <a:ext cx="4767" cy="3393"/>
              </a:xfrm>
              <a:prstGeom prst="roundRect">
                <a:avLst/>
              </a:prstGeom>
              <a:noFill/>
              <a:ln w="19050">
                <a:solidFill>
                  <a:srgbClr val="7EC1D9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5" name="直接箭头连接符 14"/>
              <p:cNvCxnSpPr/>
              <p:nvPr/>
            </p:nvCxnSpPr>
            <p:spPr>
              <a:xfrm>
                <a:off x="5373" y="3933"/>
                <a:ext cx="0" cy="3691"/>
              </a:xfrm>
              <a:prstGeom prst="straightConnector1">
                <a:avLst/>
              </a:prstGeom>
              <a:ln w="19050">
                <a:solidFill>
                  <a:srgbClr val="7EC1D9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矩形 15"/>
            <p:cNvSpPr/>
            <p:nvPr/>
          </p:nvSpPr>
          <p:spPr>
            <a:xfrm>
              <a:off x="13560" y="4470"/>
              <a:ext cx="4430" cy="218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7EC1D9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 sz="1600">
                  <a:latin typeface="微软雅黑" charset="0"/>
                  <a:ea typeface="微软雅黑" charset="0"/>
                </a:rPr>
                <a:t>在变量查询定义之前需要加注解</a:t>
              </a:r>
              <a:r>
                <a:rPr lang="en-US" altLang="zh-CN" sz="1600">
                  <a:latin typeface="微软雅黑" charset="0"/>
                  <a:ea typeface="微软雅黑" charset="0"/>
                </a:rPr>
                <a:t>@SearchParamDefinition</a:t>
              </a:r>
              <a:endParaRPr lang="en-US" altLang="zh-CN" sz="1600">
                <a:latin typeface="微软雅黑" charset="0"/>
                <a:ea typeface="微软雅黑" charset="0"/>
              </a:endParaRPr>
            </a:p>
            <a:p>
              <a:pPr algn="ctr"/>
              <a:r>
                <a:rPr lang="zh-CN" altLang="en-US" sz="1600" u="sng">
                  <a:latin typeface="微软雅黑" charset="0"/>
                  <a:ea typeface="微软雅黑" charset="0"/>
                </a:rPr>
                <a:t>如果自己定义，必须加注释</a:t>
              </a:r>
              <a:endParaRPr lang="zh-CN" altLang="en-US" sz="1600" u="sng">
                <a:latin typeface="微软雅黑" charset="0"/>
                <a:ea typeface="微软雅黑" charset="0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9040495" y="1052830"/>
            <a:ext cx="2628265" cy="33286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7EC1D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>
                <a:latin typeface="微软雅黑" charset="0"/>
                <a:ea typeface="微软雅黑" charset="0"/>
              </a:rPr>
              <a:t>参数解释：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algn="l"/>
            <a:r>
              <a:rPr lang="en-US" altLang="zh-CN">
                <a:latin typeface="微软雅黑" charset="0"/>
                <a:ea typeface="微软雅黑" charset="0"/>
              </a:rPr>
              <a:t>name</a:t>
            </a:r>
            <a:r>
              <a:rPr lang="zh-CN" altLang="en-US">
                <a:latin typeface="微软雅黑" charset="0"/>
                <a:ea typeface="微软雅黑" charset="0"/>
              </a:rPr>
              <a:t>：与变量定义时的注解保持一致，</a:t>
            </a:r>
            <a:r>
              <a:rPr lang="en-US" altLang="zh-CN">
                <a:latin typeface="微软雅黑" charset="0"/>
                <a:ea typeface="微软雅黑" charset="0"/>
              </a:rPr>
              <a:t>path</a:t>
            </a:r>
            <a:r>
              <a:rPr lang="zh-CN" altLang="en-US">
                <a:latin typeface="微软雅黑" charset="0"/>
                <a:ea typeface="微软雅黑" charset="0"/>
              </a:rPr>
              <a:t>：资源名称注释中的</a:t>
            </a:r>
            <a:r>
              <a:rPr lang="en-US" altLang="zh-CN">
                <a:latin typeface="微软雅黑" charset="0"/>
                <a:ea typeface="微软雅黑" charset="0"/>
              </a:rPr>
              <a:t>name</a:t>
            </a:r>
            <a:r>
              <a:rPr lang="zh-CN" altLang="en-US">
                <a:latin typeface="微软雅黑" charset="0"/>
                <a:ea typeface="微软雅黑" charset="0"/>
              </a:rPr>
              <a:t>加变量注释中的</a:t>
            </a:r>
            <a:r>
              <a:rPr lang="en-US" altLang="zh-CN">
                <a:latin typeface="微软雅黑" charset="0"/>
                <a:ea typeface="微软雅黑" charset="0"/>
              </a:rPr>
              <a:t>name</a:t>
            </a:r>
            <a:r>
              <a:rPr lang="zh-CN" altLang="en-US">
                <a:latin typeface="微软雅黑" charset="0"/>
                <a:ea typeface="微软雅黑" charset="0"/>
              </a:rPr>
              <a:t>，</a:t>
            </a:r>
            <a:r>
              <a:rPr lang="en-US" altLang="zh-CN">
                <a:latin typeface="微软雅黑" charset="0"/>
                <a:ea typeface="微软雅黑" charset="0"/>
              </a:rPr>
              <a:t>description</a:t>
            </a:r>
            <a:r>
              <a:rPr lang="zh-CN" altLang="en-US">
                <a:latin typeface="微软雅黑" charset="0"/>
                <a:ea typeface="微软雅黑" charset="0"/>
              </a:rPr>
              <a:t>：描述，</a:t>
            </a:r>
            <a:r>
              <a:rPr lang="en-US" altLang="zh-CN">
                <a:latin typeface="微软雅黑" charset="0"/>
                <a:ea typeface="微软雅黑" charset="0"/>
              </a:rPr>
              <a:t>type</a:t>
            </a:r>
            <a:r>
              <a:rPr lang="zh-CN" altLang="en-US">
                <a:latin typeface="微软雅黑" charset="0"/>
                <a:ea typeface="微软雅黑" charset="0"/>
              </a:rPr>
              <a:t>：变量类型，与变量查询定义的类型相同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algn="l"/>
            <a:r>
              <a:rPr lang="zh-CN" altLang="en-US" u="sng">
                <a:solidFill>
                  <a:srgbClr val="C00000"/>
                </a:solidFill>
                <a:latin typeface="微软雅黑" charset="0"/>
                <a:ea typeface="微软雅黑" charset="0"/>
              </a:rPr>
              <a:t>注意：有变量定义之后才能有对应的变量查询定义</a:t>
            </a:r>
            <a:endParaRPr lang="zh-CN" altLang="en-US" u="sng">
              <a:solidFill>
                <a:srgbClr val="C0000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756920" y="1295400"/>
            <a:ext cx="10664190" cy="4572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>
                <a:solidFill>
                  <a:schemeClr val="tx1"/>
                </a:solidFill>
              </a:rPr>
              <a:t>至此，资源文件</a:t>
            </a:r>
            <a:r>
              <a:rPr lang="en-US" altLang="zh-CN" sz="2800">
                <a:solidFill>
                  <a:schemeClr val="tx1"/>
                </a:solidFill>
              </a:rPr>
              <a:t>Resource</a:t>
            </a:r>
            <a:r>
              <a:rPr lang="zh-CN" altLang="en-US" sz="2800">
                <a:solidFill>
                  <a:schemeClr val="tx1"/>
                </a:solidFill>
              </a:rPr>
              <a:t>全部编写完成。</a:t>
            </a:r>
            <a:endParaRPr lang="zh-CN" altLang="en-US" sz="2800">
              <a:solidFill>
                <a:schemeClr val="tx1"/>
              </a:solidFill>
            </a:endParaRPr>
          </a:p>
          <a:p>
            <a:pPr algn="l"/>
            <a:r>
              <a:rPr lang="zh-CN" altLang="en-US" sz="2800">
                <a:solidFill>
                  <a:schemeClr val="tx1"/>
                </a:solidFill>
              </a:rPr>
              <a:t>无论你用的是官方提供的</a:t>
            </a:r>
            <a:r>
              <a:rPr lang="en-US" altLang="zh-CN" sz="2800">
                <a:solidFill>
                  <a:schemeClr val="tx1"/>
                </a:solidFill>
              </a:rPr>
              <a:t>Resource</a:t>
            </a:r>
            <a:r>
              <a:rPr lang="zh-CN" altLang="en-US" sz="2800">
                <a:solidFill>
                  <a:schemeClr val="tx1"/>
                </a:solidFill>
              </a:rPr>
              <a:t>还是自己编写的</a:t>
            </a:r>
            <a:r>
              <a:rPr lang="en-US" altLang="zh-CN" sz="2800">
                <a:solidFill>
                  <a:schemeClr val="tx1"/>
                </a:solidFill>
              </a:rPr>
              <a:t>Resource</a:t>
            </a:r>
            <a:r>
              <a:rPr lang="zh-CN" altLang="en-US" sz="2800">
                <a:solidFill>
                  <a:schemeClr val="tx1"/>
                </a:solidFill>
              </a:rPr>
              <a:t>，都要注意每个变量的命名需要慎重，尽量不要与所使用的数据库关键字冲突，以免造成不必要的麻烦。</a:t>
            </a:r>
            <a:endParaRPr lang="zh-CN" altLang="en-US" sz="2800">
              <a:solidFill>
                <a:schemeClr val="tx1"/>
              </a:solidFill>
            </a:endParaRPr>
          </a:p>
          <a:p>
            <a:pPr algn="l"/>
            <a:r>
              <a:rPr lang="zh-CN" altLang="en-US" sz="2800">
                <a:solidFill>
                  <a:schemeClr val="tx1"/>
                </a:solidFill>
              </a:rPr>
              <a:t>接下来我们定义变量复合类型，也叫资源变量类型。资源变量类型可以使用官网提供的类型</a:t>
            </a:r>
            <a:r>
              <a:rPr lang="en-US" altLang="zh-CN" sz="2800">
                <a:solidFill>
                  <a:schemeClr val="tx1"/>
                </a:solidFill>
              </a:rPr>
              <a:t>datatype</a:t>
            </a:r>
            <a:r>
              <a:rPr lang="zh-CN" altLang="en-US" sz="2800">
                <a:solidFill>
                  <a:schemeClr val="tx1"/>
                </a:solidFill>
              </a:rPr>
              <a:t>，也可以根据自己的需要，自由编写</a:t>
            </a:r>
            <a:r>
              <a:rPr lang="en-US" altLang="zh-CN" sz="2800">
                <a:solidFill>
                  <a:schemeClr val="tx1"/>
                </a:solidFill>
              </a:rPr>
              <a:t>datatype</a:t>
            </a:r>
            <a:r>
              <a:rPr lang="zh-CN" altLang="en-US" sz="2800">
                <a:solidFill>
                  <a:schemeClr val="tx1"/>
                </a:solidFill>
              </a:rPr>
              <a:t>，写法与资源编写类似，包括：类的定义、变量定义、变量的</a:t>
            </a:r>
            <a:r>
              <a:rPr lang="en-US" altLang="zh-CN" sz="2800">
                <a:solidFill>
                  <a:schemeClr val="tx1"/>
                </a:solidFill>
              </a:rPr>
              <a:t>SET/GET</a:t>
            </a:r>
            <a:r>
              <a:rPr lang="zh-CN" altLang="en-US" sz="2800">
                <a:solidFill>
                  <a:schemeClr val="tx1"/>
                </a:solidFill>
              </a:rPr>
              <a:t>方法和注解的使用。</a:t>
            </a:r>
            <a:endParaRPr lang="zh-CN" altLang="en-US" sz="2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4" grpId="4" animBg="1"/>
      <p:bldP spid="4" grpId="5" animBg="1"/>
      <p:bldP spid="4" grpId="6" animBg="1"/>
      <p:bldP spid="4" grpId="7" animBg="1"/>
      <p:bldP spid="4" grpId="8" animBg="1"/>
      <p:bldP spid="4" grpId="9" animBg="1"/>
      <p:bldP spid="4" grpId="10" animBg="1"/>
      <p:bldP spid="4" grpId="11" animBg="1"/>
      <p:bldP spid="4" grpId="12" animBg="1"/>
      <p:bldP spid="4" grpId="13" animBg="1"/>
      <p:bldP spid="4" grpId="14" animBg="1"/>
      <p:bldP spid="4" grpId="15" animBg="1"/>
      <p:bldP spid="4" grpId="16" animBg="1"/>
      <p:bldP spid="4" grpId="17" animBg="1"/>
      <p:bldP spid="4" grpId="18" animBg="1"/>
      <p:bldP spid="4" grpId="19" animBg="1"/>
      <p:bldP spid="4" grpId="20" animBg="1"/>
      <p:bldP spid="4" grpId="21" animBg="1"/>
      <p:bldP spid="4" grpId="22" animBg="1"/>
      <p:bldP spid="4" grpId="23" animBg="1"/>
      <p:bldP spid="4" grpId="24" animBg="1"/>
      <p:bldP spid="4" grpId="25" bldLvl="0" animBg="1"/>
      <p:bldP spid="6" grpId="0" animBg="1"/>
      <p:bldP spid="17" grpId="0" bldLvl="0" animBg="1"/>
      <p:bldP spid="20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z="3330">
                <a:sym typeface="+mn-ea"/>
              </a:rPr>
              <a:t>如何使用</a:t>
            </a:r>
            <a:r>
              <a:rPr lang="en-US" altLang="zh-CN" sz="3330">
                <a:sym typeface="+mn-ea"/>
              </a:rPr>
              <a:t>HAPI-FHIR(Server</a:t>
            </a:r>
            <a:r>
              <a:rPr lang="zh-CN" altLang="zh-CN" sz="3330">
                <a:sym typeface="+mn-ea"/>
              </a:rPr>
              <a:t>端</a:t>
            </a:r>
            <a:r>
              <a:rPr lang="en-US" altLang="zh-CN" sz="3330">
                <a:sym typeface="+mn-ea"/>
              </a:rPr>
              <a:t>)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339090" y="1069340"/>
            <a:ext cx="11332210" cy="5073650"/>
          </a:xfrm>
          <a:prstGeom prst="roundRect">
            <a:avLst/>
          </a:prstGeom>
          <a:noFill/>
          <a:ln w="28575"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marL="342900" indent="-342900" algn="l" fontAlgn="auto">
              <a:lnSpc>
                <a:spcPct val="150000"/>
              </a:lnSpc>
              <a:buFont typeface="Wingdings" charset="0"/>
              <a:buChar char="l"/>
            </a:pPr>
            <a:r>
              <a:rPr lang="en-US" altLang="zh-CN" sz="2000">
                <a:latin typeface="微软雅黑" charset="0"/>
                <a:ea typeface="微软雅黑" charset="0"/>
              </a:rPr>
              <a:t>Step4</a:t>
            </a:r>
            <a:r>
              <a:rPr lang="zh-CN" altLang="en-US" sz="2000">
                <a:latin typeface="微软雅黑" charset="0"/>
                <a:ea typeface="微软雅黑" charset="0"/>
              </a:rPr>
              <a:t>：资源变量类型</a:t>
            </a:r>
            <a:r>
              <a:rPr lang="en-US" altLang="zh-CN" sz="2000">
                <a:latin typeface="微软雅黑" charset="0"/>
                <a:ea typeface="微软雅黑" charset="0"/>
              </a:rPr>
              <a:t>dataType</a:t>
            </a:r>
            <a:r>
              <a:rPr lang="zh-CN" altLang="en-US" sz="2000">
                <a:latin typeface="微软雅黑" charset="0"/>
                <a:ea typeface="微软雅黑" charset="0"/>
              </a:rPr>
              <a:t>的理解和扩展（以</a:t>
            </a:r>
            <a:r>
              <a:rPr lang="en-US" altLang="zh-CN" sz="2000">
                <a:latin typeface="微软雅黑" charset="0"/>
                <a:ea typeface="微软雅黑" charset="0"/>
              </a:rPr>
              <a:t>Contact</a:t>
            </a:r>
            <a:r>
              <a:rPr lang="zh-CN" altLang="en-US" sz="2000">
                <a:latin typeface="微软雅黑" charset="0"/>
                <a:ea typeface="微软雅黑" charset="0"/>
              </a:rPr>
              <a:t>为例）：</a:t>
            </a:r>
            <a:endParaRPr lang="zh-CN" altLang="en-US" sz="2000">
              <a:latin typeface="微软雅黑" charset="0"/>
              <a:ea typeface="微软雅黑" charset="0"/>
              <a:hlinkClick r:id="rId1"/>
            </a:endParaRPr>
          </a:p>
          <a:p>
            <a:pPr marL="342900" indent="-342900" algn="l" fontAlgn="auto">
              <a:lnSpc>
                <a:spcPct val="150000"/>
              </a:lnSpc>
              <a:buFont typeface="Wingdings" charset="0"/>
              <a:buChar char="l"/>
            </a:pPr>
            <a:endParaRPr lang="zh-CN" altLang="en-US" sz="2000">
              <a:latin typeface="微软雅黑" charset="0"/>
              <a:ea typeface="微软雅黑" charset="0"/>
              <a:hlinkClick r:id="rId1"/>
            </a:endParaRPr>
          </a:p>
          <a:p>
            <a:pPr indent="0" algn="l" fontAlgn="auto">
              <a:lnSpc>
                <a:spcPct val="150000"/>
              </a:lnSpc>
              <a:buFont typeface="Wingdings" charset="0"/>
              <a:buNone/>
            </a:pPr>
            <a:endParaRPr lang="zh-CN" altLang="en-US" sz="2000">
              <a:latin typeface="微软雅黑" charset="0"/>
              <a:ea typeface="微软雅黑" charset="0"/>
            </a:endParaRPr>
          </a:p>
          <a:p>
            <a:pPr indent="0" algn="l" fontAlgn="auto">
              <a:lnSpc>
                <a:spcPct val="150000"/>
              </a:lnSpc>
              <a:buFont typeface="Wingdings" charset="0"/>
              <a:buNone/>
            </a:pPr>
            <a:endParaRPr lang="zh-CN" altLang="en-US" sz="2000">
              <a:latin typeface="微软雅黑" charset="0"/>
              <a:ea typeface="微软雅黑" charset="0"/>
            </a:endParaRPr>
          </a:p>
          <a:p>
            <a:pPr indent="0" algn="l" fontAlgn="auto">
              <a:lnSpc>
                <a:spcPct val="150000"/>
              </a:lnSpc>
              <a:buFont typeface="Wingdings" charset="0"/>
              <a:buNone/>
            </a:pPr>
            <a:endParaRPr lang="zh-CN" altLang="en-US" sz="2000">
              <a:latin typeface="微软雅黑" charset="0"/>
              <a:ea typeface="微软雅黑" charset="0"/>
            </a:endParaRPr>
          </a:p>
          <a:p>
            <a:pPr indent="0" algn="l" fontAlgn="auto">
              <a:lnSpc>
                <a:spcPct val="150000"/>
              </a:lnSpc>
              <a:buFont typeface="Wingdings" charset="0"/>
              <a:buNone/>
            </a:pPr>
            <a:endParaRPr lang="zh-CN" altLang="en-US" sz="2000">
              <a:latin typeface="微软雅黑" charset="0"/>
              <a:ea typeface="微软雅黑" charset="0"/>
            </a:endParaRPr>
          </a:p>
          <a:p>
            <a:pPr indent="0" algn="l" fontAlgn="auto">
              <a:lnSpc>
                <a:spcPct val="150000"/>
              </a:lnSpc>
              <a:buFont typeface="Wingdings" charset="0"/>
              <a:buNone/>
            </a:pPr>
            <a:endParaRPr lang="zh-CN" altLang="en-US" sz="2000">
              <a:latin typeface="微软雅黑" charset="0"/>
              <a:ea typeface="微软雅黑" charset="0"/>
            </a:endParaRPr>
          </a:p>
          <a:p>
            <a:pPr indent="0" algn="l" fontAlgn="auto">
              <a:lnSpc>
                <a:spcPct val="150000"/>
              </a:lnSpc>
              <a:buFont typeface="Wingdings" charset="0"/>
              <a:buNone/>
            </a:pPr>
            <a:endParaRPr lang="zh-CN" altLang="en-US" sz="2000">
              <a:latin typeface="微软雅黑" charset="0"/>
              <a:ea typeface="微软雅黑" charset="0"/>
            </a:endParaRPr>
          </a:p>
          <a:p>
            <a:pPr indent="0" algn="l" fontAlgn="auto">
              <a:lnSpc>
                <a:spcPct val="150000"/>
              </a:lnSpc>
              <a:buFont typeface="Wingdings" charset="0"/>
              <a:buNone/>
            </a:pPr>
            <a:endParaRPr lang="zh-CN" altLang="en-US" sz="2000">
              <a:latin typeface="微软雅黑" charset="0"/>
              <a:ea typeface="微软雅黑" charset="0"/>
            </a:endParaRPr>
          </a:p>
          <a:p>
            <a:pPr indent="0" algn="l" fontAlgn="auto">
              <a:lnSpc>
                <a:spcPct val="150000"/>
              </a:lnSpc>
              <a:buFont typeface="Wingdings" charset="0"/>
              <a:buNone/>
            </a:pPr>
            <a:endParaRPr lang="zh-CN" altLang="en-US" sz="2000">
              <a:latin typeface="微软雅黑" charset="0"/>
              <a:ea typeface="微软雅黑" charset="0"/>
            </a:endParaRPr>
          </a:p>
        </p:txBody>
      </p:sp>
      <p:sp>
        <p:nvSpPr>
          <p:cNvPr id="3" name=" 167"/>
          <p:cNvSpPr/>
          <p:nvPr/>
        </p:nvSpPr>
        <p:spPr>
          <a:xfrm>
            <a:off x="8610600" y="173355"/>
            <a:ext cx="3242945" cy="619760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>
                <a:solidFill>
                  <a:schemeClr val="tx1">
                    <a:lumMod val="75000"/>
                  </a:schemeClr>
                </a:solidFill>
                <a:latin typeface="微软雅黑" charset="0"/>
                <a:ea typeface="微软雅黑" charset="0"/>
              </a:rPr>
              <a:t>1</a:t>
            </a:r>
            <a:r>
              <a:rPr lang="zh-CN" altLang="en-US" sz="2400">
                <a:solidFill>
                  <a:schemeClr val="tx1">
                    <a:lumMod val="75000"/>
                  </a:schemeClr>
                </a:solidFill>
                <a:latin typeface="微软雅黑" charset="0"/>
                <a:ea typeface="微软雅黑" charset="0"/>
              </a:rPr>
              <a:t>、编写</a:t>
            </a:r>
            <a:r>
              <a:rPr lang="en-US" altLang="zh-CN" sz="2400">
                <a:solidFill>
                  <a:schemeClr val="tx1">
                    <a:lumMod val="75000"/>
                  </a:schemeClr>
                </a:solidFill>
                <a:latin typeface="微软雅黑" charset="0"/>
                <a:ea typeface="微软雅黑" charset="0"/>
              </a:rPr>
              <a:t>Resource</a:t>
            </a:r>
            <a:endParaRPr lang="en-US" altLang="zh-CN" sz="2400">
              <a:solidFill>
                <a:schemeClr val="tx1">
                  <a:lumMod val="75000"/>
                </a:schemeClr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5" name="图片 4" descr="C:\Users\Administrator\Desktop\QQ截图20170307183919.jpgQQ截图20170307183919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45770" y="1758950"/>
            <a:ext cx="7167880" cy="4711065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522838" y="1769110"/>
            <a:ext cx="11008127" cy="1249045"/>
            <a:chOff x="1145" y="3386"/>
            <a:chExt cx="17336" cy="1967"/>
          </a:xfrm>
        </p:grpSpPr>
        <p:grpSp>
          <p:nvGrpSpPr>
            <p:cNvPr id="18" name="组合 17"/>
            <p:cNvGrpSpPr/>
            <p:nvPr/>
          </p:nvGrpSpPr>
          <p:grpSpPr>
            <a:xfrm>
              <a:off x="1145" y="4227"/>
              <a:ext cx="11064" cy="509"/>
              <a:chOff x="473" y="7343"/>
              <a:chExt cx="4173" cy="777"/>
            </a:xfrm>
          </p:grpSpPr>
          <p:sp>
            <p:nvSpPr>
              <p:cNvPr id="19" name="圆角矩形 18"/>
              <p:cNvSpPr/>
              <p:nvPr/>
            </p:nvSpPr>
            <p:spPr>
              <a:xfrm>
                <a:off x="473" y="7343"/>
                <a:ext cx="1532" cy="777"/>
              </a:xfrm>
              <a:prstGeom prst="roundRect">
                <a:avLst/>
              </a:prstGeom>
              <a:noFill/>
              <a:ln w="19050">
                <a:solidFill>
                  <a:srgbClr val="C0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0" name="直接箭头连接符 19"/>
              <p:cNvCxnSpPr/>
              <p:nvPr/>
            </p:nvCxnSpPr>
            <p:spPr>
              <a:xfrm>
                <a:off x="1999" y="7815"/>
                <a:ext cx="2647" cy="3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矩形 20"/>
            <p:cNvSpPr/>
            <p:nvPr/>
          </p:nvSpPr>
          <p:spPr>
            <a:xfrm>
              <a:off x="12296" y="3386"/>
              <a:ext cx="6185" cy="196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l"/>
              <a:r>
                <a:rPr lang="zh-CN" altLang="en-US" sz="1600" u="sng">
                  <a:latin typeface="微软雅黑" charset="0"/>
                  <a:ea typeface="微软雅黑" charset="0"/>
                </a:rPr>
                <a:t>资源变量类型定义前需要添加注解</a:t>
              </a:r>
              <a:r>
                <a:rPr lang="en-US" altLang="zh-CN" sz="1600" u="sng">
                  <a:latin typeface="微软雅黑" charset="0"/>
                  <a:ea typeface="微软雅黑" charset="0"/>
                </a:rPr>
                <a:t>@DatatypeDef</a:t>
              </a:r>
              <a:r>
                <a:rPr lang="zh-CN" altLang="en-US" sz="1600" u="sng">
                  <a:latin typeface="微软雅黑" charset="0"/>
                  <a:ea typeface="微软雅黑" charset="0"/>
                </a:rPr>
                <a:t>（</a:t>
              </a:r>
              <a:r>
                <a:rPr lang="en-US" altLang="zh-CN" sz="1600" u="sng">
                  <a:latin typeface="微软雅黑" charset="0"/>
                  <a:ea typeface="微软雅黑" charset="0"/>
                </a:rPr>
                <a:t>name:</a:t>
              </a:r>
              <a:r>
                <a:rPr lang="zh-CN" altLang="en-US" sz="1600" u="sng">
                  <a:latin typeface="微软雅黑" charset="0"/>
                  <a:ea typeface="微软雅黑" charset="0"/>
                </a:rPr>
                <a:t>类型名称，可自由定义，一般与类名相同）</a:t>
              </a:r>
              <a:endParaRPr lang="zh-CN" altLang="en-US" sz="1600" u="sng">
                <a:latin typeface="微软雅黑" charset="0"/>
                <a:ea typeface="微软雅黑" charset="0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77215" y="2665730"/>
            <a:ext cx="10976610" cy="2944495"/>
            <a:chOff x="1580" y="6262"/>
            <a:chExt cx="17286" cy="4637"/>
          </a:xfrm>
        </p:grpSpPr>
        <p:grpSp>
          <p:nvGrpSpPr>
            <p:cNvPr id="28" name="组合 27"/>
            <p:cNvGrpSpPr/>
            <p:nvPr/>
          </p:nvGrpSpPr>
          <p:grpSpPr>
            <a:xfrm>
              <a:off x="1580" y="6262"/>
              <a:ext cx="10968" cy="2340"/>
              <a:chOff x="2348" y="6262"/>
              <a:chExt cx="10968" cy="2340"/>
            </a:xfrm>
          </p:grpSpPr>
          <p:sp>
            <p:nvSpPr>
              <p:cNvPr id="25" name="圆角矩形 24"/>
              <p:cNvSpPr/>
              <p:nvPr/>
            </p:nvSpPr>
            <p:spPr>
              <a:xfrm>
                <a:off x="2348" y="6262"/>
                <a:ext cx="10932" cy="432"/>
              </a:xfrm>
              <a:prstGeom prst="roundRect">
                <a:avLst/>
              </a:prstGeom>
              <a:noFill/>
              <a:ln w="19050">
                <a:solidFill>
                  <a:schemeClr val="accent6">
                    <a:lumMod val="60000"/>
                    <a:lumOff val="4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>
                <a:off x="9768" y="6632"/>
                <a:ext cx="3548" cy="19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60000"/>
                    <a:lumOff val="40000"/>
                  </a:schemeClr>
                </a:solidFill>
                <a:headEnd type="diamond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矩形 33"/>
            <p:cNvSpPr/>
            <p:nvPr/>
          </p:nvSpPr>
          <p:spPr>
            <a:xfrm>
              <a:off x="12661" y="7139"/>
              <a:ext cx="6205" cy="3760"/>
            </a:xfrm>
            <a:prstGeom prst="rect">
              <a:avLst/>
            </a:prstGeom>
            <a:solidFill>
              <a:srgbClr val="7EC1D9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zh-CN" altLang="en-US"/>
                <a:t>变量类型类的定义：该类需要继承父类</a:t>
              </a:r>
              <a:r>
                <a:rPr lang="en-US" altLang="zh-CN"/>
                <a:t>BaseIdentifiableElement</a:t>
              </a:r>
              <a:r>
                <a:rPr lang="zh-CN" altLang="en-US"/>
                <a:t>并实现</a:t>
              </a:r>
              <a:r>
                <a:rPr lang="en-US" altLang="zh-CN"/>
                <a:t>ICompositeDatatype</a:t>
              </a:r>
              <a:r>
                <a:rPr lang="zh-CN" altLang="en-US"/>
                <a:t>接口。</a:t>
              </a:r>
              <a:endParaRPr lang="zh-CN" altLang="en-US"/>
            </a:p>
            <a:p>
              <a:pPr algn="l"/>
              <a:r>
                <a:rPr lang="zh-CN" altLang="en-US"/>
                <a:t>（</a:t>
              </a:r>
              <a:r>
                <a:rPr lang="en-US" altLang="zh-CN">
                  <a:sym typeface="+mn-ea"/>
                </a:rPr>
                <a:t>BaseIdentifiableElement</a:t>
              </a:r>
              <a:r>
                <a:rPr lang="zh-CN" altLang="en-US"/>
                <a:t>与该类相似，属于变量类型基类）。</a:t>
              </a:r>
              <a:r>
                <a:rPr lang="zh-CN" altLang="en-US">
                  <a:solidFill>
                    <a:srgbClr val="111111"/>
                  </a:solidFill>
                </a:rPr>
                <a:t>如果要自己扩展和编写资源变量类型类，则必须继承</a:t>
              </a:r>
              <a:r>
                <a:rPr lang="en-US" altLang="zh-CN">
                  <a:solidFill>
                    <a:srgbClr val="111111"/>
                  </a:solidFill>
                </a:rPr>
                <a:t>BaseIdentifiableElement</a:t>
              </a:r>
              <a:r>
                <a:rPr lang="zh-CN" altLang="en-US">
                  <a:solidFill>
                    <a:srgbClr val="111111"/>
                  </a:solidFill>
                </a:rPr>
                <a:t>类并实现</a:t>
              </a:r>
              <a:r>
                <a:rPr lang="en-US" altLang="zh-CN">
                  <a:solidFill>
                    <a:srgbClr val="111111"/>
                  </a:solidFill>
                </a:rPr>
                <a:t>ICompositeDatatype</a:t>
              </a:r>
              <a:r>
                <a:rPr lang="zh-CN" altLang="en-US">
                  <a:solidFill>
                    <a:srgbClr val="111111"/>
                  </a:solidFill>
                </a:rPr>
                <a:t>接口。</a:t>
              </a:r>
              <a:endParaRPr lang="zh-CN" altLang="en-US">
                <a:solidFill>
                  <a:srgbClr val="111111"/>
                </a:solidFill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77850" y="3017194"/>
            <a:ext cx="11002010" cy="3466241"/>
            <a:chOff x="3046" y="-656"/>
            <a:chExt cx="17326" cy="5826"/>
          </a:xfrm>
        </p:grpSpPr>
        <p:grpSp>
          <p:nvGrpSpPr>
            <p:cNvPr id="27" name="组合 26"/>
            <p:cNvGrpSpPr/>
            <p:nvPr/>
          </p:nvGrpSpPr>
          <p:grpSpPr>
            <a:xfrm>
              <a:off x="3046" y="-656"/>
              <a:ext cx="11067" cy="5741"/>
              <a:chOff x="3814" y="-656"/>
              <a:chExt cx="11067" cy="5741"/>
            </a:xfrm>
          </p:grpSpPr>
          <p:sp>
            <p:nvSpPr>
              <p:cNvPr id="22" name="圆角矩形 21"/>
              <p:cNvSpPr/>
              <p:nvPr/>
            </p:nvSpPr>
            <p:spPr>
              <a:xfrm>
                <a:off x="3814" y="-656"/>
                <a:ext cx="10018" cy="5741"/>
              </a:xfrm>
              <a:prstGeom prst="roundRect">
                <a:avLst/>
              </a:prstGeom>
              <a:noFill/>
              <a:ln w="12700">
                <a:solidFill>
                  <a:srgbClr val="C0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3" name="直接箭头连接符 22"/>
              <p:cNvCxnSpPr/>
              <p:nvPr/>
            </p:nvCxnSpPr>
            <p:spPr>
              <a:xfrm flipV="1">
                <a:off x="13800" y="4434"/>
                <a:ext cx="1081" cy="7"/>
              </a:xfrm>
              <a:prstGeom prst="straightConnector1">
                <a:avLst/>
              </a:prstGeom>
              <a:ln w="9525">
                <a:solidFill>
                  <a:srgbClr val="C00000"/>
                </a:solidFill>
                <a:headEnd type="diamond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矩形 32"/>
            <p:cNvSpPr/>
            <p:nvPr/>
          </p:nvSpPr>
          <p:spPr>
            <a:xfrm>
              <a:off x="14119" y="3809"/>
              <a:ext cx="6253" cy="1361"/>
            </a:xfrm>
            <a:prstGeom prst="rect">
              <a:avLst/>
            </a:prstGeom>
            <a:solidFill>
              <a:srgbClr val="D55353"/>
            </a:solidFill>
            <a:ln>
              <a:solidFill>
                <a:srgbClr val="D553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zh-CN" altLang="en-US">
                  <a:solidFill>
                    <a:srgbClr val="111111"/>
                  </a:solidFill>
                  <a:latin typeface="微软雅黑" charset="0"/>
                  <a:ea typeface="微软雅黑" charset="0"/>
                </a:rPr>
                <a:t>此部分为复合类型中的变量定义，与资源中的变量定义完全相同。</a:t>
              </a:r>
              <a:r>
                <a:rPr lang="en-US" altLang="zh-CN">
                  <a:solidFill>
                    <a:srgbClr val="111111"/>
                  </a:solidFill>
                  <a:latin typeface="微软雅黑" charset="0"/>
                  <a:ea typeface="微软雅黑" charset="0"/>
                </a:rPr>
                <a:t>SET/GET</a:t>
              </a:r>
              <a:r>
                <a:rPr lang="zh-CN" altLang="en-US">
                  <a:solidFill>
                    <a:srgbClr val="111111"/>
                  </a:solidFill>
                  <a:latin typeface="微软雅黑" charset="0"/>
                  <a:ea typeface="微软雅黑" charset="0"/>
                </a:rPr>
                <a:t>方法也完全相同，不再赘述。</a:t>
              </a:r>
              <a:endParaRPr lang="zh-CN" altLang="en-US">
                <a:solidFill>
                  <a:srgbClr val="111111"/>
                </a:solidFill>
                <a:latin typeface="微软雅黑" charset="0"/>
                <a:ea typeface="微软雅黑" charset="0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4" grpId="4" animBg="1"/>
      <p:bldP spid="4" grpId="5" animBg="1"/>
      <p:bldP spid="4" grpId="6" animBg="1"/>
      <p:bldP spid="4" grpId="7" animBg="1"/>
      <p:bldP spid="4" grpId="8" animBg="1"/>
      <p:bldP spid="4" grpId="9" animBg="1"/>
      <p:bldP spid="4" grpId="10" animBg="1"/>
      <p:bldP spid="4" grpId="11" animBg="1"/>
      <p:bldP spid="4" grpId="12" animBg="1"/>
      <p:bldP spid="4" grpId="13" animBg="1"/>
      <p:bldP spid="4" grpId="14" animBg="1"/>
      <p:bldP spid="4" grpId="15" animBg="1"/>
      <p:bldP spid="4" grpId="16" animBg="1"/>
      <p:bldP spid="4" grpId="17" animBg="1"/>
      <p:bldP spid="4" grpId="18" animBg="1"/>
      <p:bldP spid="4" grpId="19" animBg="1"/>
      <p:bldP spid="4" grpId="20" animBg="1"/>
      <p:bldP spid="4" grpId="21" animBg="1"/>
      <p:bldP spid="4" grpId="22" animBg="1"/>
      <p:bldP spid="4" grpId="23" animBg="1"/>
      <p:bldP spid="4" grpId="24" animBg="1"/>
      <p:bldP spid="4" grpId="25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330">
                <a:sym typeface="+mn-ea"/>
              </a:rPr>
              <a:t>如何使用</a:t>
            </a:r>
            <a:r>
              <a:rPr lang="en-US" altLang="zh-CN" sz="3330">
                <a:sym typeface="+mn-ea"/>
              </a:rPr>
              <a:t>HAPI-FHIR(Server</a:t>
            </a:r>
            <a:r>
              <a:rPr lang="zh-CN" altLang="zh-CN" sz="3330">
                <a:sym typeface="+mn-ea"/>
              </a:rPr>
              <a:t>端</a:t>
            </a:r>
            <a:r>
              <a:rPr lang="en-US" altLang="zh-CN" sz="3330">
                <a:sym typeface="+mn-ea"/>
              </a:rPr>
              <a:t>)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339090" y="1069340"/>
            <a:ext cx="11332210" cy="5073650"/>
          </a:xfrm>
          <a:prstGeom prst="roundRect">
            <a:avLst/>
          </a:prstGeom>
          <a:noFill/>
          <a:ln w="28575"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marL="342900" indent="-342900" algn="l" fontAlgn="auto">
              <a:lnSpc>
                <a:spcPct val="150000"/>
              </a:lnSpc>
              <a:buFont typeface="Wingdings" charset="0"/>
              <a:buChar char="l"/>
            </a:pPr>
            <a:r>
              <a:rPr lang="en-US" altLang="zh-CN" sz="2000">
                <a:latin typeface="微软雅黑" charset="0"/>
                <a:ea typeface="微软雅黑" charset="0"/>
              </a:rPr>
              <a:t>Example</a:t>
            </a:r>
            <a:r>
              <a:rPr lang="zh-CN" altLang="en-US" sz="2000">
                <a:latin typeface="微软雅黑" charset="0"/>
                <a:ea typeface="微软雅黑" charset="0"/>
              </a:rPr>
              <a:t>：举个小栗子</a:t>
            </a:r>
            <a:endParaRPr lang="en-US" sz="2000">
              <a:latin typeface="微软雅黑" charset="0"/>
              <a:ea typeface="微软雅黑" charset="0"/>
              <a:hlinkClick r:id="rId1"/>
            </a:endParaRPr>
          </a:p>
          <a:p>
            <a:pPr marL="342900" indent="-342900" algn="l" fontAlgn="auto">
              <a:lnSpc>
                <a:spcPct val="150000"/>
              </a:lnSpc>
              <a:buFont typeface="Wingdings" charset="0"/>
              <a:buChar char="l"/>
            </a:pPr>
            <a:endParaRPr lang="zh-CN" altLang="en-US" sz="2000">
              <a:latin typeface="微软雅黑" charset="0"/>
              <a:ea typeface="微软雅黑" charset="0"/>
              <a:hlinkClick r:id="rId1"/>
            </a:endParaRPr>
          </a:p>
          <a:p>
            <a:pPr indent="0" algn="l" fontAlgn="auto">
              <a:lnSpc>
                <a:spcPct val="150000"/>
              </a:lnSpc>
              <a:buFont typeface="Wingdings" charset="0"/>
              <a:buNone/>
            </a:pPr>
            <a:endParaRPr lang="zh-CN" altLang="en-US" sz="2000">
              <a:latin typeface="微软雅黑" charset="0"/>
              <a:ea typeface="微软雅黑" charset="0"/>
            </a:endParaRPr>
          </a:p>
          <a:p>
            <a:pPr indent="0" algn="l" fontAlgn="auto">
              <a:lnSpc>
                <a:spcPct val="150000"/>
              </a:lnSpc>
              <a:buFont typeface="Wingdings" charset="0"/>
              <a:buNone/>
            </a:pPr>
            <a:endParaRPr lang="zh-CN" altLang="en-US" sz="2000">
              <a:latin typeface="微软雅黑" charset="0"/>
              <a:ea typeface="微软雅黑" charset="0"/>
            </a:endParaRPr>
          </a:p>
          <a:p>
            <a:pPr indent="0" algn="l" fontAlgn="auto">
              <a:lnSpc>
                <a:spcPct val="150000"/>
              </a:lnSpc>
              <a:buFont typeface="Wingdings" charset="0"/>
              <a:buNone/>
            </a:pPr>
            <a:endParaRPr lang="zh-CN" altLang="en-US" sz="2000">
              <a:latin typeface="微软雅黑" charset="0"/>
              <a:ea typeface="微软雅黑" charset="0"/>
            </a:endParaRPr>
          </a:p>
          <a:p>
            <a:pPr indent="0" algn="l" fontAlgn="auto">
              <a:lnSpc>
                <a:spcPct val="150000"/>
              </a:lnSpc>
              <a:buFont typeface="Wingdings" charset="0"/>
              <a:buNone/>
            </a:pPr>
            <a:endParaRPr lang="zh-CN" altLang="en-US" sz="2000">
              <a:latin typeface="微软雅黑" charset="0"/>
              <a:ea typeface="微软雅黑" charset="0"/>
            </a:endParaRPr>
          </a:p>
          <a:p>
            <a:pPr indent="0" algn="l" fontAlgn="auto">
              <a:lnSpc>
                <a:spcPct val="150000"/>
              </a:lnSpc>
              <a:buFont typeface="Wingdings" charset="0"/>
              <a:buNone/>
            </a:pPr>
            <a:endParaRPr lang="zh-CN" altLang="en-US" sz="2000">
              <a:latin typeface="微软雅黑" charset="0"/>
              <a:ea typeface="微软雅黑" charset="0"/>
            </a:endParaRPr>
          </a:p>
          <a:p>
            <a:pPr indent="0" algn="l" fontAlgn="auto">
              <a:lnSpc>
                <a:spcPct val="150000"/>
              </a:lnSpc>
              <a:buFont typeface="Wingdings" charset="0"/>
              <a:buNone/>
            </a:pPr>
            <a:endParaRPr lang="zh-CN" altLang="en-US" sz="2000">
              <a:latin typeface="微软雅黑" charset="0"/>
              <a:ea typeface="微软雅黑" charset="0"/>
            </a:endParaRPr>
          </a:p>
          <a:p>
            <a:pPr indent="0" algn="l" fontAlgn="auto">
              <a:lnSpc>
                <a:spcPct val="150000"/>
              </a:lnSpc>
              <a:buFont typeface="Wingdings" charset="0"/>
              <a:buNone/>
            </a:pPr>
            <a:endParaRPr lang="zh-CN" altLang="en-US" sz="2000">
              <a:latin typeface="微软雅黑" charset="0"/>
              <a:ea typeface="微软雅黑" charset="0"/>
            </a:endParaRPr>
          </a:p>
          <a:p>
            <a:pPr indent="0" algn="l" fontAlgn="auto">
              <a:lnSpc>
                <a:spcPct val="150000"/>
              </a:lnSpc>
              <a:buFont typeface="Wingdings" charset="0"/>
              <a:buNone/>
            </a:pPr>
            <a:endParaRPr lang="zh-CN" altLang="en-US" sz="2000">
              <a:latin typeface="微软雅黑" charset="0"/>
              <a:ea typeface="微软雅黑" charset="0"/>
            </a:endParaRPr>
          </a:p>
        </p:txBody>
      </p:sp>
      <p:sp>
        <p:nvSpPr>
          <p:cNvPr id="3" name=" 167"/>
          <p:cNvSpPr/>
          <p:nvPr/>
        </p:nvSpPr>
        <p:spPr>
          <a:xfrm>
            <a:off x="8610600" y="173355"/>
            <a:ext cx="3242945" cy="619760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>
                <a:solidFill>
                  <a:schemeClr val="tx1">
                    <a:lumMod val="75000"/>
                  </a:schemeClr>
                </a:solidFill>
                <a:latin typeface="微软雅黑" charset="0"/>
                <a:ea typeface="微软雅黑" charset="0"/>
              </a:rPr>
              <a:t>1</a:t>
            </a:r>
            <a:r>
              <a:rPr lang="zh-CN" altLang="en-US" sz="2400">
                <a:solidFill>
                  <a:schemeClr val="tx1">
                    <a:lumMod val="75000"/>
                  </a:schemeClr>
                </a:solidFill>
                <a:latin typeface="微软雅黑" charset="0"/>
                <a:ea typeface="微软雅黑" charset="0"/>
              </a:rPr>
              <a:t>、编写</a:t>
            </a:r>
            <a:r>
              <a:rPr lang="en-US" altLang="zh-CN" sz="2400">
                <a:solidFill>
                  <a:schemeClr val="tx1">
                    <a:lumMod val="75000"/>
                  </a:schemeClr>
                </a:solidFill>
                <a:latin typeface="微软雅黑" charset="0"/>
                <a:ea typeface="微软雅黑" charset="0"/>
              </a:rPr>
              <a:t>Resource</a:t>
            </a:r>
            <a:endParaRPr lang="en-US" altLang="zh-CN" sz="2400">
              <a:solidFill>
                <a:schemeClr val="tx1">
                  <a:lumMod val="75000"/>
                </a:schemeClr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5" name="图片 4" descr="C:\Users\Administrator\Desktop\QQ截图20170308151142.jpgQQ截图2017030815114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39090" y="839470"/>
            <a:ext cx="9283065" cy="6054725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974090" y="945413"/>
            <a:ext cx="10660380" cy="941823"/>
            <a:chOff x="3046" y="-2422"/>
            <a:chExt cx="16788" cy="1583"/>
          </a:xfrm>
        </p:grpSpPr>
        <p:grpSp>
          <p:nvGrpSpPr>
            <p:cNvPr id="9" name="组合 8"/>
            <p:cNvGrpSpPr/>
            <p:nvPr/>
          </p:nvGrpSpPr>
          <p:grpSpPr>
            <a:xfrm>
              <a:off x="3046" y="-2069"/>
              <a:ext cx="13547" cy="824"/>
              <a:chOff x="3814" y="-2069"/>
              <a:chExt cx="13547" cy="824"/>
            </a:xfrm>
          </p:grpSpPr>
          <p:sp>
            <p:nvSpPr>
              <p:cNvPr id="10" name="圆角矩形 9"/>
              <p:cNvSpPr/>
              <p:nvPr/>
            </p:nvSpPr>
            <p:spPr>
              <a:xfrm>
                <a:off x="3814" y="-2069"/>
                <a:ext cx="10018" cy="824"/>
              </a:xfrm>
              <a:prstGeom prst="roundRect">
                <a:avLst/>
              </a:prstGeom>
              <a:noFill/>
              <a:ln w="12700">
                <a:solidFill>
                  <a:srgbClr val="C0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1" name="直接箭头连接符 10"/>
              <p:cNvCxnSpPr/>
              <p:nvPr/>
            </p:nvCxnSpPr>
            <p:spPr>
              <a:xfrm flipV="1">
                <a:off x="13868" y="-1522"/>
                <a:ext cx="3493" cy="1"/>
              </a:xfrm>
              <a:prstGeom prst="straightConnector1">
                <a:avLst/>
              </a:prstGeom>
              <a:ln w="9525">
                <a:solidFill>
                  <a:srgbClr val="C00000"/>
                </a:solidFill>
                <a:headEnd type="diamond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矩形 11"/>
            <p:cNvSpPr/>
            <p:nvPr/>
          </p:nvSpPr>
          <p:spPr>
            <a:xfrm>
              <a:off x="16665" y="-2422"/>
              <a:ext cx="3169" cy="1583"/>
            </a:xfrm>
            <a:prstGeom prst="rect">
              <a:avLst/>
            </a:prstGeom>
            <a:solidFill>
              <a:srgbClr val="D55353"/>
            </a:solidFill>
            <a:ln>
              <a:solidFill>
                <a:srgbClr val="D553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zh-CN" altLang="en-US">
                  <a:solidFill>
                    <a:srgbClr val="111111"/>
                  </a:solidFill>
                  <a:latin typeface="微软雅黑" charset="0"/>
                  <a:ea typeface="微软雅黑" charset="0"/>
                </a:rPr>
                <a:t>资源类定义：</a:t>
              </a:r>
              <a:endParaRPr lang="zh-CN" altLang="en-US">
                <a:solidFill>
                  <a:srgbClr val="111111"/>
                </a:solidFill>
                <a:latin typeface="微软雅黑" charset="0"/>
                <a:ea typeface="微软雅黑" charset="0"/>
              </a:endParaRPr>
            </a:p>
            <a:p>
              <a:pPr algn="l"/>
              <a:r>
                <a:rPr lang="zh-CN" altLang="en-US">
                  <a:solidFill>
                    <a:srgbClr val="111111"/>
                  </a:solidFill>
                  <a:latin typeface="微软雅黑" charset="0"/>
                  <a:ea typeface="微软雅黑" charset="0"/>
                </a:rPr>
                <a:t>资源名为PatientExample</a:t>
              </a:r>
              <a:endParaRPr lang="zh-CN" altLang="en-US">
                <a:solidFill>
                  <a:srgbClr val="111111"/>
                </a:solidFill>
                <a:latin typeface="微软雅黑" charset="0"/>
                <a:ea typeface="微软雅黑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974090" y="1690370"/>
            <a:ext cx="10675620" cy="1302385"/>
            <a:chOff x="2205" y="4726"/>
            <a:chExt cx="16812" cy="2051"/>
          </a:xfrm>
        </p:grpSpPr>
        <p:grpSp>
          <p:nvGrpSpPr>
            <p:cNvPr id="14" name="组合 13"/>
            <p:cNvGrpSpPr/>
            <p:nvPr/>
          </p:nvGrpSpPr>
          <p:grpSpPr>
            <a:xfrm>
              <a:off x="2205" y="4726"/>
              <a:ext cx="13571" cy="1305"/>
              <a:chOff x="2973" y="4726"/>
              <a:chExt cx="13571" cy="1305"/>
            </a:xfrm>
          </p:grpSpPr>
          <p:sp>
            <p:nvSpPr>
              <p:cNvPr id="15" name="圆角矩形 14"/>
              <p:cNvSpPr/>
              <p:nvPr/>
            </p:nvSpPr>
            <p:spPr>
              <a:xfrm>
                <a:off x="2973" y="4726"/>
                <a:ext cx="13284" cy="1128"/>
              </a:xfrm>
              <a:prstGeom prst="roundRect">
                <a:avLst/>
              </a:prstGeom>
              <a:noFill/>
              <a:ln w="19050">
                <a:solidFill>
                  <a:schemeClr val="accent6">
                    <a:lumMod val="60000"/>
                    <a:lumOff val="4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6" name="直接箭头连接符 15"/>
              <p:cNvCxnSpPr>
                <a:stCxn id="15" idx="3"/>
              </p:cNvCxnSpPr>
              <p:nvPr/>
            </p:nvCxnSpPr>
            <p:spPr>
              <a:xfrm>
                <a:off x="16257" y="5290"/>
                <a:ext cx="287" cy="741"/>
              </a:xfrm>
              <a:prstGeom prst="straightConnector1">
                <a:avLst/>
              </a:prstGeom>
              <a:ln w="19050">
                <a:solidFill>
                  <a:schemeClr val="accent6">
                    <a:lumMod val="60000"/>
                    <a:lumOff val="40000"/>
                  </a:schemeClr>
                </a:solidFill>
                <a:headEnd type="diamond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矩形 16"/>
            <p:cNvSpPr/>
            <p:nvPr/>
          </p:nvSpPr>
          <p:spPr>
            <a:xfrm>
              <a:off x="15820" y="5151"/>
              <a:ext cx="3197" cy="1626"/>
            </a:xfrm>
            <a:prstGeom prst="rect">
              <a:avLst/>
            </a:prstGeom>
            <a:solidFill>
              <a:srgbClr val="7EC1D9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zh-CN" altLang="en-US">
                  <a:solidFill>
                    <a:srgbClr val="111111"/>
                  </a:solidFill>
                </a:rPr>
                <a:t>变量查询定义：</a:t>
              </a:r>
              <a:endParaRPr lang="zh-CN" altLang="en-US">
                <a:solidFill>
                  <a:srgbClr val="111111"/>
                </a:solidFill>
              </a:endParaRPr>
            </a:p>
            <a:p>
              <a:pPr algn="l"/>
              <a:r>
                <a:rPr lang="zh-CN" altLang="en-US">
                  <a:solidFill>
                    <a:srgbClr val="111111"/>
                  </a:solidFill>
                </a:rPr>
                <a:t>需要以年龄</a:t>
              </a:r>
              <a:r>
                <a:rPr lang="en-US" altLang="zh-CN">
                  <a:solidFill>
                    <a:srgbClr val="111111"/>
                  </a:solidFill>
                </a:rPr>
                <a:t>age</a:t>
              </a:r>
              <a:r>
                <a:rPr lang="zh-CN" altLang="en-US">
                  <a:solidFill>
                    <a:srgbClr val="111111"/>
                  </a:solidFill>
                </a:rPr>
                <a:t>为查询时参数</a:t>
              </a:r>
              <a:endParaRPr lang="zh-CN" altLang="en-US">
                <a:solidFill>
                  <a:srgbClr val="111111"/>
                </a:solidFill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974090" y="2534875"/>
            <a:ext cx="10660380" cy="1747994"/>
            <a:chOff x="3046" y="-552"/>
            <a:chExt cx="16788" cy="2938"/>
          </a:xfrm>
        </p:grpSpPr>
        <p:grpSp>
          <p:nvGrpSpPr>
            <p:cNvPr id="29" name="组合 28"/>
            <p:cNvGrpSpPr/>
            <p:nvPr/>
          </p:nvGrpSpPr>
          <p:grpSpPr>
            <a:xfrm>
              <a:off x="3046" y="-552"/>
              <a:ext cx="13539" cy="2718"/>
              <a:chOff x="3814" y="-552"/>
              <a:chExt cx="13539" cy="2718"/>
            </a:xfrm>
          </p:grpSpPr>
          <p:sp>
            <p:nvSpPr>
              <p:cNvPr id="30" name="圆角矩形 29"/>
              <p:cNvSpPr/>
              <p:nvPr/>
            </p:nvSpPr>
            <p:spPr>
              <a:xfrm>
                <a:off x="3814" y="-552"/>
                <a:ext cx="10018" cy="2718"/>
              </a:xfrm>
              <a:prstGeom prst="roundRect">
                <a:avLst/>
              </a:prstGeom>
              <a:noFill/>
              <a:ln w="12700">
                <a:solidFill>
                  <a:srgbClr val="C0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31" name="直接箭头连接符 30"/>
              <p:cNvCxnSpPr/>
              <p:nvPr/>
            </p:nvCxnSpPr>
            <p:spPr>
              <a:xfrm flipV="1">
                <a:off x="13860" y="1501"/>
                <a:ext cx="3493" cy="1"/>
              </a:xfrm>
              <a:prstGeom prst="straightConnector1">
                <a:avLst/>
              </a:prstGeom>
              <a:ln w="9525">
                <a:solidFill>
                  <a:srgbClr val="C00000"/>
                </a:solidFill>
                <a:headEnd type="diamond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矩形 31"/>
            <p:cNvSpPr/>
            <p:nvPr/>
          </p:nvSpPr>
          <p:spPr>
            <a:xfrm>
              <a:off x="16665" y="336"/>
              <a:ext cx="3169" cy="2050"/>
            </a:xfrm>
            <a:prstGeom prst="rect">
              <a:avLst/>
            </a:prstGeom>
            <a:solidFill>
              <a:srgbClr val="D55353"/>
            </a:solidFill>
            <a:ln>
              <a:solidFill>
                <a:srgbClr val="D553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zh-CN" altLang="en-US">
                  <a:solidFill>
                    <a:srgbClr val="111111"/>
                  </a:solidFill>
                  <a:latin typeface="微软雅黑" charset="0"/>
                  <a:ea typeface="微软雅黑" charset="0"/>
                </a:rPr>
                <a:t>变量定义：姓名</a:t>
              </a:r>
              <a:r>
                <a:rPr lang="en-US" altLang="zh-CN">
                  <a:solidFill>
                    <a:srgbClr val="111111"/>
                  </a:solidFill>
                  <a:latin typeface="微软雅黑" charset="0"/>
                  <a:ea typeface="微软雅黑" charset="0"/>
                </a:rPr>
                <a:t>name</a:t>
              </a:r>
              <a:r>
                <a:rPr lang="zh-CN" altLang="en-US">
                  <a:solidFill>
                    <a:srgbClr val="111111"/>
                  </a:solidFill>
                  <a:latin typeface="微软雅黑" charset="0"/>
                  <a:ea typeface="微软雅黑" charset="0"/>
                </a:rPr>
                <a:t>和年龄</a:t>
              </a:r>
              <a:r>
                <a:rPr lang="en-US" altLang="zh-CN">
                  <a:solidFill>
                    <a:srgbClr val="111111"/>
                  </a:solidFill>
                  <a:latin typeface="微软雅黑" charset="0"/>
                  <a:ea typeface="微软雅黑" charset="0"/>
                </a:rPr>
                <a:t>age</a:t>
              </a:r>
              <a:r>
                <a:rPr lang="zh-CN" altLang="en-US">
                  <a:solidFill>
                    <a:srgbClr val="111111"/>
                  </a:solidFill>
                  <a:latin typeface="微软雅黑" charset="0"/>
                  <a:ea typeface="微软雅黑" charset="0"/>
                </a:rPr>
                <a:t>两个变量</a:t>
              </a:r>
              <a:endParaRPr lang="zh-CN" altLang="en-US">
                <a:solidFill>
                  <a:srgbClr val="111111"/>
                </a:solidFill>
                <a:latin typeface="微软雅黑" charset="0"/>
                <a:ea typeface="微软雅黑" charset="0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974090" y="4218940"/>
            <a:ext cx="10666730" cy="1163320"/>
            <a:chOff x="2205" y="6166"/>
            <a:chExt cx="16798" cy="1832"/>
          </a:xfrm>
        </p:grpSpPr>
        <p:grpSp>
          <p:nvGrpSpPr>
            <p:cNvPr id="36" name="组合 35"/>
            <p:cNvGrpSpPr/>
            <p:nvPr/>
          </p:nvGrpSpPr>
          <p:grpSpPr>
            <a:xfrm>
              <a:off x="2205" y="6166"/>
              <a:ext cx="13499" cy="1487"/>
              <a:chOff x="2973" y="6166"/>
              <a:chExt cx="13499" cy="1487"/>
            </a:xfrm>
          </p:grpSpPr>
          <p:sp>
            <p:nvSpPr>
              <p:cNvPr id="37" name="圆角矩形 36"/>
              <p:cNvSpPr/>
              <p:nvPr/>
            </p:nvSpPr>
            <p:spPr>
              <a:xfrm>
                <a:off x="2973" y="6166"/>
                <a:ext cx="10116" cy="1487"/>
              </a:xfrm>
              <a:prstGeom prst="roundRect">
                <a:avLst/>
              </a:prstGeom>
              <a:noFill/>
              <a:ln w="19050">
                <a:solidFill>
                  <a:schemeClr val="accent6">
                    <a:lumMod val="60000"/>
                    <a:lumOff val="4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40" name="直接箭头连接符 39"/>
              <p:cNvCxnSpPr/>
              <p:nvPr/>
            </p:nvCxnSpPr>
            <p:spPr>
              <a:xfrm>
                <a:off x="13127" y="6990"/>
                <a:ext cx="3345" cy="9"/>
              </a:xfrm>
              <a:prstGeom prst="straightConnector1">
                <a:avLst/>
              </a:prstGeom>
              <a:ln w="19050">
                <a:solidFill>
                  <a:schemeClr val="accent6">
                    <a:lumMod val="60000"/>
                    <a:lumOff val="40000"/>
                  </a:schemeClr>
                </a:solidFill>
                <a:headEnd type="diamond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矩形 40"/>
            <p:cNvSpPr/>
            <p:nvPr/>
          </p:nvSpPr>
          <p:spPr>
            <a:xfrm>
              <a:off x="15806" y="6372"/>
              <a:ext cx="3197" cy="1626"/>
            </a:xfrm>
            <a:prstGeom prst="rect">
              <a:avLst/>
            </a:prstGeom>
            <a:solidFill>
              <a:srgbClr val="7EC1D9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zh-CN" altLang="en-US">
                  <a:solidFill>
                    <a:srgbClr val="111111"/>
                  </a:solidFill>
                </a:rPr>
                <a:t>生成资源变量的</a:t>
              </a:r>
              <a:r>
                <a:rPr lang="en-US" altLang="zh-CN">
                  <a:solidFill>
                    <a:srgbClr val="111111"/>
                  </a:solidFill>
                </a:rPr>
                <a:t>SET/GET</a:t>
              </a:r>
              <a:r>
                <a:rPr lang="zh-CN" altLang="en-US">
                  <a:solidFill>
                    <a:srgbClr val="111111"/>
                  </a:solidFill>
                </a:rPr>
                <a:t>方法</a:t>
              </a:r>
              <a:endParaRPr lang="zh-CN" altLang="en-US">
                <a:solidFill>
                  <a:srgbClr val="111111"/>
                </a:solidFill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974090" y="5185365"/>
            <a:ext cx="10660380" cy="1681358"/>
            <a:chOff x="3046" y="-552"/>
            <a:chExt cx="16788" cy="2826"/>
          </a:xfrm>
        </p:grpSpPr>
        <p:grpSp>
          <p:nvGrpSpPr>
            <p:cNvPr id="43" name="组合 42"/>
            <p:cNvGrpSpPr/>
            <p:nvPr/>
          </p:nvGrpSpPr>
          <p:grpSpPr>
            <a:xfrm>
              <a:off x="3046" y="-552"/>
              <a:ext cx="13563" cy="2826"/>
              <a:chOff x="3814" y="-552"/>
              <a:chExt cx="13563" cy="2826"/>
            </a:xfrm>
          </p:grpSpPr>
          <p:sp>
            <p:nvSpPr>
              <p:cNvPr id="44" name="圆角矩形 43"/>
              <p:cNvSpPr/>
              <p:nvPr/>
            </p:nvSpPr>
            <p:spPr>
              <a:xfrm>
                <a:off x="3814" y="-552"/>
                <a:ext cx="12057" cy="2826"/>
              </a:xfrm>
              <a:prstGeom prst="roundRect">
                <a:avLst/>
              </a:prstGeom>
              <a:noFill/>
              <a:ln w="12700">
                <a:solidFill>
                  <a:srgbClr val="C0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45" name="直接箭头连接符 44"/>
              <p:cNvCxnSpPr/>
              <p:nvPr/>
            </p:nvCxnSpPr>
            <p:spPr>
              <a:xfrm>
                <a:off x="15864" y="819"/>
                <a:ext cx="1513" cy="5"/>
              </a:xfrm>
              <a:prstGeom prst="straightConnector1">
                <a:avLst/>
              </a:prstGeom>
              <a:ln w="9525">
                <a:solidFill>
                  <a:srgbClr val="C00000"/>
                </a:solidFill>
                <a:headEnd type="diamond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矩形 45"/>
            <p:cNvSpPr/>
            <p:nvPr/>
          </p:nvSpPr>
          <p:spPr>
            <a:xfrm>
              <a:off x="16665" y="-158"/>
              <a:ext cx="3169" cy="2050"/>
            </a:xfrm>
            <a:prstGeom prst="rect">
              <a:avLst/>
            </a:prstGeom>
            <a:solidFill>
              <a:srgbClr val="D55353"/>
            </a:solidFill>
            <a:ln>
              <a:solidFill>
                <a:srgbClr val="D553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zh-CN" altLang="en-US">
                  <a:solidFill>
                    <a:srgbClr val="111111"/>
                  </a:solidFill>
                  <a:latin typeface="微软雅黑" charset="0"/>
                  <a:ea typeface="微软雅黑" charset="0"/>
                </a:rPr>
                <a:t>实现</a:t>
              </a:r>
              <a:r>
                <a:rPr lang="en-US" altLang="zh-CN">
                  <a:solidFill>
                    <a:srgbClr val="111111"/>
                  </a:solidFill>
                  <a:latin typeface="微软雅黑" charset="0"/>
                  <a:ea typeface="微软雅黑" charset="0"/>
                </a:rPr>
                <a:t>IResource</a:t>
              </a:r>
              <a:r>
                <a:rPr lang="zh-CN" altLang="en-US">
                  <a:solidFill>
                    <a:srgbClr val="111111"/>
                  </a:solidFill>
                  <a:latin typeface="微软雅黑" charset="0"/>
                  <a:ea typeface="微软雅黑" charset="0"/>
                </a:rPr>
                <a:t>接口，重写方法</a:t>
              </a:r>
              <a:endParaRPr lang="zh-CN" altLang="en-US">
                <a:solidFill>
                  <a:srgbClr val="111111"/>
                </a:solidFill>
                <a:latin typeface="微软雅黑" charset="0"/>
                <a:ea typeface="微软雅黑" charset="0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4" grpId="4" animBg="1"/>
      <p:bldP spid="4" grpId="5" animBg="1"/>
      <p:bldP spid="4" grpId="6" animBg="1"/>
      <p:bldP spid="4" grpId="7" animBg="1"/>
      <p:bldP spid="4" grpId="8" animBg="1"/>
      <p:bldP spid="4" grpId="9" animBg="1"/>
      <p:bldP spid="4" grpId="10" animBg="1"/>
      <p:bldP spid="4" grpId="11" animBg="1"/>
      <p:bldP spid="4" grpId="12" animBg="1"/>
      <p:bldP spid="4" grpId="13" animBg="1"/>
      <p:bldP spid="4" grpId="14" animBg="1"/>
      <p:bldP spid="4" grpId="15" animBg="1"/>
      <p:bldP spid="4" grpId="16" animBg="1"/>
      <p:bldP spid="4" grpId="17" animBg="1"/>
      <p:bldP spid="4" grpId="18" animBg="1"/>
      <p:bldP spid="4" grpId="19" animBg="1"/>
      <p:bldP spid="4" grpId="20" animBg="1"/>
      <p:bldP spid="4" grpId="21" animBg="1"/>
      <p:bldP spid="4" grpId="22" animBg="1"/>
      <p:bldP spid="4" grpId="23" animBg="1"/>
      <p:bldP spid="4" grpId="24" animBg="1"/>
      <p:bldP spid="4" grpId="25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330">
                <a:sym typeface="+mn-ea"/>
              </a:rPr>
              <a:t>如何使用</a:t>
            </a:r>
            <a:r>
              <a:rPr lang="en-US" altLang="zh-CN" sz="3330">
                <a:sym typeface="+mn-ea"/>
              </a:rPr>
              <a:t>HAPI-FHIR(Server</a:t>
            </a:r>
            <a:r>
              <a:rPr lang="zh-CN" altLang="zh-CN" sz="3330">
                <a:sym typeface="+mn-ea"/>
              </a:rPr>
              <a:t>端</a:t>
            </a:r>
            <a:r>
              <a:rPr lang="en-US" altLang="zh-CN" sz="3330">
                <a:sym typeface="+mn-ea"/>
              </a:rPr>
              <a:t>)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339090" y="1069340"/>
            <a:ext cx="11332210" cy="5073650"/>
          </a:xfrm>
          <a:prstGeom prst="roundRect">
            <a:avLst/>
          </a:prstGeom>
          <a:noFill/>
          <a:ln w="28575"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marL="342900" indent="-342900" algn="l" fontAlgn="auto">
              <a:lnSpc>
                <a:spcPct val="150000"/>
              </a:lnSpc>
              <a:buFont typeface="Wingdings" charset="0"/>
              <a:buChar char="l"/>
            </a:pPr>
            <a:r>
              <a:rPr lang="zh-CN" altLang="en-US" sz="2000">
                <a:latin typeface="微软雅黑" charset="0"/>
                <a:ea typeface="微软雅黑" charset="0"/>
              </a:rPr>
              <a:t>常用变量类型</a:t>
            </a:r>
            <a:r>
              <a:rPr lang="en-US" altLang="zh-CN" sz="2000">
                <a:latin typeface="微软雅黑" charset="0"/>
                <a:ea typeface="微软雅黑" charset="0"/>
              </a:rPr>
              <a:t>Dt</a:t>
            </a:r>
            <a:r>
              <a:rPr lang="zh-CN" altLang="en-US" sz="2000">
                <a:latin typeface="微软雅黑" charset="0"/>
                <a:ea typeface="微软雅黑" charset="0"/>
              </a:rPr>
              <a:t>（可参考官网介绍）：</a:t>
            </a:r>
            <a:r>
              <a:rPr lang="zh-CN" altLang="en-US" sz="2000">
                <a:latin typeface="微软雅黑" charset="0"/>
                <a:ea typeface="微软雅黑" charset="0"/>
                <a:hlinkClick r:id="rId1"/>
              </a:rPr>
              <a:t>http://www.hl7.org/fhir/datatypes.html</a:t>
            </a:r>
            <a:endParaRPr lang="zh-CN" altLang="en-US" sz="2000">
              <a:latin typeface="微软雅黑" charset="0"/>
              <a:ea typeface="微软雅黑" charset="0"/>
              <a:hlinkClick r:id="rId1"/>
            </a:endParaRPr>
          </a:p>
          <a:p>
            <a:pPr marL="342900" indent="-342900" algn="l" fontAlgn="auto">
              <a:lnSpc>
                <a:spcPct val="150000"/>
              </a:lnSpc>
              <a:buFont typeface="Wingdings" charset="0"/>
              <a:buChar char="l"/>
            </a:pPr>
            <a:r>
              <a:rPr lang="zh-CN" altLang="en-US" sz="2000">
                <a:latin typeface="微软雅黑" charset="0"/>
                <a:ea typeface="微软雅黑" charset="0"/>
              </a:rPr>
              <a:t>除自定义的复合类型外，在使用官方类型时，需要加后缀</a:t>
            </a:r>
            <a:r>
              <a:rPr lang="en-US" altLang="zh-CN" sz="2000">
                <a:latin typeface="微软雅黑" charset="0"/>
                <a:ea typeface="微软雅黑" charset="0"/>
              </a:rPr>
              <a:t>Dt</a:t>
            </a:r>
            <a:r>
              <a:rPr lang="zh-CN" altLang="en-US" sz="2000">
                <a:latin typeface="微软雅黑" charset="0"/>
                <a:ea typeface="微软雅黑" charset="0"/>
              </a:rPr>
              <a:t>：如</a:t>
            </a:r>
            <a:r>
              <a:rPr lang="en-US" altLang="zh-CN" sz="2000">
                <a:latin typeface="微软雅黑" charset="0"/>
                <a:ea typeface="微软雅黑" charset="0"/>
              </a:rPr>
              <a:t>String</a:t>
            </a:r>
            <a:r>
              <a:rPr lang="zh-CN" altLang="en-US" sz="2000">
                <a:latin typeface="微软雅黑" charset="0"/>
                <a:ea typeface="微软雅黑" charset="0"/>
              </a:rPr>
              <a:t>对应</a:t>
            </a:r>
            <a:r>
              <a:rPr lang="en-US" altLang="zh-CN" sz="2000">
                <a:latin typeface="微软雅黑" charset="0"/>
                <a:ea typeface="微软雅黑" charset="0"/>
              </a:rPr>
              <a:t>StringDt</a:t>
            </a:r>
            <a:r>
              <a:rPr lang="zh-CN" altLang="en-US" sz="2000">
                <a:latin typeface="微软雅黑" charset="0"/>
                <a:ea typeface="微软雅黑" charset="0"/>
              </a:rPr>
              <a:t>，</a:t>
            </a:r>
            <a:r>
              <a:rPr lang="en-US" altLang="zh-CN" sz="2000">
                <a:latin typeface="微软雅黑" charset="0"/>
                <a:ea typeface="微软雅黑" charset="0"/>
              </a:rPr>
              <a:t>Date</a:t>
            </a:r>
            <a:r>
              <a:rPr lang="zh-CN" altLang="en-US" sz="2000">
                <a:latin typeface="微软雅黑" charset="0"/>
                <a:ea typeface="微软雅黑" charset="0"/>
              </a:rPr>
              <a:t>对应</a:t>
            </a:r>
            <a:r>
              <a:rPr lang="en-US" altLang="zh-CN" sz="2000">
                <a:latin typeface="微软雅黑" charset="0"/>
                <a:ea typeface="微软雅黑" charset="0"/>
              </a:rPr>
              <a:t>DateDt</a:t>
            </a:r>
            <a:r>
              <a:rPr lang="zh-CN" altLang="en-US" sz="2000">
                <a:latin typeface="微软雅黑" charset="0"/>
                <a:ea typeface="微软雅黑" charset="0"/>
              </a:rPr>
              <a:t>，</a:t>
            </a:r>
            <a:r>
              <a:rPr lang="en-US" altLang="zh-CN" sz="2000">
                <a:latin typeface="微软雅黑" charset="0"/>
                <a:ea typeface="微软雅黑" charset="0"/>
              </a:rPr>
              <a:t>Identifier</a:t>
            </a:r>
            <a:r>
              <a:rPr lang="zh-CN" altLang="en-US" sz="2000">
                <a:latin typeface="微软雅黑" charset="0"/>
                <a:ea typeface="微软雅黑" charset="0"/>
              </a:rPr>
              <a:t>对应</a:t>
            </a:r>
            <a:r>
              <a:rPr lang="en-US" altLang="zh-CN" sz="2000">
                <a:latin typeface="微软雅黑" charset="0"/>
                <a:ea typeface="微软雅黑" charset="0"/>
              </a:rPr>
              <a:t>IdentifierDt</a:t>
            </a:r>
            <a:r>
              <a:rPr lang="zh-CN" altLang="en-US" sz="2000">
                <a:latin typeface="微软雅黑" charset="0"/>
                <a:ea typeface="微软雅黑" charset="0"/>
              </a:rPr>
              <a:t>，</a:t>
            </a:r>
            <a:r>
              <a:rPr lang="en-US" altLang="zh-CN" sz="2000">
                <a:latin typeface="微软雅黑" charset="0"/>
                <a:ea typeface="微软雅黑" charset="0"/>
              </a:rPr>
              <a:t>code</a:t>
            </a:r>
            <a:r>
              <a:rPr lang="zh-CN" altLang="en-US" sz="2000">
                <a:latin typeface="微软雅黑" charset="0"/>
                <a:ea typeface="微软雅黑" charset="0"/>
              </a:rPr>
              <a:t>对应</a:t>
            </a:r>
            <a:r>
              <a:rPr lang="en-US" altLang="zh-CN" sz="2000">
                <a:latin typeface="微软雅黑" charset="0"/>
                <a:ea typeface="微软雅黑" charset="0"/>
              </a:rPr>
              <a:t>codeDt</a:t>
            </a:r>
            <a:r>
              <a:rPr lang="zh-CN" altLang="en-US" sz="2000">
                <a:latin typeface="微软雅黑" charset="0"/>
                <a:ea typeface="微软雅黑" charset="0"/>
              </a:rPr>
              <a:t>。</a:t>
            </a:r>
            <a:endParaRPr lang="zh-CN" altLang="en-US" sz="2000">
              <a:latin typeface="微软雅黑" charset="0"/>
              <a:ea typeface="微软雅黑" charset="0"/>
            </a:endParaRPr>
          </a:p>
          <a:p>
            <a:pPr marL="342900" indent="-342900" algn="l" fontAlgn="auto">
              <a:lnSpc>
                <a:spcPct val="150000"/>
              </a:lnSpc>
              <a:buFont typeface="Wingdings" charset="0"/>
              <a:buChar char="l"/>
            </a:pPr>
            <a:r>
              <a:rPr lang="zh-CN" altLang="en-US" sz="2000">
                <a:latin typeface="微软雅黑" charset="0"/>
                <a:ea typeface="微软雅黑" charset="0"/>
              </a:rPr>
              <a:t>复合类型可进行嵌套组合，复合类型中变量的类型仍可以是复合类型。自定义复合类型类似。</a:t>
            </a:r>
            <a:endParaRPr lang="zh-CN" altLang="en-US" sz="2000">
              <a:latin typeface="微软雅黑" charset="0"/>
              <a:ea typeface="微软雅黑" charset="0"/>
            </a:endParaRPr>
          </a:p>
          <a:p>
            <a:pPr marL="342900" indent="-342900" algn="l" fontAlgn="auto">
              <a:lnSpc>
                <a:spcPct val="150000"/>
              </a:lnSpc>
              <a:buFont typeface="Wingdings" charset="0"/>
              <a:buChar char="l"/>
            </a:pPr>
            <a:r>
              <a:rPr lang="zh-CN" altLang="en-US" sz="2000">
                <a:latin typeface="微软雅黑" charset="0"/>
                <a:ea typeface="微软雅黑" charset="0"/>
              </a:rPr>
              <a:t>一个变量可以拥有多个复合类型，当需要使用多个类型时，变量定义需使用引用资源类型ResourceReferenceDt，并在其注解中的</a:t>
            </a:r>
            <a:r>
              <a:rPr lang="en-US" altLang="zh-CN" sz="2000">
                <a:latin typeface="微软雅黑" charset="0"/>
                <a:ea typeface="微软雅黑" charset="0"/>
              </a:rPr>
              <a:t>type</a:t>
            </a:r>
            <a:r>
              <a:rPr lang="zh-CN" altLang="en-US" sz="2000">
                <a:latin typeface="微软雅黑" charset="0"/>
                <a:ea typeface="微软雅黑" charset="0"/>
              </a:rPr>
              <a:t>参数里详细列出引用的多个类型，用大括号括起来，相互之间用逗号分隔。</a:t>
            </a:r>
            <a:endParaRPr lang="zh-CN" altLang="en-US" sz="2000">
              <a:latin typeface="微软雅黑" charset="0"/>
              <a:ea typeface="微软雅黑" charset="0"/>
            </a:endParaRPr>
          </a:p>
          <a:p>
            <a:pPr indent="0" algn="l" fontAlgn="auto">
              <a:lnSpc>
                <a:spcPct val="150000"/>
              </a:lnSpc>
              <a:buFont typeface="Wingdings" charset="0"/>
              <a:buNone/>
            </a:pPr>
            <a:endParaRPr lang="en-US" altLang="zh-CN" sz="2000">
              <a:latin typeface="微软雅黑" charset="0"/>
              <a:ea typeface="微软雅黑" charset="0"/>
            </a:endParaRPr>
          </a:p>
          <a:p>
            <a:pPr marL="342900" indent="-342900" algn="l" fontAlgn="auto">
              <a:lnSpc>
                <a:spcPct val="150000"/>
              </a:lnSpc>
              <a:buFont typeface="Wingdings" charset="0"/>
              <a:buChar char="l"/>
            </a:pPr>
            <a:endParaRPr lang="en-US" altLang="zh-CN" sz="2000">
              <a:latin typeface="微软雅黑" charset="0"/>
              <a:ea typeface="微软雅黑" charset="0"/>
            </a:endParaRPr>
          </a:p>
          <a:p>
            <a:pPr indent="0" algn="l" fontAlgn="auto">
              <a:lnSpc>
                <a:spcPct val="150000"/>
              </a:lnSpc>
              <a:buFont typeface="Wingdings" charset="0"/>
              <a:buNone/>
            </a:pPr>
            <a:endParaRPr lang="en-US" altLang="zh-CN" sz="2000">
              <a:latin typeface="微软雅黑" charset="0"/>
              <a:ea typeface="微软雅黑" charset="0"/>
            </a:endParaRPr>
          </a:p>
          <a:p>
            <a:pPr indent="0" algn="l" fontAlgn="auto">
              <a:lnSpc>
                <a:spcPct val="150000"/>
              </a:lnSpc>
              <a:buFont typeface="Wingdings" charset="0"/>
              <a:buNone/>
            </a:pPr>
            <a:endParaRPr lang="en-US" altLang="zh-CN" sz="2000">
              <a:latin typeface="微软雅黑" charset="0"/>
              <a:ea typeface="微软雅黑" charset="0"/>
            </a:endParaRPr>
          </a:p>
        </p:txBody>
      </p:sp>
      <p:sp>
        <p:nvSpPr>
          <p:cNvPr id="3" name=" 167"/>
          <p:cNvSpPr/>
          <p:nvPr/>
        </p:nvSpPr>
        <p:spPr>
          <a:xfrm>
            <a:off x="8610600" y="173355"/>
            <a:ext cx="3242945" cy="619760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>
                <a:solidFill>
                  <a:schemeClr val="tx1">
                    <a:lumMod val="75000"/>
                  </a:schemeClr>
                </a:solidFill>
                <a:latin typeface="微软雅黑" charset="0"/>
                <a:ea typeface="微软雅黑" charset="0"/>
              </a:rPr>
              <a:t>1</a:t>
            </a:r>
            <a:r>
              <a:rPr lang="zh-CN" altLang="en-US" sz="2400">
                <a:solidFill>
                  <a:schemeClr val="tx1">
                    <a:lumMod val="75000"/>
                  </a:schemeClr>
                </a:solidFill>
                <a:latin typeface="微软雅黑" charset="0"/>
                <a:ea typeface="微软雅黑" charset="0"/>
              </a:rPr>
              <a:t>、编写</a:t>
            </a:r>
            <a:r>
              <a:rPr lang="en-US" altLang="zh-CN" sz="2400">
                <a:solidFill>
                  <a:schemeClr val="tx1">
                    <a:lumMod val="75000"/>
                  </a:schemeClr>
                </a:solidFill>
                <a:latin typeface="微软雅黑" charset="0"/>
                <a:ea typeface="微软雅黑" charset="0"/>
              </a:rPr>
              <a:t>Resource</a:t>
            </a:r>
            <a:endParaRPr lang="en-US" altLang="zh-CN" sz="2400">
              <a:solidFill>
                <a:schemeClr val="tx1">
                  <a:lumMod val="75000"/>
                </a:schemeClr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6" name="图片 5" descr="C:\Users\Administrator\Desktop\QQ截图20170308152735.jpgQQ截图2017030815273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13765" y="2463800"/>
            <a:ext cx="10486390" cy="4211955"/>
          </a:xfrm>
          <a:prstGeom prst="rect">
            <a:avLst/>
          </a:prstGeom>
        </p:spPr>
      </p:pic>
      <p:pic>
        <p:nvPicPr>
          <p:cNvPr id="7" name="图片 6" descr="C:\Users\Administrator\Desktop\QQ截图20170308163918.jpgQQ截图20170308163918"/>
          <p:cNvPicPr>
            <a:picLocks noChangeAspect="1"/>
          </p:cNvPicPr>
          <p:nvPr/>
        </p:nvPicPr>
        <p:blipFill>
          <a:blip r:embed="rId3"/>
          <a:srcRect b="46314"/>
          <a:stretch>
            <a:fillRect/>
          </a:stretch>
        </p:blipFill>
        <p:spPr>
          <a:xfrm>
            <a:off x="670560" y="2463800"/>
            <a:ext cx="10734675" cy="2404745"/>
          </a:xfrm>
          <a:prstGeom prst="rect">
            <a:avLst/>
          </a:prstGeom>
        </p:spPr>
      </p:pic>
      <p:cxnSp>
        <p:nvCxnSpPr>
          <p:cNvPr id="18" name="直接连接符 17"/>
          <p:cNvCxnSpPr/>
          <p:nvPr/>
        </p:nvCxnSpPr>
        <p:spPr>
          <a:xfrm>
            <a:off x="10180320" y="2956560"/>
            <a:ext cx="74676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310640" y="3220720"/>
            <a:ext cx="978916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2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800" decel="1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" decel="10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55" presetClass="entr" presetSubtype="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5" presetClass="entr" presetSubtype="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4" grpId="4" animBg="1"/>
      <p:bldP spid="4" grpId="5" animBg="1"/>
      <p:bldP spid="4" grpId="6" animBg="1"/>
      <p:bldP spid="4" grpId="7" animBg="1"/>
      <p:bldP spid="4" grpId="8" animBg="1"/>
      <p:bldP spid="4" grpId="9" animBg="1"/>
      <p:bldP spid="4" grpId="10" animBg="1"/>
      <p:bldP spid="4" grpId="11" animBg="1"/>
      <p:bldP spid="4" grpId="12" animBg="1"/>
      <p:bldP spid="4" grpId="13" animBg="1"/>
      <p:bldP spid="4" grpId="14" animBg="1"/>
      <p:bldP spid="4" grpId="15" animBg="1"/>
      <p:bldP spid="4" grpId="16" animBg="1"/>
      <p:bldP spid="4" grpId="17" animBg="1"/>
      <p:bldP spid="4" grpId="18" animBg="1"/>
      <p:bldP spid="4" grpId="19" animBg="1"/>
      <p:bldP spid="4" grpId="20" animBg="1"/>
      <p:bldP spid="4" grpId="21" animBg="1"/>
      <p:bldP spid="4" grpId="22" animBg="1"/>
      <p:bldP spid="4" grpId="23" animBg="1"/>
      <p:bldP spid="4" grpId="24" animBg="1"/>
      <p:bldP spid="4" grpId="25" bldLvl="0" animBg="1" uiExpand="1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什么是</a:t>
            </a:r>
            <a:r>
              <a:rPr lang="en-US" altLang="zh-CN"/>
              <a:t>REST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048385" y="1122680"/>
            <a:ext cx="9163685" cy="518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2800" b="1" u="sng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Re</a:t>
            </a: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presentational     </a:t>
            </a:r>
            <a:r>
              <a:rPr lang="zh-CN" altLang="en-US" sz="2800" b="1" u="sng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</a:t>
            </a: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tate      </a:t>
            </a:r>
            <a:r>
              <a:rPr lang="zh-CN" altLang="en-US" sz="2800" b="1" u="sng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T</a:t>
            </a: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ransfer</a:t>
            </a:r>
            <a:endParaRPr lang="zh-CN" altLang="en-US" sz="2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167" name=" 167"/>
          <p:cNvSpPr/>
          <p:nvPr/>
        </p:nvSpPr>
        <p:spPr>
          <a:xfrm>
            <a:off x="2428875" y="2008505"/>
            <a:ext cx="1926590" cy="619760"/>
          </a:xfrm>
          <a:prstGeom prst="roundRect">
            <a:avLst/>
          </a:prstGeom>
          <a:noFill/>
          <a:ln w="38100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latin typeface="微软雅黑" charset="0"/>
                <a:ea typeface="微软雅黑" charset="0"/>
              </a:rPr>
              <a:t>表现层</a:t>
            </a:r>
            <a:endParaRPr lang="zh-CN" altLang="en-US" sz="24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7" name=" 167"/>
          <p:cNvSpPr/>
          <p:nvPr/>
        </p:nvSpPr>
        <p:spPr>
          <a:xfrm>
            <a:off x="5207000" y="2008505"/>
            <a:ext cx="1926590" cy="619760"/>
          </a:xfrm>
          <a:prstGeom prst="roundRect">
            <a:avLst/>
          </a:prstGeom>
          <a:noFill/>
          <a:ln w="38100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latin typeface="微软雅黑" charset="0"/>
                <a:ea typeface="微软雅黑" charset="0"/>
              </a:rPr>
              <a:t>状态</a:t>
            </a:r>
            <a:endParaRPr lang="zh-CN" altLang="en-US" sz="24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8" name=" 167"/>
          <p:cNvSpPr/>
          <p:nvPr/>
        </p:nvSpPr>
        <p:spPr>
          <a:xfrm>
            <a:off x="7827645" y="2008505"/>
            <a:ext cx="1926590" cy="619760"/>
          </a:xfrm>
          <a:prstGeom prst="roundRect">
            <a:avLst/>
          </a:prstGeom>
          <a:noFill/>
          <a:ln w="38100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latin typeface="微软雅黑" charset="0"/>
                <a:ea typeface="微软雅黑" charset="0"/>
              </a:rPr>
              <a:t>转化</a:t>
            </a:r>
            <a:endParaRPr lang="zh-CN" altLang="en-US" sz="24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31875" y="3033395"/>
            <a:ext cx="10440035" cy="2560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3600">
                <a:latin typeface="微软雅黑" charset="0"/>
                <a:ea typeface="微软雅黑" charset="0"/>
              </a:rPr>
              <a:t>它是：</a:t>
            </a:r>
            <a:endParaRPr lang="zh-CN" altLang="en-US" sz="3600">
              <a:latin typeface="微软雅黑" charset="0"/>
              <a:ea typeface="微软雅黑" charset="0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600">
                <a:latin typeface="微软雅黑" charset="0"/>
                <a:ea typeface="微软雅黑" charset="0"/>
              </a:rPr>
              <a:t>一种</a:t>
            </a:r>
            <a:r>
              <a:rPr lang="zh-CN" altLang="en-US" sz="3600" u="sng">
                <a:latin typeface="微软雅黑" charset="0"/>
                <a:ea typeface="微软雅黑" charset="0"/>
              </a:rPr>
              <a:t>互联网软件</a:t>
            </a:r>
            <a:r>
              <a:rPr lang="zh-CN" altLang="en-US" sz="3600">
                <a:latin typeface="微软雅黑" charset="0"/>
                <a:ea typeface="微软雅黑" charset="0"/>
              </a:rPr>
              <a:t>的架构原则</a:t>
            </a:r>
            <a:endParaRPr lang="zh-CN" altLang="en-US" sz="3600">
              <a:latin typeface="微软雅黑" charset="0"/>
              <a:ea typeface="微软雅黑" charset="0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600">
                <a:latin typeface="微软雅黑" charset="0"/>
                <a:ea typeface="微软雅黑" charset="0"/>
              </a:rPr>
              <a:t>一种架构设计</a:t>
            </a:r>
            <a:r>
              <a:rPr lang="zh-CN" altLang="en-US" sz="3600" u="sng">
                <a:latin typeface="微软雅黑" charset="0"/>
                <a:ea typeface="微软雅黑" charset="0"/>
              </a:rPr>
              <a:t>风格</a:t>
            </a:r>
            <a:r>
              <a:rPr lang="zh-CN" altLang="en-US" sz="3600">
                <a:latin typeface="微软雅黑" charset="0"/>
                <a:ea typeface="微软雅黑" charset="0"/>
              </a:rPr>
              <a:t>，它提供了设计原则和约束条件</a:t>
            </a:r>
            <a:endParaRPr lang="zh-CN" altLang="en-US" sz="3600">
              <a:latin typeface="微软雅黑" charset="0"/>
              <a:ea typeface="微软雅黑" charset="0"/>
            </a:endParaRPr>
          </a:p>
        </p:txBody>
      </p:sp>
      <p:sp>
        <p:nvSpPr>
          <p:cNvPr id="15" name=" 167"/>
          <p:cNvSpPr/>
          <p:nvPr/>
        </p:nvSpPr>
        <p:spPr>
          <a:xfrm>
            <a:off x="2428875" y="3568700"/>
            <a:ext cx="1926590" cy="619760"/>
          </a:xfrm>
          <a:prstGeom prst="roundRect">
            <a:avLst/>
          </a:prstGeom>
          <a:noFill/>
          <a:ln w="38100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latin typeface="微软雅黑" charset="0"/>
                <a:ea typeface="微软雅黑" charset="0"/>
              </a:rPr>
              <a:t>资源</a:t>
            </a:r>
            <a:endParaRPr lang="zh-CN" altLang="en-US" sz="24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8" name="剪去同侧角的矩形 17"/>
          <p:cNvSpPr/>
          <p:nvPr/>
        </p:nvSpPr>
        <p:spPr>
          <a:xfrm>
            <a:off x="2428875" y="4188460"/>
            <a:ext cx="1926590" cy="643255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 spc="100">
                <a:solidFill>
                  <a:schemeClr val="bg2"/>
                </a:solidFill>
                <a:uFillTx/>
              </a:rPr>
              <a:t>Resource</a:t>
            </a:r>
            <a:endParaRPr lang="en-US" altLang="zh-CN" sz="2400" b="1" spc="100">
              <a:solidFill>
                <a:schemeClr val="bg2"/>
              </a:solidFill>
              <a:uFillTx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8750 0.022222 L 0.232500 0.231111 " pathEditMode="relative" rAng="0" ptsTypes="">
                                      <p:cBhvr>
                                        <p:cTn id="28" dur="2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" y="1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7" presetClass="entr" presetSubtype="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167" grpId="0" bldLvl="0" animBg="1" uiExpand="1"/>
      <p:bldP spid="8" grpId="0" bldLvl="0" animBg="1"/>
      <p:bldP spid="14" grpId="0"/>
      <p:bldP spid="14" grpId="1"/>
      <p:bldP spid="14" grpId="2"/>
      <p:bldP spid="14" grpId="3"/>
      <p:bldP spid="14" grpId="4"/>
      <p:bldP spid="14" grpId="5"/>
      <p:bldP spid="14" grpId="6"/>
      <p:bldP spid="14" grpId="7"/>
      <p:bldP spid="14" grpId="8"/>
      <p:bldP spid="14" grpId="9"/>
      <p:bldP spid="14" grpId="10"/>
      <p:bldP spid="167" grpId="1" bldLvl="0" animBg="1"/>
      <p:bldP spid="15" grpId="0" bldLvl="0" animBg="1"/>
      <p:bldP spid="14" grpId="11"/>
      <p:bldP spid="18" grpId="0" animBg="1"/>
      <p:bldP spid="18" grpId="1" animBg="1"/>
      <p:bldP spid="18" grpId="2" animBg="1"/>
      <p:bldP spid="18" grpId="3" animBg="1"/>
      <p:bldP spid="18" grpId="4" animBg="1"/>
      <p:bldP spid="18" grpId="5" animBg="1"/>
      <p:bldP spid="18" grpId="6" animBg="1"/>
      <p:bldP spid="18" grpId="7" animBg="1"/>
      <p:bldP spid="18" grpId="8" animBg="1"/>
      <p:bldP spid="18" grpId="9" animBg="1"/>
      <p:bldP spid="18" grpId="10" animBg="1"/>
      <p:bldP spid="18" grpId="11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330">
                <a:sym typeface="+mn-ea"/>
              </a:rPr>
              <a:t>如何使用</a:t>
            </a:r>
            <a:r>
              <a:rPr lang="en-US" altLang="zh-CN" sz="3330">
                <a:sym typeface="+mn-ea"/>
              </a:rPr>
              <a:t>HAPI-FHIR(Server</a:t>
            </a:r>
            <a:r>
              <a:rPr lang="zh-CN" altLang="zh-CN" sz="3330">
                <a:sym typeface="+mn-ea"/>
              </a:rPr>
              <a:t>端</a:t>
            </a:r>
            <a:r>
              <a:rPr lang="en-US" altLang="zh-CN" sz="3330">
                <a:sym typeface="+mn-ea"/>
              </a:rPr>
              <a:t>)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902335" y="2105025"/>
            <a:ext cx="10604500" cy="2651760"/>
          </a:xfrm>
          <a:prstGeom prst="roundRect">
            <a:avLst/>
          </a:prstGeom>
          <a:noFill/>
          <a:ln w="28575"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marL="342900" indent="-342900" algn="l" fontAlgn="auto">
              <a:lnSpc>
                <a:spcPct val="150000"/>
              </a:lnSpc>
              <a:buFont typeface="Wingdings" charset="0"/>
              <a:buChar char="l"/>
            </a:pPr>
            <a:r>
              <a:rPr lang="zh-CN" altLang="en-US" sz="2400">
                <a:latin typeface="微软雅黑" charset="0"/>
                <a:ea typeface="微软雅黑" charset="0"/>
              </a:rPr>
              <a:t>实现IResourceProvider接口并使用注解标注在类方法上面</a:t>
            </a:r>
            <a:endParaRPr lang="zh-CN" altLang="en-US" sz="2400">
              <a:latin typeface="微软雅黑" charset="0"/>
              <a:ea typeface="微软雅黑" charset="0"/>
            </a:endParaRPr>
          </a:p>
          <a:p>
            <a:pPr indent="0" algn="l" fontAlgn="auto">
              <a:lnSpc>
                <a:spcPct val="150000"/>
              </a:lnSpc>
              <a:buFont typeface="Wingdings" charset="0"/>
              <a:buNone/>
            </a:pPr>
            <a:r>
              <a:rPr lang="en-US" altLang="zh-CN" sz="2400">
                <a:latin typeface="微软雅黑" charset="0"/>
                <a:ea typeface="微软雅黑" charset="0"/>
              </a:rPr>
              <a:t>	</a:t>
            </a:r>
            <a:r>
              <a:rPr lang="zh-CN" altLang="en-US" sz="2400">
                <a:latin typeface="微软雅黑" charset="0"/>
                <a:ea typeface="微软雅黑" charset="0"/>
              </a:rPr>
              <a:t>注解如：</a:t>
            </a:r>
            <a:r>
              <a:rPr lang="en-US" altLang="zh-CN" sz="2400">
                <a:latin typeface="微软雅黑" charset="0"/>
                <a:ea typeface="微软雅黑" charset="0"/>
              </a:rPr>
              <a:t>@Read</a:t>
            </a:r>
            <a:r>
              <a:rPr lang="zh-CN" altLang="en-US" sz="2400">
                <a:latin typeface="微软雅黑" charset="0"/>
                <a:ea typeface="微软雅黑" charset="0"/>
              </a:rPr>
              <a:t>、</a:t>
            </a:r>
            <a:r>
              <a:rPr lang="en-US" altLang="zh-CN" sz="2400">
                <a:latin typeface="微软雅黑" charset="0"/>
                <a:ea typeface="微软雅黑" charset="0"/>
              </a:rPr>
              <a:t>@Creat</a:t>
            </a:r>
            <a:r>
              <a:rPr lang="zh-CN" altLang="en-US" sz="2400">
                <a:latin typeface="微软雅黑" charset="0"/>
                <a:ea typeface="微软雅黑" charset="0"/>
              </a:rPr>
              <a:t>、</a:t>
            </a:r>
            <a:r>
              <a:rPr lang="en-US" altLang="zh-CN" sz="2400">
                <a:latin typeface="微软雅黑" charset="0"/>
                <a:ea typeface="微软雅黑" charset="0"/>
              </a:rPr>
              <a:t>@Delete</a:t>
            </a:r>
            <a:r>
              <a:rPr lang="zh-CN" altLang="en-US" sz="2400">
                <a:latin typeface="微软雅黑" charset="0"/>
                <a:ea typeface="微软雅黑" charset="0"/>
              </a:rPr>
              <a:t>、</a:t>
            </a:r>
            <a:r>
              <a:rPr lang="en-US" altLang="zh-CN" sz="2400">
                <a:latin typeface="微软雅黑" charset="0"/>
                <a:ea typeface="微软雅黑" charset="0"/>
              </a:rPr>
              <a:t>@Update</a:t>
            </a:r>
            <a:r>
              <a:rPr lang="zh-CN" altLang="en-US" sz="2400">
                <a:latin typeface="微软雅黑" charset="0"/>
                <a:ea typeface="微软雅黑" charset="0"/>
              </a:rPr>
              <a:t>、</a:t>
            </a:r>
            <a:r>
              <a:rPr lang="en-US" altLang="zh-CN" sz="2400">
                <a:latin typeface="微软雅黑" charset="0"/>
                <a:ea typeface="微软雅黑" charset="0"/>
              </a:rPr>
              <a:t>@Search</a:t>
            </a:r>
            <a:endParaRPr lang="en-US" altLang="zh-CN" sz="2400">
              <a:latin typeface="微软雅黑" charset="0"/>
              <a:ea typeface="微软雅黑" charset="0"/>
            </a:endParaRPr>
          </a:p>
          <a:p>
            <a:pPr marL="342900" indent="-342900" algn="l" fontAlgn="auto">
              <a:lnSpc>
                <a:spcPct val="150000"/>
              </a:lnSpc>
              <a:buFont typeface="Wingdings" charset="0"/>
              <a:buChar char="l"/>
            </a:pPr>
            <a:r>
              <a:rPr lang="zh-CN" altLang="en-US" sz="2400">
                <a:latin typeface="微软雅黑" charset="0"/>
                <a:ea typeface="微软雅黑" charset="0"/>
              </a:rPr>
              <a:t>类方法若有参数，需要在参数前加注解</a:t>
            </a:r>
            <a:endParaRPr lang="zh-CN" altLang="en-US" sz="2400">
              <a:latin typeface="微软雅黑" charset="0"/>
              <a:ea typeface="微软雅黑" charset="0"/>
            </a:endParaRPr>
          </a:p>
          <a:p>
            <a:pPr indent="0" algn="l" fontAlgn="auto">
              <a:lnSpc>
                <a:spcPct val="150000"/>
              </a:lnSpc>
              <a:buFont typeface="Wingdings" charset="0"/>
              <a:buNone/>
            </a:pPr>
            <a:r>
              <a:rPr lang="zh-CN" altLang="en-US" sz="2400">
                <a:latin typeface="微软雅黑" charset="0"/>
                <a:ea typeface="微软雅黑" charset="0"/>
              </a:rPr>
              <a:t>注解如：</a:t>
            </a:r>
            <a:r>
              <a:rPr lang="en-US" altLang="zh-CN" sz="2400">
                <a:latin typeface="微软雅黑" charset="0"/>
                <a:ea typeface="微软雅黑" charset="0"/>
              </a:rPr>
              <a:t>@OptionalParam</a:t>
            </a:r>
            <a:r>
              <a:rPr lang="zh-CN" altLang="en-US" sz="2400">
                <a:latin typeface="微软雅黑" charset="0"/>
                <a:ea typeface="微软雅黑" charset="0"/>
              </a:rPr>
              <a:t>、</a:t>
            </a:r>
            <a:r>
              <a:rPr lang="en-US" altLang="zh-CN" sz="2400">
                <a:latin typeface="微软雅黑" charset="0"/>
                <a:ea typeface="微软雅黑" charset="0"/>
              </a:rPr>
              <a:t>@IdParam</a:t>
            </a:r>
            <a:r>
              <a:rPr lang="zh-CN" altLang="en-US" sz="2400">
                <a:latin typeface="微软雅黑" charset="0"/>
                <a:ea typeface="微软雅黑" charset="0"/>
              </a:rPr>
              <a:t>、</a:t>
            </a:r>
            <a:r>
              <a:rPr lang="en-US" altLang="zh-CN" sz="2400">
                <a:latin typeface="微软雅黑" charset="0"/>
                <a:ea typeface="微软雅黑" charset="0"/>
              </a:rPr>
              <a:t>@ResourceParam</a:t>
            </a:r>
            <a:endParaRPr lang="en-US" altLang="zh-CN" sz="2400">
              <a:latin typeface="微软雅黑" charset="0"/>
              <a:ea typeface="微软雅黑" charset="0"/>
            </a:endParaRPr>
          </a:p>
          <a:p>
            <a:pPr indent="0" algn="l" fontAlgn="auto">
              <a:lnSpc>
                <a:spcPct val="150000"/>
              </a:lnSpc>
              <a:buFont typeface="Wingdings" charset="0"/>
              <a:buNone/>
            </a:pPr>
            <a:endParaRPr lang="en-US" altLang="zh-CN" sz="2400">
              <a:latin typeface="微软雅黑" charset="0"/>
              <a:ea typeface="微软雅黑" charset="0"/>
            </a:endParaRPr>
          </a:p>
        </p:txBody>
      </p:sp>
      <p:sp>
        <p:nvSpPr>
          <p:cNvPr id="6" name=" 167"/>
          <p:cNvSpPr/>
          <p:nvPr/>
        </p:nvSpPr>
        <p:spPr>
          <a:xfrm>
            <a:off x="1224280" y="1459865"/>
            <a:ext cx="3242945" cy="619760"/>
          </a:xfrm>
          <a:prstGeom prst="roundRect">
            <a:avLst/>
          </a:prstGeom>
          <a:noFill/>
          <a:ln w="38100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2</a:t>
            </a:r>
            <a:r>
              <a:rPr lang="zh-CN" altLang="en-US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、业务控制提供者</a:t>
            </a:r>
            <a:endParaRPr lang="en-US" sz="24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615000 -0.186667 " pathEditMode="relative" ptsTypes="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" presetClass="emph" presetSubtype="2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1111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6" grpId="1" animBg="1"/>
      <p:bldP spid="6" grpId="2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330">
                <a:sym typeface="+mn-ea"/>
              </a:rPr>
              <a:t>如何使用</a:t>
            </a:r>
            <a:r>
              <a:rPr lang="en-US" altLang="zh-CN" sz="3330">
                <a:sym typeface="+mn-ea"/>
              </a:rPr>
              <a:t>HAPI-FHIR(Server</a:t>
            </a:r>
            <a:r>
              <a:rPr lang="zh-CN" altLang="zh-CN" sz="3330">
                <a:sym typeface="+mn-ea"/>
              </a:rPr>
              <a:t>端</a:t>
            </a:r>
            <a:r>
              <a:rPr lang="en-US" altLang="zh-CN" sz="3330">
                <a:sym typeface="+mn-ea"/>
              </a:rPr>
              <a:t>)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746760" y="1099185"/>
            <a:ext cx="10923905" cy="4876800"/>
          </a:xfrm>
          <a:prstGeom prst="roundRect">
            <a:avLst/>
          </a:prstGeom>
          <a:noFill/>
          <a:ln w="28575"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marL="342900" indent="-342900" algn="l" fontAlgn="auto">
              <a:lnSpc>
                <a:spcPct val="150000"/>
              </a:lnSpc>
              <a:buFont typeface="Wingdings" charset="0"/>
              <a:buChar char="l"/>
            </a:pPr>
            <a:r>
              <a:rPr lang="en-US" sz="2400">
                <a:latin typeface="微软雅黑" charset="0"/>
                <a:ea typeface="微软雅黑" charset="0"/>
              </a:rPr>
              <a:t>Step1</a:t>
            </a:r>
            <a:r>
              <a:rPr lang="zh-CN" altLang="en-US" sz="2400">
                <a:latin typeface="微软雅黑" charset="0"/>
                <a:ea typeface="微软雅黑" charset="0"/>
              </a:rPr>
              <a:t>：编写</a:t>
            </a:r>
            <a:r>
              <a:rPr lang="en-US" altLang="zh-CN" sz="2400">
                <a:latin typeface="微软雅黑" charset="0"/>
                <a:ea typeface="微软雅黑" charset="0"/>
              </a:rPr>
              <a:t>provider</a:t>
            </a:r>
            <a:r>
              <a:rPr lang="zh-CN" altLang="en-US" sz="2400">
                <a:latin typeface="微软雅黑" charset="0"/>
                <a:ea typeface="微软雅黑" charset="0"/>
              </a:rPr>
              <a:t>类</a:t>
            </a:r>
            <a:endParaRPr lang="zh-CN" altLang="en-US" sz="2400">
              <a:latin typeface="微软雅黑" charset="0"/>
              <a:ea typeface="微软雅黑" charset="0"/>
            </a:endParaRPr>
          </a:p>
          <a:p>
            <a:pPr marL="342900" indent="-342900" algn="l" fontAlgn="auto">
              <a:lnSpc>
                <a:spcPct val="150000"/>
              </a:lnSpc>
              <a:buFont typeface="Wingdings" charset="0"/>
              <a:buChar char="l"/>
            </a:pPr>
            <a:r>
              <a:rPr lang="zh-CN" altLang="en-US" sz="2400">
                <a:latin typeface="微软雅黑" charset="0"/>
                <a:ea typeface="微软雅黑" charset="0"/>
              </a:rPr>
              <a:t>编写</a:t>
            </a:r>
            <a:r>
              <a:rPr lang="en-US" altLang="zh-CN" sz="2400">
                <a:latin typeface="微软雅黑" charset="0"/>
                <a:ea typeface="微软雅黑" charset="0"/>
              </a:rPr>
              <a:t>provider</a:t>
            </a:r>
            <a:r>
              <a:rPr lang="zh-CN" altLang="en-US" sz="2400">
                <a:latin typeface="微软雅黑" charset="0"/>
                <a:ea typeface="微软雅黑" charset="0"/>
              </a:rPr>
              <a:t>时可以参考官网的注解解释和示例：</a:t>
            </a:r>
            <a:r>
              <a:rPr lang="zh-CN" altLang="en-US" sz="2400">
                <a:latin typeface="微软雅黑" charset="0"/>
                <a:ea typeface="微软雅黑" charset="0"/>
                <a:hlinkClick r:id="rId1"/>
              </a:rPr>
              <a:t>http://hapifhir.io/doc_rest_operations.html</a:t>
            </a:r>
            <a:endParaRPr lang="zh-CN" altLang="en-US" sz="2400">
              <a:latin typeface="微软雅黑" charset="0"/>
              <a:ea typeface="微软雅黑" charset="0"/>
            </a:endParaRPr>
          </a:p>
          <a:p>
            <a:pPr marL="342900" indent="-342900" algn="l" fontAlgn="auto">
              <a:lnSpc>
                <a:spcPct val="150000"/>
              </a:lnSpc>
              <a:buFont typeface="Wingdings" charset="0"/>
              <a:buChar char="l"/>
            </a:pPr>
            <a:endParaRPr lang="zh-CN" altLang="en-US" sz="2400">
              <a:latin typeface="微软雅黑" charset="0"/>
              <a:ea typeface="微软雅黑" charset="0"/>
            </a:endParaRPr>
          </a:p>
          <a:p>
            <a:pPr marL="342900" indent="-342900" algn="l" fontAlgn="auto">
              <a:lnSpc>
                <a:spcPct val="150000"/>
              </a:lnSpc>
              <a:buFont typeface="Wingdings" charset="0"/>
              <a:buChar char="l"/>
            </a:pPr>
            <a:endParaRPr lang="zh-CN" altLang="en-US" sz="2400">
              <a:latin typeface="微软雅黑" charset="0"/>
              <a:ea typeface="微软雅黑" charset="0"/>
            </a:endParaRPr>
          </a:p>
          <a:p>
            <a:pPr marL="342900" indent="-342900" algn="l" fontAlgn="auto">
              <a:lnSpc>
                <a:spcPct val="150000"/>
              </a:lnSpc>
              <a:buFont typeface="Wingdings" charset="0"/>
              <a:buChar char="l"/>
            </a:pPr>
            <a:endParaRPr lang="zh-CN" altLang="en-US" sz="2400">
              <a:latin typeface="微软雅黑" charset="0"/>
              <a:ea typeface="微软雅黑" charset="0"/>
            </a:endParaRPr>
          </a:p>
          <a:p>
            <a:pPr marL="342900" indent="-342900" algn="l" fontAlgn="auto">
              <a:lnSpc>
                <a:spcPct val="150000"/>
              </a:lnSpc>
              <a:buFont typeface="Wingdings" charset="0"/>
              <a:buChar char="l"/>
            </a:pPr>
            <a:endParaRPr lang="zh-CN" altLang="en-US" sz="2400">
              <a:latin typeface="微软雅黑" charset="0"/>
              <a:ea typeface="微软雅黑" charset="0"/>
            </a:endParaRPr>
          </a:p>
          <a:p>
            <a:pPr marL="342900" indent="-342900" algn="l" fontAlgn="auto">
              <a:lnSpc>
                <a:spcPct val="150000"/>
              </a:lnSpc>
              <a:buFont typeface="Wingdings" charset="0"/>
              <a:buChar char="l"/>
            </a:pPr>
            <a:endParaRPr lang="zh-CN" altLang="en-US" sz="2400">
              <a:latin typeface="微软雅黑" charset="0"/>
              <a:ea typeface="微软雅黑" charset="0"/>
            </a:endParaRPr>
          </a:p>
          <a:p>
            <a:pPr marL="342900" indent="-342900" algn="l" fontAlgn="auto">
              <a:lnSpc>
                <a:spcPct val="150000"/>
              </a:lnSpc>
              <a:buFont typeface="Wingdings" charset="0"/>
              <a:buChar char="l"/>
            </a:pPr>
            <a:endParaRPr lang="zh-CN" altLang="en-US" sz="2400">
              <a:latin typeface="微软雅黑" charset="0"/>
              <a:ea typeface="微软雅黑" charset="0"/>
            </a:endParaRPr>
          </a:p>
        </p:txBody>
      </p:sp>
      <p:sp>
        <p:nvSpPr>
          <p:cNvPr id="3" name=" 167"/>
          <p:cNvSpPr/>
          <p:nvPr/>
        </p:nvSpPr>
        <p:spPr>
          <a:xfrm>
            <a:off x="8610600" y="173355"/>
            <a:ext cx="3242945" cy="619760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2400">
                <a:solidFill>
                  <a:schemeClr val="tx1">
                    <a:lumMod val="75000"/>
                  </a:schemeClr>
                </a:solidFill>
                <a:latin typeface="微软雅黑" charset="0"/>
                <a:ea typeface="微软雅黑" charset="0"/>
              </a:rPr>
              <a:t>2、业务控制提供者</a:t>
            </a:r>
            <a:endParaRPr sz="2400">
              <a:solidFill>
                <a:schemeClr val="tx1">
                  <a:lumMod val="75000"/>
                </a:schemeClr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5" name="图片 4" descr="C:\Users\Administrator\Desktop\QQ截图20170308171246.jpgQQ截图2017030817124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85520" y="1617980"/>
            <a:ext cx="8885555" cy="5111115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1284838" y="1449705"/>
            <a:ext cx="10395365" cy="761365"/>
            <a:chOff x="1145" y="3963"/>
            <a:chExt cx="16371" cy="1199"/>
          </a:xfrm>
        </p:grpSpPr>
        <p:grpSp>
          <p:nvGrpSpPr>
            <p:cNvPr id="18" name="组合 17"/>
            <p:cNvGrpSpPr/>
            <p:nvPr/>
          </p:nvGrpSpPr>
          <p:grpSpPr>
            <a:xfrm>
              <a:off x="1145" y="4227"/>
              <a:ext cx="11165" cy="509"/>
              <a:chOff x="473" y="7343"/>
              <a:chExt cx="4211" cy="777"/>
            </a:xfrm>
          </p:grpSpPr>
          <p:sp>
            <p:nvSpPr>
              <p:cNvPr id="19" name="圆角矩形 18"/>
              <p:cNvSpPr/>
              <p:nvPr/>
            </p:nvSpPr>
            <p:spPr>
              <a:xfrm>
                <a:off x="473" y="7343"/>
                <a:ext cx="3052" cy="777"/>
              </a:xfrm>
              <a:prstGeom prst="roundRect">
                <a:avLst/>
              </a:prstGeom>
              <a:noFill/>
              <a:ln w="19050">
                <a:solidFill>
                  <a:srgbClr val="C0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0" name="直接箭头连接符 19"/>
              <p:cNvCxnSpPr>
                <a:stCxn id="19" idx="3"/>
              </p:cNvCxnSpPr>
              <p:nvPr/>
            </p:nvCxnSpPr>
            <p:spPr>
              <a:xfrm flipV="1">
                <a:off x="3525" y="7722"/>
                <a:ext cx="1159" cy="11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矩形 20"/>
            <p:cNvSpPr/>
            <p:nvPr/>
          </p:nvSpPr>
          <p:spPr>
            <a:xfrm>
              <a:off x="12296" y="3963"/>
              <a:ext cx="5220" cy="119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l"/>
              <a:r>
                <a:rPr lang="en-US" sz="1600" u="sng">
                  <a:latin typeface="微软雅黑" charset="0"/>
                  <a:ea typeface="微软雅黑" charset="0"/>
                </a:rPr>
                <a:t>provider</a:t>
              </a:r>
              <a:r>
                <a:rPr lang="zh-CN" altLang="en-US" sz="1600" u="sng">
                  <a:latin typeface="微软雅黑" charset="0"/>
                  <a:ea typeface="微软雅黑" charset="0"/>
                </a:rPr>
                <a:t>类定义：</a:t>
              </a:r>
              <a:r>
                <a:rPr sz="1600" u="sng">
                  <a:latin typeface="微软雅黑" charset="0"/>
                  <a:ea typeface="微软雅黑" charset="0"/>
                </a:rPr>
                <a:t>该类需要实现IResourceProvider接口。</a:t>
              </a:r>
              <a:endParaRPr sz="1600" u="sng">
                <a:latin typeface="微软雅黑" charset="0"/>
                <a:ea typeface="微软雅黑" charset="0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284605" y="2009140"/>
            <a:ext cx="10389870" cy="4735195"/>
            <a:chOff x="2205" y="6166"/>
            <a:chExt cx="16362" cy="7457"/>
          </a:xfrm>
        </p:grpSpPr>
        <p:grpSp>
          <p:nvGrpSpPr>
            <p:cNvPr id="36" name="组合 35"/>
            <p:cNvGrpSpPr/>
            <p:nvPr/>
          </p:nvGrpSpPr>
          <p:grpSpPr>
            <a:xfrm>
              <a:off x="2205" y="6166"/>
              <a:ext cx="10811" cy="7457"/>
              <a:chOff x="2973" y="6166"/>
              <a:chExt cx="10811" cy="7457"/>
            </a:xfrm>
          </p:grpSpPr>
          <p:sp>
            <p:nvSpPr>
              <p:cNvPr id="37" name="圆角矩形 36"/>
              <p:cNvSpPr/>
              <p:nvPr/>
            </p:nvSpPr>
            <p:spPr>
              <a:xfrm>
                <a:off x="2973" y="6166"/>
                <a:ext cx="10116" cy="7457"/>
              </a:xfrm>
              <a:prstGeom prst="roundRect">
                <a:avLst/>
              </a:prstGeom>
              <a:noFill/>
              <a:ln w="19050">
                <a:solidFill>
                  <a:srgbClr val="0070C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40" name="直接箭头连接符 39"/>
              <p:cNvCxnSpPr/>
              <p:nvPr/>
            </p:nvCxnSpPr>
            <p:spPr>
              <a:xfrm flipV="1">
                <a:off x="13108" y="9890"/>
                <a:ext cx="676" cy="4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headEnd type="diamond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矩形 40"/>
            <p:cNvSpPr/>
            <p:nvPr/>
          </p:nvSpPr>
          <p:spPr>
            <a:xfrm>
              <a:off x="13360" y="6519"/>
              <a:ext cx="5207" cy="7045"/>
            </a:xfrm>
            <a:prstGeom prst="rect">
              <a:avLst/>
            </a:prstGeom>
            <a:solidFill>
              <a:srgbClr val="7EC1D9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zh-CN">
                  <a:solidFill>
                    <a:srgbClr val="111111"/>
                  </a:solidFill>
                </a:rPr>
                <a:t>类方法：根据业务需要选择合适的</a:t>
              </a:r>
              <a:r>
                <a:rPr lang="en-US" altLang="zh-CN">
                  <a:solidFill>
                    <a:srgbClr val="111111"/>
                  </a:solidFill>
                </a:rPr>
                <a:t>RESTful</a:t>
              </a:r>
              <a:r>
                <a:rPr lang="zh-CN" altLang="en-US">
                  <a:solidFill>
                    <a:srgbClr val="111111"/>
                  </a:solidFill>
                </a:rPr>
                <a:t>注解（如：新增方法使用</a:t>
              </a:r>
              <a:r>
                <a:rPr lang="en-US" altLang="zh-CN">
                  <a:solidFill>
                    <a:srgbClr val="111111"/>
                  </a:solidFill>
                </a:rPr>
                <a:t>@Create</a:t>
              </a:r>
              <a:r>
                <a:rPr lang="zh-CN" altLang="en-US">
                  <a:solidFill>
                    <a:srgbClr val="111111"/>
                  </a:solidFill>
                </a:rPr>
                <a:t>、读取单条数据使用</a:t>
              </a:r>
              <a:r>
                <a:rPr lang="en-US" altLang="zh-CN">
                  <a:solidFill>
                    <a:srgbClr val="111111"/>
                  </a:solidFill>
                </a:rPr>
                <a:t>@Read</a:t>
              </a:r>
              <a:r>
                <a:rPr lang="zh-CN" altLang="en-US">
                  <a:solidFill>
                    <a:srgbClr val="111111"/>
                  </a:solidFill>
                </a:rPr>
                <a:t>、删除方法使用</a:t>
              </a:r>
              <a:r>
                <a:rPr lang="en-US" altLang="zh-CN">
                  <a:solidFill>
                    <a:srgbClr val="111111"/>
                  </a:solidFill>
                </a:rPr>
                <a:t>@Delete</a:t>
              </a:r>
              <a:r>
                <a:rPr lang="zh-CN" altLang="en-US">
                  <a:solidFill>
                    <a:srgbClr val="111111"/>
                  </a:solidFill>
                </a:rPr>
                <a:t>、更新方法使用</a:t>
              </a:r>
              <a:r>
                <a:rPr lang="en-US" altLang="zh-CN">
                  <a:solidFill>
                    <a:srgbClr val="111111"/>
                  </a:solidFill>
                </a:rPr>
                <a:t>@Update</a:t>
              </a:r>
              <a:r>
                <a:rPr lang="zh-CN" altLang="en-US">
                  <a:solidFill>
                    <a:srgbClr val="111111"/>
                  </a:solidFill>
                </a:rPr>
                <a:t>、查询和按条件查询使用</a:t>
              </a:r>
              <a:r>
                <a:rPr lang="en-US" altLang="zh-CN">
                  <a:solidFill>
                    <a:srgbClr val="111111"/>
                  </a:solidFill>
                </a:rPr>
                <a:t>@Search</a:t>
              </a:r>
              <a:r>
                <a:rPr lang="zh-CN" altLang="en-US">
                  <a:solidFill>
                    <a:srgbClr val="111111"/>
                  </a:solidFill>
                </a:rPr>
                <a:t>等等）。方法中的参数同样根据需求来写，参数前添加参数的注解（如：主键</a:t>
              </a:r>
              <a:r>
                <a:rPr lang="en-US" altLang="zh-CN">
                  <a:solidFill>
                    <a:srgbClr val="111111"/>
                  </a:solidFill>
                </a:rPr>
                <a:t>ID</a:t>
              </a:r>
              <a:r>
                <a:rPr lang="zh-CN" altLang="en-US">
                  <a:solidFill>
                    <a:srgbClr val="111111"/>
                  </a:solidFill>
                </a:rPr>
                <a:t>使用</a:t>
              </a:r>
              <a:r>
                <a:rPr lang="en-US" altLang="zh-CN">
                  <a:solidFill>
                    <a:srgbClr val="111111"/>
                  </a:solidFill>
                </a:rPr>
                <a:t>@IdParam</a:t>
              </a:r>
              <a:r>
                <a:rPr lang="zh-CN" altLang="en-US">
                  <a:solidFill>
                    <a:srgbClr val="111111"/>
                  </a:solidFill>
                </a:rPr>
                <a:t>、资源使用</a:t>
              </a:r>
              <a:r>
                <a:rPr lang="en-US" altLang="zh-CN">
                  <a:solidFill>
                    <a:srgbClr val="111111"/>
                  </a:solidFill>
                </a:rPr>
                <a:t>@ResourceParam</a:t>
              </a:r>
              <a:r>
                <a:rPr lang="zh-CN" altLang="en-US">
                  <a:solidFill>
                    <a:srgbClr val="111111"/>
                  </a:solidFill>
                </a:rPr>
                <a:t>、可选参数使用</a:t>
              </a:r>
              <a:r>
                <a:rPr lang="en-US" altLang="zh-CN">
                  <a:solidFill>
                    <a:srgbClr val="111111"/>
                  </a:solidFill>
                </a:rPr>
                <a:t>@OptionalParam</a:t>
              </a:r>
              <a:r>
                <a:rPr lang="zh-CN" altLang="en-US">
                  <a:solidFill>
                    <a:srgbClr val="111111"/>
                  </a:solidFill>
                </a:rPr>
                <a:t>等等）我们可以参考官方</a:t>
              </a:r>
              <a:r>
                <a:rPr lang="en-US" altLang="zh-CN">
                  <a:solidFill>
                    <a:srgbClr val="111111"/>
                  </a:solidFill>
                </a:rPr>
                <a:t>Jar</a:t>
              </a:r>
              <a:r>
                <a:rPr lang="zh-CN" altLang="en-US">
                  <a:solidFill>
                    <a:srgbClr val="111111"/>
                  </a:solidFill>
                </a:rPr>
                <a:t>包中的注解来选择适合的参数和注解。</a:t>
              </a:r>
              <a:endParaRPr lang="zh-CN" altLang="en-US">
                <a:solidFill>
                  <a:srgbClr val="111111"/>
                </a:solidFill>
              </a:endParaRPr>
            </a:p>
          </p:txBody>
        </p:sp>
      </p:grpSp>
      <p:pic>
        <p:nvPicPr>
          <p:cNvPr id="9" name="图片 8" descr="C:\Users\Administrator\Desktop\QQ截图20170308172923.jpgQQ截图2017030817292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601210" y="1602105"/>
            <a:ext cx="3736975" cy="511111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80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4" grpId="4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z="3330">
                <a:sym typeface="+mn-ea"/>
              </a:rPr>
              <a:t>如何使用</a:t>
            </a:r>
            <a:r>
              <a:rPr lang="en-US" altLang="zh-CN" sz="3330">
                <a:sym typeface="+mn-ea"/>
              </a:rPr>
              <a:t>HAPI-FHIR(Server</a:t>
            </a:r>
            <a:r>
              <a:rPr lang="zh-CN" altLang="zh-CN" sz="3330">
                <a:sym typeface="+mn-ea"/>
              </a:rPr>
              <a:t>端</a:t>
            </a:r>
            <a:r>
              <a:rPr lang="en-US" altLang="zh-CN" sz="3330">
                <a:sym typeface="+mn-ea"/>
              </a:rPr>
              <a:t>)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746760" y="1099185"/>
            <a:ext cx="10923905" cy="4876800"/>
          </a:xfrm>
          <a:prstGeom prst="roundRect">
            <a:avLst/>
          </a:prstGeom>
          <a:noFill/>
          <a:ln w="28575"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marL="342900" indent="-342900" algn="l" fontAlgn="auto">
              <a:lnSpc>
                <a:spcPct val="150000"/>
              </a:lnSpc>
              <a:buFont typeface="Wingdings" charset="0"/>
              <a:buChar char="l"/>
            </a:pPr>
            <a:r>
              <a:rPr lang="en-US" sz="2400">
                <a:latin typeface="微软雅黑" charset="0"/>
                <a:ea typeface="微软雅黑" charset="0"/>
              </a:rPr>
              <a:t>Step1</a:t>
            </a:r>
            <a:r>
              <a:rPr lang="zh-CN" altLang="en-US" sz="2400">
                <a:latin typeface="微软雅黑" charset="0"/>
                <a:ea typeface="微软雅黑" charset="0"/>
              </a:rPr>
              <a:t>：编写</a:t>
            </a:r>
            <a:r>
              <a:rPr lang="en-US" altLang="zh-CN" sz="2400">
                <a:latin typeface="微软雅黑" charset="0"/>
                <a:ea typeface="微软雅黑" charset="0"/>
              </a:rPr>
              <a:t>provider</a:t>
            </a:r>
            <a:r>
              <a:rPr lang="zh-CN" altLang="en-US" sz="2400">
                <a:latin typeface="微软雅黑" charset="0"/>
                <a:ea typeface="微软雅黑" charset="0"/>
              </a:rPr>
              <a:t>类</a:t>
            </a:r>
            <a:endParaRPr lang="zh-CN" altLang="en-US" sz="2400">
              <a:latin typeface="微软雅黑" charset="0"/>
              <a:ea typeface="微软雅黑" charset="0"/>
            </a:endParaRPr>
          </a:p>
          <a:p>
            <a:pPr marL="342900" indent="-342900" algn="l" fontAlgn="auto">
              <a:lnSpc>
                <a:spcPct val="150000"/>
              </a:lnSpc>
              <a:buFont typeface="Wingdings" charset="0"/>
              <a:buChar char="l"/>
            </a:pPr>
            <a:r>
              <a:rPr lang="zh-CN" altLang="en-US" sz="2400">
                <a:latin typeface="微软雅黑" charset="0"/>
                <a:ea typeface="微软雅黑" charset="0"/>
              </a:rPr>
              <a:t>这里说一下可选参数的注解，它的注解中也含有参数。类似的注解有很多。</a:t>
            </a:r>
            <a:endParaRPr lang="zh-CN" altLang="en-US" sz="2400">
              <a:latin typeface="微软雅黑" charset="0"/>
              <a:ea typeface="微软雅黑" charset="0"/>
            </a:endParaRPr>
          </a:p>
          <a:p>
            <a:pPr marL="342900" indent="-342900" algn="l" fontAlgn="auto">
              <a:lnSpc>
                <a:spcPct val="150000"/>
              </a:lnSpc>
              <a:buFont typeface="Wingdings" charset="0"/>
              <a:buChar char="l"/>
            </a:pPr>
            <a:endParaRPr lang="zh-CN" altLang="en-US" sz="2400">
              <a:latin typeface="微软雅黑" charset="0"/>
              <a:ea typeface="微软雅黑" charset="0"/>
            </a:endParaRPr>
          </a:p>
          <a:p>
            <a:pPr marL="342900" indent="-342900" algn="l" fontAlgn="auto">
              <a:lnSpc>
                <a:spcPct val="150000"/>
              </a:lnSpc>
              <a:buFont typeface="Wingdings" charset="0"/>
              <a:buChar char="l"/>
            </a:pPr>
            <a:endParaRPr lang="zh-CN" altLang="en-US" sz="2400">
              <a:latin typeface="微软雅黑" charset="0"/>
              <a:ea typeface="微软雅黑" charset="0"/>
            </a:endParaRPr>
          </a:p>
          <a:p>
            <a:pPr marL="342900" indent="-342900" algn="l" fontAlgn="auto">
              <a:lnSpc>
                <a:spcPct val="150000"/>
              </a:lnSpc>
              <a:buFont typeface="Wingdings" charset="0"/>
              <a:buChar char="l"/>
            </a:pPr>
            <a:endParaRPr lang="zh-CN" altLang="en-US" sz="2400">
              <a:latin typeface="微软雅黑" charset="0"/>
              <a:ea typeface="微软雅黑" charset="0"/>
            </a:endParaRPr>
          </a:p>
          <a:p>
            <a:pPr marL="342900" indent="-342900" algn="l" fontAlgn="auto">
              <a:lnSpc>
                <a:spcPct val="150000"/>
              </a:lnSpc>
              <a:buFont typeface="Wingdings" charset="0"/>
              <a:buChar char="l"/>
            </a:pPr>
            <a:endParaRPr lang="zh-CN" altLang="en-US" sz="2400">
              <a:latin typeface="微软雅黑" charset="0"/>
              <a:ea typeface="微软雅黑" charset="0"/>
            </a:endParaRPr>
          </a:p>
          <a:p>
            <a:pPr marL="342900" indent="-342900" algn="l" fontAlgn="auto">
              <a:lnSpc>
                <a:spcPct val="150000"/>
              </a:lnSpc>
              <a:buFont typeface="Wingdings" charset="0"/>
              <a:buChar char="l"/>
            </a:pPr>
            <a:endParaRPr lang="zh-CN" altLang="en-US" sz="2400">
              <a:latin typeface="微软雅黑" charset="0"/>
              <a:ea typeface="微软雅黑" charset="0"/>
            </a:endParaRPr>
          </a:p>
          <a:p>
            <a:pPr marL="342900" indent="-342900" algn="l" fontAlgn="auto">
              <a:lnSpc>
                <a:spcPct val="150000"/>
              </a:lnSpc>
              <a:buFont typeface="Wingdings" charset="0"/>
              <a:buChar char="l"/>
            </a:pPr>
            <a:endParaRPr lang="zh-CN" altLang="en-US" sz="2400">
              <a:latin typeface="微软雅黑" charset="0"/>
              <a:ea typeface="微软雅黑" charset="0"/>
            </a:endParaRPr>
          </a:p>
          <a:p>
            <a:pPr marL="342900" indent="-342900" algn="l" fontAlgn="auto">
              <a:lnSpc>
                <a:spcPct val="150000"/>
              </a:lnSpc>
              <a:buFont typeface="Wingdings" charset="0"/>
              <a:buChar char="l"/>
            </a:pPr>
            <a:endParaRPr lang="zh-CN" altLang="en-US" sz="2400">
              <a:latin typeface="微软雅黑" charset="0"/>
              <a:ea typeface="微软雅黑" charset="0"/>
            </a:endParaRPr>
          </a:p>
        </p:txBody>
      </p:sp>
      <p:sp>
        <p:nvSpPr>
          <p:cNvPr id="3" name=" 167"/>
          <p:cNvSpPr/>
          <p:nvPr/>
        </p:nvSpPr>
        <p:spPr>
          <a:xfrm>
            <a:off x="8610600" y="173355"/>
            <a:ext cx="3242945" cy="619760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2400">
                <a:solidFill>
                  <a:schemeClr val="tx1">
                    <a:lumMod val="75000"/>
                  </a:schemeClr>
                </a:solidFill>
                <a:latin typeface="微软雅黑" charset="0"/>
                <a:ea typeface="微软雅黑" charset="0"/>
              </a:rPr>
              <a:t>2、业务控制提供者</a:t>
            </a:r>
            <a:endParaRPr sz="2400">
              <a:solidFill>
                <a:schemeClr val="tx1">
                  <a:lumMod val="75000"/>
                </a:schemeClr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5" name="图片 4" descr="C:\Users\Administrator\Desktop\QQ截图20170308175010.jpgQQ截图20170308175010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58240" y="2153285"/>
            <a:ext cx="10287635" cy="3855085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1158476" y="2378585"/>
            <a:ext cx="7805246" cy="3352925"/>
            <a:chOff x="946" y="5426"/>
            <a:chExt cx="12292" cy="5280"/>
          </a:xfrm>
        </p:grpSpPr>
        <p:grpSp>
          <p:nvGrpSpPr>
            <p:cNvPr id="7" name="组合 6"/>
            <p:cNvGrpSpPr/>
            <p:nvPr/>
          </p:nvGrpSpPr>
          <p:grpSpPr>
            <a:xfrm>
              <a:off x="6167" y="5426"/>
              <a:ext cx="7071" cy="3253"/>
              <a:chOff x="2367" y="9173"/>
              <a:chExt cx="2667" cy="4966"/>
            </a:xfrm>
          </p:grpSpPr>
          <p:sp>
            <p:nvSpPr>
              <p:cNvPr id="10" name="圆角矩形 9"/>
              <p:cNvSpPr/>
              <p:nvPr/>
            </p:nvSpPr>
            <p:spPr>
              <a:xfrm>
                <a:off x="3126" y="9173"/>
                <a:ext cx="1908" cy="777"/>
              </a:xfrm>
              <a:prstGeom prst="roundRect">
                <a:avLst/>
              </a:prstGeom>
              <a:noFill/>
              <a:ln w="19050">
                <a:solidFill>
                  <a:srgbClr val="C0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1" name="直接箭头连接符 10"/>
              <p:cNvCxnSpPr>
                <a:stCxn id="10" idx="2"/>
                <a:endCxn id="12" idx="3"/>
              </p:cNvCxnSpPr>
              <p:nvPr/>
            </p:nvCxnSpPr>
            <p:spPr>
              <a:xfrm flipH="1">
                <a:off x="2367" y="9950"/>
                <a:ext cx="1713" cy="418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矩形 11"/>
            <p:cNvSpPr/>
            <p:nvPr/>
          </p:nvSpPr>
          <p:spPr>
            <a:xfrm>
              <a:off x="946" y="6652"/>
              <a:ext cx="5220" cy="40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l"/>
              <a:r>
                <a:rPr lang="zh-CN" sz="1600">
                  <a:latin typeface="微软雅黑" charset="0"/>
                  <a:ea typeface="微软雅黑" charset="0"/>
                </a:rPr>
                <a:t>这里终于用到我们之前编写的变量查询定义了。通过</a:t>
              </a:r>
              <a:r>
                <a:rPr lang="en-US" altLang="zh-CN" sz="1600">
                  <a:latin typeface="微软雅黑" charset="0"/>
                  <a:ea typeface="微软雅黑" charset="0"/>
                </a:rPr>
                <a:t>resource</a:t>
              </a:r>
              <a:r>
                <a:rPr lang="zh-CN" altLang="en-US" sz="1600">
                  <a:latin typeface="微软雅黑" charset="0"/>
                  <a:ea typeface="微软雅黑" charset="0"/>
                </a:rPr>
                <a:t>类使用这个变量（当初定义的时候添加了</a:t>
              </a:r>
              <a:r>
                <a:rPr lang="en-US" altLang="zh-CN" sz="1600">
                  <a:latin typeface="微软雅黑" charset="0"/>
                  <a:ea typeface="微软雅黑" charset="0"/>
                </a:rPr>
                <a:t>static</a:t>
              </a:r>
              <a:r>
                <a:rPr lang="zh-CN" altLang="en-US" sz="1600">
                  <a:latin typeface="微软雅黑" charset="0"/>
                  <a:ea typeface="微软雅黑" charset="0"/>
                </a:rPr>
                <a:t>和</a:t>
              </a:r>
              <a:r>
                <a:rPr lang="en-US" altLang="zh-CN" sz="1600">
                  <a:latin typeface="微软雅黑" charset="0"/>
                  <a:ea typeface="微软雅黑" charset="0"/>
                </a:rPr>
                <a:t>final</a:t>
              </a:r>
              <a:r>
                <a:rPr lang="zh-CN" altLang="en-US" sz="1600">
                  <a:latin typeface="微软雅黑" charset="0"/>
                  <a:ea typeface="微软雅黑" charset="0"/>
                </a:rPr>
                <a:t>关键字）</a:t>
              </a:r>
              <a:endParaRPr lang="zh-CN" altLang="en-US" sz="1600">
                <a:latin typeface="微软雅黑" charset="0"/>
                <a:ea typeface="微软雅黑" charset="0"/>
              </a:endParaRPr>
            </a:p>
            <a:p>
              <a:pPr algn="l"/>
              <a:r>
                <a:rPr lang="zh-CN" altLang="en-US" sz="1600" u="sng">
                  <a:latin typeface="微软雅黑" charset="0"/>
                  <a:ea typeface="微软雅黑" charset="0"/>
                </a:rPr>
                <a:t>理解：可选参数的意思是，这个参数可以存在，可以不存在。类似于方法中的不定参数。</a:t>
              </a:r>
              <a:endParaRPr lang="zh-CN" altLang="en-US" sz="1600" u="sng">
                <a:latin typeface="微软雅黑" charset="0"/>
                <a:ea typeface="微软雅黑" charset="0"/>
              </a:endParaRPr>
            </a:p>
            <a:p>
              <a:pPr algn="l"/>
              <a:r>
                <a:rPr lang="zh-CN" altLang="en-US" sz="1600" u="sng">
                  <a:latin typeface="微软雅黑" charset="0"/>
                  <a:ea typeface="微软雅黑" charset="0"/>
                </a:rPr>
                <a:t>扩展：分页排序等功能也有相应的参数和注解，可根据官网示例编写。</a:t>
              </a:r>
              <a:endParaRPr lang="zh-CN" altLang="en-US" sz="1600" u="sng">
                <a:latin typeface="微软雅黑" charset="0"/>
                <a:ea typeface="微软雅黑" charset="0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z="3330">
                <a:sym typeface="+mn-ea"/>
              </a:rPr>
              <a:t>如何使用</a:t>
            </a:r>
            <a:r>
              <a:rPr lang="en-US" altLang="zh-CN" sz="3330">
                <a:sym typeface="+mn-ea"/>
              </a:rPr>
              <a:t>HAPI-FHIR(Server</a:t>
            </a:r>
            <a:r>
              <a:rPr lang="zh-CN" altLang="zh-CN" sz="3330">
                <a:sym typeface="+mn-ea"/>
              </a:rPr>
              <a:t>端</a:t>
            </a:r>
            <a:r>
              <a:rPr lang="en-US" altLang="zh-CN" sz="3330">
                <a:sym typeface="+mn-ea"/>
              </a:rPr>
              <a:t>)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746760" y="1099185"/>
            <a:ext cx="10923905" cy="4876800"/>
          </a:xfrm>
          <a:prstGeom prst="roundRect">
            <a:avLst/>
          </a:prstGeom>
          <a:noFill/>
          <a:ln w="28575"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marL="342900" indent="-342900" algn="l" fontAlgn="auto">
              <a:lnSpc>
                <a:spcPct val="150000"/>
              </a:lnSpc>
              <a:buFont typeface="Wingdings" charset="0"/>
              <a:buChar char="l"/>
            </a:pPr>
            <a:r>
              <a:rPr lang="en-US" sz="2400">
                <a:latin typeface="微软雅黑" charset="0"/>
                <a:ea typeface="微软雅黑" charset="0"/>
              </a:rPr>
              <a:t>Step1</a:t>
            </a:r>
            <a:r>
              <a:rPr lang="zh-CN" altLang="en-US" sz="2400">
                <a:latin typeface="微软雅黑" charset="0"/>
                <a:ea typeface="微软雅黑" charset="0"/>
              </a:rPr>
              <a:t>：编写</a:t>
            </a:r>
            <a:r>
              <a:rPr lang="en-US" altLang="zh-CN" sz="2400">
                <a:latin typeface="微软雅黑" charset="0"/>
                <a:ea typeface="微软雅黑" charset="0"/>
              </a:rPr>
              <a:t>provider</a:t>
            </a:r>
            <a:r>
              <a:rPr lang="zh-CN" altLang="en-US" sz="2400">
                <a:latin typeface="微软雅黑" charset="0"/>
                <a:ea typeface="微软雅黑" charset="0"/>
              </a:rPr>
              <a:t>类</a:t>
            </a:r>
            <a:endParaRPr lang="zh-CN" altLang="en-US" sz="2400">
              <a:latin typeface="微软雅黑" charset="0"/>
              <a:ea typeface="微软雅黑" charset="0"/>
            </a:endParaRPr>
          </a:p>
          <a:p>
            <a:pPr marL="342900" indent="-342900" algn="l" fontAlgn="auto">
              <a:lnSpc>
                <a:spcPct val="150000"/>
              </a:lnSpc>
              <a:buFont typeface="Wingdings" charset="0"/>
              <a:buChar char="l"/>
            </a:pPr>
            <a:r>
              <a:rPr lang="zh-CN" altLang="en-US" sz="2400">
                <a:latin typeface="微软雅黑" charset="0"/>
                <a:ea typeface="微软雅黑" charset="0"/>
              </a:rPr>
              <a:t>分页：为了支持分页，需要实现IPagingProvider 。</a:t>
            </a:r>
            <a:r>
              <a:rPr lang="zh-CN" altLang="en-US" sz="2400">
                <a:latin typeface="微软雅黑" charset="0"/>
                <a:ea typeface="微软雅黑" charset="0"/>
                <a:sym typeface="+mn-ea"/>
              </a:rPr>
              <a:t>IPagingProvider 提供了两个关键方法：</a:t>
            </a:r>
            <a:r>
              <a:rPr lang="zh-CN" altLang="en-US" sz="2400">
                <a:latin typeface="微软雅黑" charset="0"/>
                <a:ea typeface="微软雅黑" charset="0"/>
              </a:rPr>
              <a:t>storeResultList和retrieveResultList。详细区别：</a:t>
            </a:r>
            <a:endParaRPr lang="zh-CN" altLang="en-US" sz="2400">
              <a:latin typeface="微软雅黑" charset="0"/>
              <a:ea typeface="微软雅黑" charset="0"/>
            </a:endParaRPr>
          </a:p>
          <a:p>
            <a:pPr indent="0" algn="l" fontAlgn="auto">
              <a:lnSpc>
                <a:spcPct val="150000"/>
              </a:lnSpc>
              <a:buFont typeface="Wingdings" charset="0"/>
              <a:buNone/>
            </a:pPr>
            <a:r>
              <a:rPr lang="zh-CN" altLang="en-US" sz="2400">
                <a:latin typeface="微软雅黑" charset="0"/>
                <a:ea typeface="微软雅黑" charset="0"/>
                <a:hlinkClick r:id="rId1"/>
              </a:rPr>
              <a:t>http://hapifhir.io/doc_rest_server.html#Paging_Responses</a:t>
            </a:r>
            <a:r>
              <a:rPr lang="zh-CN" altLang="en-US" sz="2400">
                <a:latin typeface="微软雅黑" charset="0"/>
                <a:ea typeface="微软雅黑" charset="0"/>
              </a:rPr>
              <a:t>。</a:t>
            </a:r>
            <a:endParaRPr lang="zh-CN" altLang="en-US" sz="2400">
              <a:latin typeface="微软雅黑" charset="0"/>
              <a:ea typeface="微软雅黑" charset="0"/>
            </a:endParaRPr>
          </a:p>
          <a:p>
            <a:pPr indent="0" algn="l" fontAlgn="auto">
              <a:lnSpc>
                <a:spcPct val="150000"/>
              </a:lnSpc>
              <a:buFont typeface="Wingdings" charset="0"/>
              <a:buNone/>
            </a:pPr>
            <a:endParaRPr lang="zh-CN" altLang="en-US" sz="2400">
              <a:latin typeface="微软雅黑" charset="0"/>
              <a:ea typeface="微软雅黑" charset="0"/>
            </a:endParaRPr>
          </a:p>
          <a:p>
            <a:pPr marL="342900" indent="-342900" algn="l" fontAlgn="auto">
              <a:lnSpc>
                <a:spcPct val="150000"/>
              </a:lnSpc>
              <a:buFont typeface="Wingdings" charset="0"/>
              <a:buChar char="l"/>
            </a:pPr>
            <a:endParaRPr lang="zh-CN" altLang="en-US" sz="2400">
              <a:latin typeface="微软雅黑" charset="0"/>
              <a:ea typeface="微软雅黑" charset="0"/>
            </a:endParaRPr>
          </a:p>
          <a:p>
            <a:pPr marL="342900" indent="-342900" algn="l" fontAlgn="auto">
              <a:lnSpc>
                <a:spcPct val="150000"/>
              </a:lnSpc>
              <a:buFont typeface="Wingdings" charset="0"/>
              <a:buChar char="l"/>
            </a:pPr>
            <a:endParaRPr lang="zh-CN" altLang="en-US" sz="2400">
              <a:latin typeface="微软雅黑" charset="0"/>
              <a:ea typeface="微软雅黑" charset="0"/>
            </a:endParaRPr>
          </a:p>
          <a:p>
            <a:pPr marL="342900" indent="-342900" algn="l" fontAlgn="auto">
              <a:lnSpc>
                <a:spcPct val="150000"/>
              </a:lnSpc>
              <a:buFont typeface="Wingdings" charset="0"/>
              <a:buChar char="l"/>
            </a:pPr>
            <a:endParaRPr lang="zh-CN" altLang="en-US" sz="2400">
              <a:latin typeface="微软雅黑" charset="0"/>
              <a:ea typeface="微软雅黑" charset="0"/>
            </a:endParaRPr>
          </a:p>
          <a:p>
            <a:pPr marL="342900" indent="-342900" algn="l" fontAlgn="auto">
              <a:lnSpc>
                <a:spcPct val="150000"/>
              </a:lnSpc>
              <a:buFont typeface="Wingdings" charset="0"/>
              <a:buChar char="l"/>
            </a:pPr>
            <a:endParaRPr lang="zh-CN" altLang="en-US" sz="2400">
              <a:latin typeface="微软雅黑" charset="0"/>
              <a:ea typeface="微软雅黑" charset="0"/>
            </a:endParaRPr>
          </a:p>
        </p:txBody>
      </p:sp>
      <p:sp>
        <p:nvSpPr>
          <p:cNvPr id="3" name=" 167"/>
          <p:cNvSpPr/>
          <p:nvPr/>
        </p:nvSpPr>
        <p:spPr>
          <a:xfrm>
            <a:off x="8610600" y="173355"/>
            <a:ext cx="3242945" cy="619760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2400">
                <a:solidFill>
                  <a:schemeClr val="tx1">
                    <a:lumMod val="75000"/>
                  </a:schemeClr>
                </a:solidFill>
                <a:latin typeface="微软雅黑" charset="0"/>
                <a:ea typeface="微软雅黑" charset="0"/>
              </a:rPr>
              <a:t>2、业务控制提供者</a:t>
            </a:r>
            <a:endParaRPr sz="2400">
              <a:solidFill>
                <a:schemeClr val="tx1">
                  <a:lumMod val="75000"/>
                </a:schemeClr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5" name="图片 4" descr="C:\Users\Administrator\Desktop\2.jpg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46760" y="1617345"/>
            <a:ext cx="6341745" cy="4081780"/>
          </a:xfrm>
          <a:prstGeom prst="rect">
            <a:avLst/>
          </a:prstGeom>
        </p:spPr>
      </p:pic>
      <p:pic>
        <p:nvPicPr>
          <p:cNvPr id="13" name="图片 12" descr="C:\Users\Administrator\Desktop\3.jpg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453640" y="1611630"/>
            <a:ext cx="7559675" cy="4067810"/>
          </a:xfrm>
          <a:prstGeom prst="rect">
            <a:avLst/>
          </a:prstGeom>
        </p:spPr>
      </p:pic>
      <p:pic>
        <p:nvPicPr>
          <p:cNvPr id="14" name="图片 13" descr="C:\Users\Administrator\Desktop\QQ截图20170328165238.jpgQQ截图2017032816523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900295" y="1617980"/>
            <a:ext cx="6779895" cy="408241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800" decel="100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800" decel="100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z="3330">
                <a:sym typeface="+mn-ea"/>
              </a:rPr>
              <a:t>如何使用</a:t>
            </a:r>
            <a:r>
              <a:rPr lang="en-US" altLang="zh-CN" sz="3330">
                <a:sym typeface="+mn-ea"/>
              </a:rPr>
              <a:t>HAPI-FHIR(Server</a:t>
            </a:r>
            <a:r>
              <a:rPr lang="zh-CN" altLang="zh-CN" sz="3330">
                <a:sym typeface="+mn-ea"/>
              </a:rPr>
              <a:t>端</a:t>
            </a:r>
            <a:r>
              <a:rPr lang="en-US" altLang="zh-CN" sz="3330">
                <a:sym typeface="+mn-ea"/>
              </a:rPr>
              <a:t>)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746760" y="1099185"/>
            <a:ext cx="10923905" cy="4876800"/>
          </a:xfrm>
          <a:prstGeom prst="roundRect">
            <a:avLst/>
          </a:prstGeom>
          <a:noFill/>
          <a:ln w="28575"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marL="342900" indent="-342900" algn="l" fontAlgn="auto">
              <a:lnSpc>
                <a:spcPct val="150000"/>
              </a:lnSpc>
              <a:buFont typeface="Wingdings" charset="0"/>
              <a:buChar char="l"/>
            </a:pPr>
            <a:r>
              <a:rPr lang="en-US" sz="2400">
                <a:latin typeface="微软雅黑" charset="0"/>
                <a:ea typeface="微软雅黑" charset="0"/>
              </a:rPr>
              <a:t>Step1</a:t>
            </a:r>
            <a:r>
              <a:rPr lang="zh-CN" altLang="en-US" sz="2400">
                <a:latin typeface="微软雅黑" charset="0"/>
                <a:ea typeface="微软雅黑" charset="0"/>
              </a:rPr>
              <a:t>：编写</a:t>
            </a:r>
            <a:r>
              <a:rPr lang="en-US" altLang="zh-CN" sz="2400">
                <a:latin typeface="微软雅黑" charset="0"/>
                <a:ea typeface="微软雅黑" charset="0"/>
              </a:rPr>
              <a:t>provider</a:t>
            </a:r>
            <a:r>
              <a:rPr lang="zh-CN" altLang="en-US" sz="2400">
                <a:latin typeface="微软雅黑" charset="0"/>
                <a:ea typeface="微软雅黑" charset="0"/>
              </a:rPr>
              <a:t>类</a:t>
            </a:r>
            <a:endParaRPr lang="zh-CN" altLang="en-US" sz="2400">
              <a:latin typeface="微软雅黑" charset="0"/>
              <a:ea typeface="微软雅黑" charset="0"/>
            </a:endParaRPr>
          </a:p>
          <a:p>
            <a:pPr marL="342900" indent="-342900" algn="l" fontAlgn="auto">
              <a:lnSpc>
                <a:spcPct val="150000"/>
              </a:lnSpc>
              <a:buFont typeface="Wingdings" charset="0"/>
              <a:buChar char="l"/>
            </a:pPr>
            <a:r>
              <a:rPr lang="zh-CN" altLang="en-US" sz="2400">
                <a:latin typeface="微软雅黑" charset="0"/>
                <a:ea typeface="微软雅黑" charset="0"/>
              </a:rPr>
              <a:t>排序</a:t>
            </a:r>
            <a:endParaRPr lang="zh-CN" altLang="en-US" sz="2400">
              <a:latin typeface="微软雅黑" charset="0"/>
              <a:ea typeface="微软雅黑" charset="0"/>
            </a:endParaRPr>
          </a:p>
          <a:p>
            <a:pPr marL="342900" indent="-342900" algn="l" fontAlgn="auto">
              <a:lnSpc>
                <a:spcPct val="150000"/>
              </a:lnSpc>
              <a:buFont typeface="Wingdings" charset="0"/>
              <a:buChar char="l"/>
            </a:pPr>
            <a:endParaRPr lang="zh-CN" altLang="en-US" sz="2400">
              <a:latin typeface="微软雅黑" charset="0"/>
              <a:ea typeface="微软雅黑" charset="0"/>
            </a:endParaRPr>
          </a:p>
          <a:p>
            <a:pPr marL="342900" indent="-342900" algn="l" fontAlgn="auto">
              <a:lnSpc>
                <a:spcPct val="150000"/>
              </a:lnSpc>
              <a:buFont typeface="Wingdings" charset="0"/>
              <a:buChar char="l"/>
            </a:pPr>
            <a:endParaRPr lang="zh-CN" altLang="en-US" sz="2400">
              <a:latin typeface="微软雅黑" charset="0"/>
              <a:ea typeface="微软雅黑" charset="0"/>
            </a:endParaRPr>
          </a:p>
          <a:p>
            <a:pPr marL="342900" indent="-342900" algn="l" fontAlgn="auto">
              <a:lnSpc>
                <a:spcPct val="150000"/>
              </a:lnSpc>
              <a:buFont typeface="Wingdings" charset="0"/>
              <a:buChar char="l"/>
            </a:pPr>
            <a:endParaRPr lang="zh-CN" altLang="en-US" sz="2400">
              <a:latin typeface="微软雅黑" charset="0"/>
              <a:ea typeface="微软雅黑" charset="0"/>
            </a:endParaRPr>
          </a:p>
          <a:p>
            <a:pPr marL="342900" indent="-342900" algn="l" fontAlgn="auto">
              <a:lnSpc>
                <a:spcPct val="150000"/>
              </a:lnSpc>
              <a:buFont typeface="Wingdings" charset="0"/>
              <a:buChar char="l"/>
            </a:pPr>
            <a:endParaRPr lang="zh-CN" altLang="en-US" sz="2400">
              <a:latin typeface="微软雅黑" charset="0"/>
              <a:ea typeface="微软雅黑" charset="0"/>
            </a:endParaRPr>
          </a:p>
          <a:p>
            <a:pPr marL="342900" indent="-342900" algn="l" fontAlgn="auto">
              <a:lnSpc>
                <a:spcPct val="150000"/>
              </a:lnSpc>
              <a:buFont typeface="Wingdings" charset="0"/>
              <a:buChar char="l"/>
            </a:pPr>
            <a:endParaRPr lang="zh-CN" altLang="en-US" sz="2400">
              <a:latin typeface="微软雅黑" charset="0"/>
              <a:ea typeface="微软雅黑" charset="0"/>
            </a:endParaRPr>
          </a:p>
          <a:p>
            <a:pPr marL="342900" indent="-342900" algn="l" fontAlgn="auto">
              <a:lnSpc>
                <a:spcPct val="150000"/>
              </a:lnSpc>
              <a:buFont typeface="Wingdings" charset="0"/>
              <a:buChar char="l"/>
            </a:pPr>
            <a:endParaRPr lang="zh-CN" altLang="en-US" sz="2400">
              <a:latin typeface="微软雅黑" charset="0"/>
              <a:ea typeface="微软雅黑" charset="0"/>
            </a:endParaRPr>
          </a:p>
          <a:p>
            <a:pPr marL="342900" indent="-342900" algn="l" fontAlgn="auto">
              <a:lnSpc>
                <a:spcPct val="150000"/>
              </a:lnSpc>
              <a:buFont typeface="Wingdings" charset="0"/>
              <a:buChar char="l"/>
            </a:pPr>
            <a:endParaRPr lang="zh-CN" altLang="en-US" sz="2400">
              <a:latin typeface="微软雅黑" charset="0"/>
              <a:ea typeface="微软雅黑" charset="0"/>
            </a:endParaRPr>
          </a:p>
        </p:txBody>
      </p:sp>
      <p:sp>
        <p:nvSpPr>
          <p:cNvPr id="3" name=" 167"/>
          <p:cNvSpPr/>
          <p:nvPr/>
        </p:nvSpPr>
        <p:spPr>
          <a:xfrm>
            <a:off x="8610600" y="173355"/>
            <a:ext cx="3242945" cy="619760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2400">
                <a:solidFill>
                  <a:schemeClr val="tx1">
                    <a:lumMod val="75000"/>
                  </a:schemeClr>
                </a:solidFill>
                <a:latin typeface="微软雅黑" charset="0"/>
                <a:ea typeface="微软雅黑" charset="0"/>
              </a:rPr>
              <a:t>2、业务控制提供者</a:t>
            </a:r>
            <a:endParaRPr sz="2400">
              <a:solidFill>
                <a:schemeClr val="tx1">
                  <a:lumMod val="75000"/>
                </a:schemeClr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5" name="图片 4" descr="C:\Users\Administrator\Desktop\QQ截图20170324154001.jpgQQ截图2017032415400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26795" y="1876425"/>
            <a:ext cx="7583805" cy="3855085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2200619" y="1876285"/>
            <a:ext cx="9268043" cy="1370381"/>
            <a:chOff x="8179" y="4803"/>
            <a:chExt cx="14596" cy="2158"/>
          </a:xfrm>
        </p:grpSpPr>
        <p:grpSp>
          <p:nvGrpSpPr>
            <p:cNvPr id="7" name="组合 6"/>
            <p:cNvGrpSpPr/>
            <p:nvPr/>
          </p:nvGrpSpPr>
          <p:grpSpPr>
            <a:xfrm>
              <a:off x="8179" y="5537"/>
              <a:ext cx="14595" cy="352"/>
              <a:chOff x="3126" y="9342"/>
              <a:chExt cx="5505" cy="538"/>
            </a:xfrm>
          </p:grpSpPr>
          <p:sp>
            <p:nvSpPr>
              <p:cNvPr id="10" name="圆角矩形 9"/>
              <p:cNvSpPr/>
              <p:nvPr/>
            </p:nvSpPr>
            <p:spPr>
              <a:xfrm>
                <a:off x="3126" y="9342"/>
                <a:ext cx="1546" cy="537"/>
              </a:xfrm>
              <a:prstGeom prst="roundRect">
                <a:avLst/>
              </a:prstGeom>
              <a:noFill/>
              <a:ln w="19050">
                <a:solidFill>
                  <a:srgbClr val="C0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1" name="直接箭头连接符 10"/>
              <p:cNvCxnSpPr>
                <a:stCxn id="10" idx="2"/>
                <a:endCxn id="12" idx="3"/>
              </p:cNvCxnSpPr>
              <p:nvPr/>
            </p:nvCxnSpPr>
            <p:spPr>
              <a:xfrm flipV="1">
                <a:off x="3899" y="9869"/>
                <a:ext cx="4732" cy="11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矩形 11"/>
            <p:cNvSpPr/>
            <p:nvPr/>
          </p:nvSpPr>
          <p:spPr>
            <a:xfrm>
              <a:off x="18274" y="4803"/>
              <a:ext cx="4501" cy="215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l"/>
              <a:r>
                <a:rPr lang="zh-CN" altLang="en-US" sz="1600" u="sng">
                  <a:latin typeface="微软雅黑" charset="0"/>
                  <a:ea typeface="微软雅黑" charset="0"/>
                </a:rPr>
                <a:t>排序：添加</a:t>
              </a:r>
              <a:r>
                <a:rPr lang="en-US" altLang="zh-CN" sz="1600" u="sng">
                  <a:latin typeface="微软雅黑" charset="0"/>
                  <a:ea typeface="微软雅黑" charset="0"/>
                </a:rPr>
                <a:t>@Sort</a:t>
              </a:r>
              <a:r>
                <a:rPr lang="zh-CN" altLang="en-US" sz="1600" u="sng">
                  <a:latin typeface="微软雅黑" charset="0"/>
                  <a:ea typeface="微软雅黑" charset="0"/>
                </a:rPr>
                <a:t>注解</a:t>
              </a:r>
              <a:endParaRPr lang="zh-CN" altLang="en-US" sz="1600" u="sng">
                <a:latin typeface="微软雅黑" charset="0"/>
                <a:ea typeface="微软雅黑" charset="0"/>
              </a:endParaRPr>
            </a:p>
          </p:txBody>
        </p:sp>
      </p:grpSp>
      <p:sp>
        <p:nvSpPr>
          <p:cNvPr id="8" name="圆角矩形 7"/>
          <p:cNvSpPr/>
          <p:nvPr/>
        </p:nvSpPr>
        <p:spPr>
          <a:xfrm>
            <a:off x="2200910" y="3733800"/>
            <a:ext cx="8611235" cy="9766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访问的</a:t>
            </a:r>
            <a:r>
              <a:rPr lang="en-US" altLang="zh-CN"/>
              <a:t>URL</a:t>
            </a:r>
            <a:r>
              <a:rPr lang="zh-CN" altLang="en-US"/>
              <a:t>：http://fhir.example.com/Patient?_identifier=urn:foo|123&amp;_sort=given</a:t>
            </a:r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8" grpId="0" bldLvl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z="3330">
                <a:sym typeface="+mn-ea"/>
              </a:rPr>
              <a:t>如何使用</a:t>
            </a:r>
            <a:r>
              <a:rPr lang="en-US" altLang="zh-CN" sz="3330">
                <a:sym typeface="+mn-ea"/>
              </a:rPr>
              <a:t>HAPI-FHIR(Server</a:t>
            </a:r>
            <a:r>
              <a:rPr lang="zh-CN" altLang="zh-CN" sz="3330">
                <a:sym typeface="+mn-ea"/>
              </a:rPr>
              <a:t>端</a:t>
            </a:r>
            <a:r>
              <a:rPr lang="en-US" altLang="zh-CN" sz="3330">
                <a:sym typeface="+mn-ea"/>
              </a:rPr>
              <a:t>)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746760" y="1099185"/>
            <a:ext cx="10923905" cy="4876800"/>
          </a:xfrm>
          <a:prstGeom prst="roundRect">
            <a:avLst/>
          </a:prstGeom>
          <a:noFill/>
          <a:ln w="28575"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marL="342900" indent="-342900" algn="l" fontAlgn="auto">
              <a:lnSpc>
                <a:spcPct val="150000"/>
              </a:lnSpc>
              <a:buFont typeface="Wingdings" charset="0"/>
              <a:buChar char="l"/>
            </a:pPr>
            <a:r>
              <a:rPr lang="en-US" sz="2400">
                <a:latin typeface="微软雅黑" charset="0"/>
                <a:ea typeface="微软雅黑" charset="0"/>
              </a:rPr>
              <a:t>Step2</a:t>
            </a:r>
            <a:r>
              <a:rPr lang="zh-CN" altLang="en-US" sz="2400">
                <a:latin typeface="微软雅黑" charset="0"/>
                <a:ea typeface="微软雅黑" charset="0"/>
              </a:rPr>
              <a:t>：与数据访问层交互</a:t>
            </a:r>
            <a:endParaRPr lang="en-US" sz="2400">
              <a:latin typeface="微软雅黑" charset="0"/>
              <a:ea typeface="微软雅黑" charset="0"/>
            </a:endParaRPr>
          </a:p>
          <a:p>
            <a:pPr marL="342900" indent="-342900" algn="l" fontAlgn="auto">
              <a:lnSpc>
                <a:spcPct val="150000"/>
              </a:lnSpc>
              <a:buFont typeface="Wingdings" charset="0"/>
              <a:buChar char="l"/>
            </a:pPr>
            <a:r>
              <a:rPr lang="zh-CN" altLang="en-US" sz="2400">
                <a:latin typeface="微软雅黑" charset="0"/>
                <a:ea typeface="微软雅黑" charset="0"/>
              </a:rPr>
              <a:t>在</a:t>
            </a:r>
            <a:r>
              <a:rPr lang="en-US" altLang="zh-CN" sz="2400">
                <a:latin typeface="微软雅黑" charset="0"/>
                <a:ea typeface="微软雅黑" charset="0"/>
              </a:rPr>
              <a:t>provider</a:t>
            </a:r>
            <a:r>
              <a:rPr lang="zh-CN" altLang="en-US" sz="2400">
                <a:latin typeface="微软雅黑" charset="0"/>
                <a:ea typeface="微软雅黑" charset="0"/>
              </a:rPr>
              <a:t>类方法中，你可以根据自己的需求与不同的数据访问层交互，但是数据访问层所使用的是</a:t>
            </a:r>
            <a:r>
              <a:rPr lang="en-US" altLang="zh-CN" sz="2400">
                <a:latin typeface="微软雅黑" charset="0"/>
                <a:ea typeface="微软雅黑" charset="0"/>
              </a:rPr>
              <a:t>java</a:t>
            </a:r>
            <a:r>
              <a:rPr lang="zh-CN" altLang="en-US" sz="2400">
                <a:latin typeface="微软雅黑" charset="0"/>
                <a:ea typeface="微软雅黑" charset="0"/>
              </a:rPr>
              <a:t>的基本数据类型和实体类型，所以需要编写资源类</a:t>
            </a:r>
            <a:r>
              <a:rPr lang="en-US" altLang="zh-CN" sz="2400">
                <a:latin typeface="微软雅黑" charset="0"/>
                <a:ea typeface="微软雅黑" charset="0"/>
              </a:rPr>
              <a:t>resource</a:t>
            </a:r>
            <a:r>
              <a:rPr lang="zh-CN" altLang="en-US" sz="2400">
                <a:latin typeface="微软雅黑" charset="0"/>
                <a:ea typeface="微软雅黑" charset="0"/>
              </a:rPr>
              <a:t>与实体类相互转换的方法。将</a:t>
            </a:r>
            <a:r>
              <a:rPr lang="en-US" altLang="zh-CN" sz="2400">
                <a:latin typeface="微软雅黑" charset="0"/>
                <a:ea typeface="微软雅黑" charset="0"/>
              </a:rPr>
              <a:t>resource</a:t>
            </a:r>
            <a:r>
              <a:rPr lang="zh-CN" altLang="en-US" sz="2400">
                <a:latin typeface="微软雅黑" charset="0"/>
                <a:ea typeface="微软雅黑" charset="0"/>
              </a:rPr>
              <a:t>中的变量值与实体中的变量值一一对应即可。</a:t>
            </a:r>
            <a:endParaRPr lang="zh-CN" altLang="en-US" sz="2400">
              <a:latin typeface="微软雅黑" charset="0"/>
              <a:ea typeface="微软雅黑" charset="0"/>
            </a:endParaRPr>
          </a:p>
          <a:p>
            <a:pPr marL="342900" indent="-342900" algn="l" fontAlgn="auto">
              <a:lnSpc>
                <a:spcPct val="150000"/>
              </a:lnSpc>
              <a:buFont typeface="Wingdings" charset="0"/>
              <a:buChar char="l"/>
            </a:pPr>
            <a:endParaRPr lang="zh-CN" altLang="en-US" sz="2400">
              <a:latin typeface="微软雅黑" charset="0"/>
              <a:ea typeface="微软雅黑" charset="0"/>
            </a:endParaRPr>
          </a:p>
          <a:p>
            <a:pPr marL="342900" indent="-342900" algn="l" fontAlgn="auto">
              <a:lnSpc>
                <a:spcPct val="150000"/>
              </a:lnSpc>
              <a:buFont typeface="Wingdings" charset="0"/>
              <a:buChar char="l"/>
            </a:pPr>
            <a:endParaRPr lang="zh-CN" altLang="en-US" sz="2400">
              <a:latin typeface="微软雅黑" charset="0"/>
              <a:ea typeface="微软雅黑" charset="0"/>
            </a:endParaRPr>
          </a:p>
          <a:p>
            <a:pPr marL="342900" indent="-342900" algn="l" fontAlgn="auto">
              <a:lnSpc>
                <a:spcPct val="150000"/>
              </a:lnSpc>
              <a:buFont typeface="Wingdings" charset="0"/>
              <a:buChar char="l"/>
            </a:pPr>
            <a:endParaRPr lang="zh-CN" altLang="en-US" sz="2400">
              <a:latin typeface="微软雅黑" charset="0"/>
              <a:ea typeface="微软雅黑" charset="0"/>
            </a:endParaRPr>
          </a:p>
        </p:txBody>
      </p:sp>
      <p:sp>
        <p:nvSpPr>
          <p:cNvPr id="3" name=" 167"/>
          <p:cNvSpPr/>
          <p:nvPr/>
        </p:nvSpPr>
        <p:spPr>
          <a:xfrm>
            <a:off x="8610600" y="173355"/>
            <a:ext cx="3242945" cy="619760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2400">
                <a:solidFill>
                  <a:schemeClr val="tx1">
                    <a:lumMod val="75000"/>
                  </a:schemeClr>
                </a:solidFill>
                <a:latin typeface="微软雅黑" charset="0"/>
                <a:ea typeface="微软雅黑" charset="0"/>
              </a:rPr>
              <a:t>2、业务控制提供者</a:t>
            </a:r>
            <a:endParaRPr sz="2400">
              <a:solidFill>
                <a:schemeClr val="tx1">
                  <a:lumMod val="75000"/>
                </a:schemeClr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330">
                <a:sym typeface="+mn-ea"/>
              </a:rPr>
              <a:t>如何使用</a:t>
            </a:r>
            <a:r>
              <a:rPr lang="en-US" altLang="zh-CN" sz="3330">
                <a:sym typeface="+mn-ea"/>
              </a:rPr>
              <a:t>HAPI-FHIR(Server</a:t>
            </a:r>
            <a:r>
              <a:rPr lang="zh-CN" altLang="zh-CN" sz="3330">
                <a:sym typeface="+mn-ea"/>
              </a:rPr>
              <a:t>端</a:t>
            </a:r>
            <a:r>
              <a:rPr lang="en-US" altLang="zh-CN" sz="3330">
                <a:sym typeface="+mn-ea"/>
              </a:rPr>
              <a:t>)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902335" y="2105025"/>
            <a:ext cx="10604500" cy="2651760"/>
          </a:xfrm>
          <a:prstGeom prst="roundRect">
            <a:avLst/>
          </a:prstGeom>
          <a:noFill/>
          <a:ln w="28575"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marL="342900" indent="-342900" algn="l" fontAlgn="auto">
              <a:lnSpc>
                <a:spcPct val="150000"/>
              </a:lnSpc>
              <a:buFont typeface="Wingdings" charset="0"/>
              <a:buChar char="l"/>
            </a:pPr>
            <a:r>
              <a:rPr lang="zh-CN" altLang="en-US" sz="2400">
                <a:latin typeface="微软雅黑" charset="0"/>
                <a:ea typeface="微软雅黑" charset="0"/>
                <a:sym typeface="+mn-ea"/>
              </a:rPr>
              <a:t>如果需要外界访问，资源的提供者（业务控制提供者）需要进行注册</a:t>
            </a:r>
            <a:endParaRPr lang="zh-CN" altLang="en-US" sz="2400">
              <a:latin typeface="微软雅黑" charset="0"/>
              <a:ea typeface="微软雅黑" charset="0"/>
            </a:endParaRPr>
          </a:p>
          <a:p>
            <a:pPr marL="342900" indent="-342900" algn="l" fontAlgn="auto">
              <a:lnSpc>
                <a:spcPct val="150000"/>
              </a:lnSpc>
              <a:buFont typeface="Wingdings" charset="0"/>
              <a:buChar char="l"/>
            </a:pPr>
            <a:r>
              <a:rPr lang="zh-CN" altLang="en-US" sz="2400">
                <a:latin typeface="微软雅黑" charset="0"/>
                <a:ea typeface="微软雅黑" charset="0"/>
                <a:sym typeface="+mn-ea"/>
              </a:rPr>
              <a:t>编写</a:t>
            </a:r>
            <a:r>
              <a:rPr lang="en-US" altLang="zh-CN" sz="2400">
                <a:latin typeface="微软雅黑" charset="0"/>
                <a:ea typeface="微软雅黑" charset="0"/>
                <a:sym typeface="+mn-ea"/>
              </a:rPr>
              <a:t>server</a:t>
            </a:r>
            <a:r>
              <a:rPr lang="zh-CN" altLang="en-US" sz="2400">
                <a:latin typeface="微软雅黑" charset="0"/>
                <a:ea typeface="微软雅黑" charset="0"/>
                <a:sym typeface="+mn-ea"/>
              </a:rPr>
              <a:t>类，继承RestfulServer类，并添加注解：</a:t>
            </a:r>
            <a:r>
              <a:rPr lang="en-US" altLang="zh-CN" sz="2400">
                <a:latin typeface="微软雅黑" charset="0"/>
                <a:ea typeface="微软雅黑" charset="0"/>
                <a:sym typeface="+mn-ea"/>
              </a:rPr>
              <a:t>@</a:t>
            </a:r>
            <a:r>
              <a:rPr lang="zh-CN" altLang="en-US" sz="2400">
                <a:latin typeface="微软雅黑" charset="0"/>
                <a:ea typeface="微软雅黑" charset="0"/>
                <a:sym typeface="+mn-ea"/>
              </a:rPr>
              <a:t>WebServlet</a:t>
            </a:r>
            <a:endParaRPr lang="en-US" altLang="zh-CN" sz="2400">
              <a:latin typeface="微软雅黑" charset="0"/>
              <a:ea typeface="微软雅黑" charset="0"/>
            </a:endParaRPr>
          </a:p>
        </p:txBody>
      </p:sp>
      <p:sp>
        <p:nvSpPr>
          <p:cNvPr id="6" name=" 167"/>
          <p:cNvSpPr/>
          <p:nvPr/>
        </p:nvSpPr>
        <p:spPr>
          <a:xfrm>
            <a:off x="1224280" y="1459865"/>
            <a:ext cx="3242945" cy="619760"/>
          </a:xfrm>
          <a:prstGeom prst="roundRect">
            <a:avLst/>
          </a:prstGeom>
          <a:noFill/>
          <a:ln w="38100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3</a:t>
            </a:r>
            <a:r>
              <a:rPr lang="zh-CN" altLang="en-US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、在</a:t>
            </a:r>
            <a:r>
              <a:rPr lang="en-US" altLang="zh-CN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server</a:t>
            </a:r>
            <a:r>
              <a:rPr lang="zh-CN" altLang="en-US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中注册</a:t>
            </a:r>
            <a:endParaRPr lang="en-US" sz="24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615000 -0.186667 " pathEditMode="relative" ptsTypes="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" presetClass="emph" presetSubtype="2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1111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6" grpId="1" animBg="1"/>
      <p:bldP spid="6" grpId="2" bldLvl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330">
                <a:sym typeface="+mn-ea"/>
              </a:rPr>
              <a:t>如何使用</a:t>
            </a:r>
            <a:r>
              <a:rPr lang="en-US" altLang="zh-CN" sz="3330">
                <a:sym typeface="+mn-ea"/>
              </a:rPr>
              <a:t>HAPI-FHIR(Server</a:t>
            </a:r>
            <a:r>
              <a:rPr lang="zh-CN" altLang="zh-CN" sz="3330">
                <a:sym typeface="+mn-ea"/>
              </a:rPr>
              <a:t>端</a:t>
            </a:r>
            <a:r>
              <a:rPr lang="en-US" altLang="zh-CN" sz="3330">
                <a:sym typeface="+mn-ea"/>
              </a:rPr>
              <a:t>)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746760" y="1099185"/>
            <a:ext cx="10923905" cy="4876800"/>
          </a:xfrm>
          <a:prstGeom prst="roundRect">
            <a:avLst/>
          </a:prstGeom>
          <a:noFill/>
          <a:ln w="28575"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marL="342900" indent="-342900" algn="l" fontAlgn="auto">
              <a:lnSpc>
                <a:spcPct val="150000"/>
              </a:lnSpc>
              <a:buFont typeface="Wingdings" charset="0"/>
              <a:buChar char="l"/>
            </a:pPr>
            <a:r>
              <a:rPr lang="en-US" sz="2400">
                <a:latin typeface="微软雅黑" charset="0"/>
                <a:ea typeface="微软雅黑" charset="0"/>
              </a:rPr>
              <a:t>Step1</a:t>
            </a:r>
            <a:r>
              <a:rPr lang="zh-CN" altLang="en-US" sz="2400">
                <a:latin typeface="微软雅黑" charset="0"/>
                <a:ea typeface="微软雅黑" charset="0"/>
              </a:rPr>
              <a:t>：服务器</a:t>
            </a:r>
            <a:r>
              <a:rPr lang="en-US" altLang="zh-CN" sz="2400">
                <a:latin typeface="微软雅黑" charset="0"/>
                <a:ea typeface="微软雅黑" charset="0"/>
              </a:rPr>
              <a:t>server</a:t>
            </a:r>
            <a:r>
              <a:rPr lang="zh-CN" altLang="en-US" sz="2400">
                <a:latin typeface="微软雅黑" charset="0"/>
                <a:ea typeface="微软雅黑" charset="0"/>
              </a:rPr>
              <a:t>的编写</a:t>
            </a:r>
            <a:endParaRPr lang="zh-CN" altLang="en-US" sz="2400">
              <a:latin typeface="微软雅黑" charset="0"/>
              <a:ea typeface="微软雅黑" charset="0"/>
            </a:endParaRPr>
          </a:p>
          <a:p>
            <a:pPr indent="0" algn="l" fontAlgn="auto">
              <a:lnSpc>
                <a:spcPct val="150000"/>
              </a:lnSpc>
              <a:buFont typeface="Wingdings" charset="0"/>
              <a:buNone/>
            </a:pPr>
            <a:endParaRPr lang="zh-CN" altLang="en-US" sz="2400">
              <a:latin typeface="微软雅黑" charset="0"/>
              <a:ea typeface="微软雅黑" charset="0"/>
            </a:endParaRPr>
          </a:p>
          <a:p>
            <a:pPr indent="0" algn="l" fontAlgn="auto">
              <a:lnSpc>
                <a:spcPct val="150000"/>
              </a:lnSpc>
              <a:buFont typeface="Wingdings" charset="0"/>
              <a:buNone/>
            </a:pPr>
            <a:endParaRPr lang="zh-CN" altLang="en-US" sz="2400">
              <a:latin typeface="微软雅黑" charset="0"/>
              <a:ea typeface="微软雅黑" charset="0"/>
            </a:endParaRPr>
          </a:p>
          <a:p>
            <a:pPr indent="0" algn="l" fontAlgn="auto">
              <a:lnSpc>
                <a:spcPct val="150000"/>
              </a:lnSpc>
              <a:buFont typeface="Wingdings" charset="0"/>
              <a:buNone/>
            </a:pPr>
            <a:endParaRPr lang="zh-CN" altLang="en-US" sz="2400">
              <a:latin typeface="微软雅黑" charset="0"/>
              <a:ea typeface="微软雅黑" charset="0"/>
            </a:endParaRPr>
          </a:p>
          <a:p>
            <a:pPr indent="0" algn="l" fontAlgn="auto">
              <a:lnSpc>
                <a:spcPct val="150000"/>
              </a:lnSpc>
              <a:buFont typeface="Wingdings" charset="0"/>
              <a:buNone/>
            </a:pPr>
            <a:endParaRPr lang="zh-CN" altLang="en-US" sz="2400">
              <a:latin typeface="微软雅黑" charset="0"/>
              <a:ea typeface="微软雅黑" charset="0"/>
            </a:endParaRPr>
          </a:p>
          <a:p>
            <a:pPr indent="0" algn="l" fontAlgn="auto">
              <a:lnSpc>
                <a:spcPct val="150000"/>
              </a:lnSpc>
              <a:buFont typeface="Wingdings" charset="0"/>
              <a:buNone/>
            </a:pPr>
            <a:endParaRPr lang="zh-CN" altLang="en-US" sz="2400">
              <a:latin typeface="微软雅黑" charset="0"/>
              <a:ea typeface="微软雅黑" charset="0"/>
            </a:endParaRPr>
          </a:p>
          <a:p>
            <a:pPr indent="0" algn="l" fontAlgn="auto">
              <a:lnSpc>
                <a:spcPct val="150000"/>
              </a:lnSpc>
              <a:buFont typeface="Wingdings" charset="0"/>
              <a:buNone/>
            </a:pPr>
            <a:endParaRPr lang="zh-CN" altLang="en-US" sz="2400">
              <a:latin typeface="微软雅黑" charset="0"/>
              <a:ea typeface="微软雅黑" charset="0"/>
            </a:endParaRPr>
          </a:p>
          <a:p>
            <a:pPr marL="342900" indent="-342900" algn="l" fontAlgn="auto">
              <a:lnSpc>
                <a:spcPct val="150000"/>
              </a:lnSpc>
              <a:buFont typeface="Wingdings" charset="0"/>
              <a:buChar char="l"/>
            </a:pPr>
            <a:endParaRPr lang="zh-CN" altLang="en-US" sz="2400">
              <a:latin typeface="微软雅黑" charset="0"/>
              <a:ea typeface="微软雅黑" charset="0"/>
            </a:endParaRPr>
          </a:p>
          <a:p>
            <a:pPr marL="342900" indent="-342900" algn="l" fontAlgn="auto">
              <a:lnSpc>
                <a:spcPct val="150000"/>
              </a:lnSpc>
              <a:buFont typeface="Wingdings" charset="0"/>
              <a:buChar char="l"/>
            </a:pPr>
            <a:endParaRPr lang="zh-CN" altLang="en-US" sz="2400">
              <a:latin typeface="微软雅黑" charset="0"/>
              <a:ea typeface="微软雅黑" charset="0"/>
            </a:endParaRPr>
          </a:p>
        </p:txBody>
      </p:sp>
      <p:sp>
        <p:nvSpPr>
          <p:cNvPr id="3" name=" 167"/>
          <p:cNvSpPr/>
          <p:nvPr/>
        </p:nvSpPr>
        <p:spPr>
          <a:xfrm>
            <a:off x="8610600" y="173355"/>
            <a:ext cx="3242945" cy="619760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3</a:t>
            </a:r>
            <a:r>
              <a:rPr lang="zh-CN" altLang="en-US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、在</a:t>
            </a:r>
            <a:r>
              <a:rPr lang="en-US" altLang="zh-CN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server</a:t>
            </a:r>
            <a:r>
              <a:rPr lang="zh-CN" altLang="en-US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中注册</a:t>
            </a:r>
            <a:endParaRPr sz="2400">
              <a:solidFill>
                <a:schemeClr val="tx1">
                  <a:lumMod val="75000"/>
                </a:schemeClr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5" name="图片 4" descr="C:\Users\Administrator\Desktop\QQ截图20170309095659.jpgQQ截图20170309095659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46760" y="1687830"/>
            <a:ext cx="7260590" cy="370586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1209855" y="1190445"/>
            <a:ext cx="10460846" cy="1294178"/>
            <a:chOff x="-1397" y="3123"/>
            <a:chExt cx="16474" cy="2038"/>
          </a:xfrm>
        </p:grpSpPr>
        <p:grpSp>
          <p:nvGrpSpPr>
            <p:cNvPr id="7" name="组合 6"/>
            <p:cNvGrpSpPr/>
            <p:nvPr/>
          </p:nvGrpSpPr>
          <p:grpSpPr>
            <a:xfrm>
              <a:off x="-1397" y="3906"/>
              <a:ext cx="11255" cy="509"/>
              <a:chOff x="-486" y="6853"/>
              <a:chExt cx="4245" cy="777"/>
            </a:xfrm>
          </p:grpSpPr>
          <p:sp>
            <p:nvSpPr>
              <p:cNvPr id="10" name="圆角矩形 9"/>
              <p:cNvSpPr/>
              <p:nvPr/>
            </p:nvSpPr>
            <p:spPr>
              <a:xfrm>
                <a:off x="-486" y="6853"/>
                <a:ext cx="3908" cy="777"/>
              </a:xfrm>
              <a:prstGeom prst="roundRect">
                <a:avLst/>
              </a:prstGeom>
              <a:noFill/>
              <a:ln w="19050">
                <a:solidFill>
                  <a:srgbClr val="C0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1" name="直接箭头连接符 10"/>
              <p:cNvCxnSpPr>
                <a:stCxn id="10" idx="3"/>
                <a:endCxn id="12" idx="1"/>
              </p:cNvCxnSpPr>
              <p:nvPr/>
            </p:nvCxnSpPr>
            <p:spPr>
              <a:xfrm flipV="1">
                <a:off x="3422" y="7213"/>
                <a:ext cx="337" cy="2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矩形 11"/>
            <p:cNvSpPr/>
            <p:nvPr/>
          </p:nvSpPr>
          <p:spPr>
            <a:xfrm>
              <a:off x="9857" y="3123"/>
              <a:ext cx="5220" cy="2038"/>
            </a:xfrm>
            <a:prstGeom prst="rect">
              <a:avLst/>
            </a:prstGeom>
            <a:solidFill>
              <a:srgbClr val="D55353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l"/>
              <a:r>
                <a:rPr lang="en-US" altLang="zh-CN">
                  <a:solidFill>
                    <a:srgbClr val="111111"/>
                  </a:solidFill>
                  <a:latin typeface="微软雅黑" charset="0"/>
                  <a:ea typeface="微软雅黑" charset="0"/>
                  <a:sym typeface="+mn-ea"/>
                </a:rPr>
                <a:t>restful</a:t>
              </a:r>
              <a:r>
                <a:rPr lang="zh-CN" altLang="en-US">
                  <a:solidFill>
                    <a:srgbClr val="111111"/>
                  </a:solidFill>
                  <a:latin typeface="微软雅黑" charset="0"/>
                  <a:ea typeface="微软雅黑" charset="0"/>
                  <a:sym typeface="+mn-ea"/>
                </a:rPr>
                <a:t>接口注释：</a:t>
              </a:r>
              <a:endParaRPr lang="zh-CN" altLang="en-US">
                <a:solidFill>
                  <a:srgbClr val="111111"/>
                </a:solidFill>
                <a:latin typeface="微软雅黑" charset="0"/>
                <a:ea typeface="微软雅黑" charset="0"/>
                <a:sym typeface="+mn-ea"/>
              </a:endParaRPr>
            </a:p>
            <a:p>
              <a:pPr algn="l"/>
              <a:r>
                <a:rPr lang="en-US" altLang="zh-CN">
                  <a:solidFill>
                    <a:srgbClr val="111111"/>
                  </a:solidFill>
                  <a:latin typeface="微软雅黑" charset="0"/>
                  <a:ea typeface="微软雅黑" charset="0"/>
                  <a:sym typeface="+mn-ea"/>
                </a:rPr>
                <a:t>@WebServlet</a:t>
              </a:r>
              <a:r>
                <a:rPr lang="zh-CN" altLang="en-US">
                  <a:solidFill>
                    <a:srgbClr val="111111"/>
                  </a:solidFill>
                  <a:latin typeface="微软雅黑" charset="0"/>
                  <a:ea typeface="微软雅黑" charset="0"/>
                  <a:sym typeface="+mn-ea"/>
                </a:rPr>
                <a:t>（</a:t>
              </a:r>
              <a:r>
                <a:rPr lang="en-US" altLang="zh-CN">
                  <a:solidFill>
                    <a:srgbClr val="111111"/>
                  </a:solidFill>
                  <a:latin typeface="微软雅黑" charset="0"/>
                  <a:ea typeface="微软雅黑" charset="0"/>
                  <a:sym typeface="+mn-ea"/>
                </a:rPr>
                <a:t>name</a:t>
              </a:r>
              <a:r>
                <a:rPr lang="zh-CN" altLang="en-US">
                  <a:solidFill>
                    <a:srgbClr val="111111"/>
                  </a:solidFill>
                  <a:latin typeface="微软雅黑" charset="0"/>
                  <a:ea typeface="微软雅黑" charset="0"/>
                  <a:sym typeface="+mn-ea"/>
                </a:rPr>
                <a:t>：服务接口的名称，</a:t>
              </a:r>
              <a:r>
                <a:rPr lang="en-US" altLang="zh-CN">
                  <a:solidFill>
                    <a:srgbClr val="111111"/>
                  </a:solidFill>
                  <a:latin typeface="微软雅黑" charset="0"/>
                  <a:ea typeface="微软雅黑" charset="0"/>
                  <a:sym typeface="+mn-ea"/>
                </a:rPr>
                <a:t>urlPatterns</a:t>
              </a:r>
              <a:r>
                <a:rPr lang="zh-CN" altLang="en-US">
                  <a:solidFill>
                    <a:srgbClr val="111111"/>
                  </a:solidFill>
                  <a:latin typeface="微软雅黑" charset="0"/>
                  <a:ea typeface="微软雅黑" charset="0"/>
                  <a:sym typeface="+mn-ea"/>
                </a:rPr>
                <a:t>：访问地址的模式）</a:t>
              </a:r>
              <a:endParaRPr lang="zh-CN" altLang="en-US">
                <a:solidFill>
                  <a:srgbClr val="111111"/>
                </a:solidFill>
                <a:latin typeface="微软雅黑" charset="0"/>
                <a:ea typeface="微软雅黑" charset="0"/>
                <a:sym typeface="+mn-ea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207135" y="2086610"/>
            <a:ext cx="10463530" cy="1527175"/>
            <a:chOff x="2917" y="4678"/>
            <a:chExt cx="16478" cy="2405"/>
          </a:xfrm>
        </p:grpSpPr>
        <p:grpSp>
          <p:nvGrpSpPr>
            <p:cNvPr id="14" name="组合 13"/>
            <p:cNvGrpSpPr/>
            <p:nvPr/>
          </p:nvGrpSpPr>
          <p:grpSpPr>
            <a:xfrm>
              <a:off x="2917" y="4678"/>
              <a:ext cx="11250" cy="1602"/>
              <a:chOff x="3685" y="4678"/>
              <a:chExt cx="11250" cy="1602"/>
            </a:xfrm>
          </p:grpSpPr>
          <p:sp>
            <p:nvSpPr>
              <p:cNvPr id="15" name="圆角矩形 14"/>
              <p:cNvSpPr/>
              <p:nvPr/>
            </p:nvSpPr>
            <p:spPr>
              <a:xfrm>
                <a:off x="3685" y="4678"/>
                <a:ext cx="10365" cy="481"/>
              </a:xfrm>
              <a:prstGeom prst="roundRect">
                <a:avLst/>
              </a:prstGeom>
              <a:noFill/>
              <a:ln w="19050">
                <a:solidFill>
                  <a:schemeClr val="accent6">
                    <a:lumMod val="60000"/>
                    <a:lumOff val="4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6" name="直接箭头连接符 15"/>
              <p:cNvCxnSpPr>
                <a:stCxn id="15" idx="3"/>
              </p:cNvCxnSpPr>
              <p:nvPr/>
            </p:nvCxnSpPr>
            <p:spPr>
              <a:xfrm>
                <a:off x="14050" y="4919"/>
                <a:ext cx="885" cy="1361"/>
              </a:xfrm>
              <a:prstGeom prst="straightConnector1">
                <a:avLst/>
              </a:prstGeom>
              <a:ln w="19050">
                <a:solidFill>
                  <a:schemeClr val="accent6">
                    <a:lumMod val="60000"/>
                    <a:lumOff val="40000"/>
                  </a:schemeClr>
                </a:solidFill>
                <a:headEnd type="diamond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矩形 16"/>
            <p:cNvSpPr/>
            <p:nvPr/>
          </p:nvSpPr>
          <p:spPr>
            <a:xfrm>
              <a:off x="14188" y="5457"/>
              <a:ext cx="5207" cy="1626"/>
            </a:xfrm>
            <a:prstGeom prst="rect">
              <a:avLst/>
            </a:prstGeom>
            <a:solidFill>
              <a:srgbClr val="7EC1D9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>
                  <a:solidFill>
                    <a:srgbClr val="111111"/>
                  </a:solidFill>
                  <a:latin typeface="微软雅黑" charset="0"/>
                  <a:ea typeface="微软雅黑" charset="0"/>
                </a:rPr>
                <a:t>server</a:t>
              </a:r>
              <a:r>
                <a:rPr lang="zh-CN" altLang="en-US">
                  <a:solidFill>
                    <a:srgbClr val="111111"/>
                  </a:solidFill>
                  <a:latin typeface="微软雅黑" charset="0"/>
                  <a:ea typeface="微软雅黑" charset="0"/>
                </a:rPr>
                <a:t>类定义：该类需继承</a:t>
              </a:r>
              <a:r>
                <a:rPr lang="en-US" altLang="zh-CN">
                  <a:solidFill>
                    <a:srgbClr val="111111"/>
                  </a:solidFill>
                  <a:latin typeface="微软雅黑" charset="0"/>
                  <a:ea typeface="微软雅黑" charset="0"/>
                </a:rPr>
                <a:t>RestfulServer</a:t>
              </a:r>
              <a:r>
                <a:rPr lang="zh-CN" altLang="en-US">
                  <a:solidFill>
                    <a:srgbClr val="111111"/>
                  </a:solidFill>
                  <a:latin typeface="微软雅黑" charset="0"/>
                  <a:ea typeface="微软雅黑" charset="0"/>
                </a:rPr>
                <a:t>服务基类。重写</a:t>
              </a:r>
              <a:r>
                <a:rPr lang="en-US" altLang="zh-CN">
                  <a:solidFill>
                    <a:srgbClr val="111111"/>
                  </a:solidFill>
                  <a:latin typeface="微软雅黑" charset="0"/>
                  <a:ea typeface="微软雅黑" charset="0"/>
                </a:rPr>
                <a:t>initialize</a:t>
              </a:r>
              <a:r>
                <a:rPr lang="zh-CN" altLang="en-US">
                  <a:solidFill>
                    <a:srgbClr val="111111"/>
                  </a:solidFill>
                  <a:latin typeface="微软雅黑" charset="0"/>
                  <a:ea typeface="微软雅黑" charset="0"/>
                </a:rPr>
                <a:t>方法。</a:t>
              </a:r>
              <a:endParaRPr lang="zh-CN" altLang="en-US">
                <a:solidFill>
                  <a:srgbClr val="111111"/>
                </a:solidFill>
                <a:latin typeface="微软雅黑" charset="0"/>
                <a:ea typeface="微软雅黑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245210" y="3387637"/>
            <a:ext cx="10425491" cy="2125983"/>
            <a:chOff x="-1341" y="3786"/>
            <a:chExt cx="16418" cy="3348"/>
          </a:xfrm>
        </p:grpSpPr>
        <p:grpSp>
          <p:nvGrpSpPr>
            <p:cNvPr id="22" name="组合 21"/>
            <p:cNvGrpSpPr/>
            <p:nvPr/>
          </p:nvGrpSpPr>
          <p:grpSpPr>
            <a:xfrm>
              <a:off x="-1341" y="3786"/>
              <a:ext cx="11197" cy="2002"/>
              <a:chOff x="-465" y="6670"/>
              <a:chExt cx="4223" cy="3056"/>
            </a:xfrm>
          </p:grpSpPr>
          <p:sp>
            <p:nvSpPr>
              <p:cNvPr id="23" name="圆角矩形 22"/>
              <p:cNvSpPr/>
              <p:nvPr/>
            </p:nvSpPr>
            <p:spPr>
              <a:xfrm>
                <a:off x="-465" y="6670"/>
                <a:ext cx="3887" cy="3056"/>
              </a:xfrm>
              <a:prstGeom prst="roundRect">
                <a:avLst/>
              </a:prstGeom>
              <a:noFill/>
              <a:ln w="19050">
                <a:solidFill>
                  <a:srgbClr val="C0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4" name="直接箭头连接符 23"/>
              <p:cNvCxnSpPr>
                <a:stCxn id="23" idx="3"/>
                <a:endCxn id="25" idx="1"/>
              </p:cNvCxnSpPr>
              <p:nvPr/>
            </p:nvCxnSpPr>
            <p:spPr>
              <a:xfrm>
                <a:off x="3422" y="8198"/>
                <a:ext cx="336" cy="138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矩形 24"/>
            <p:cNvSpPr/>
            <p:nvPr/>
          </p:nvSpPr>
          <p:spPr>
            <a:xfrm>
              <a:off x="9857" y="4259"/>
              <a:ext cx="5220" cy="2875"/>
            </a:xfrm>
            <a:prstGeom prst="rect">
              <a:avLst/>
            </a:prstGeom>
            <a:solidFill>
              <a:srgbClr val="D55353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l"/>
              <a:r>
                <a:rPr lang="zh-CN" altLang="en-US">
                  <a:solidFill>
                    <a:srgbClr val="111111"/>
                  </a:solidFill>
                  <a:latin typeface="微软雅黑" charset="0"/>
                  <a:ea typeface="微软雅黑" charset="0"/>
                  <a:sym typeface="+mn-ea"/>
                </a:rPr>
                <a:t>提供者注册：首先生成</a:t>
              </a:r>
              <a:r>
                <a:rPr lang="en-US" altLang="zh-CN">
                  <a:solidFill>
                    <a:srgbClr val="111111"/>
                  </a:solidFill>
                  <a:latin typeface="微软雅黑" charset="0"/>
                  <a:ea typeface="微软雅黑" charset="0"/>
                  <a:sym typeface="+mn-ea"/>
                </a:rPr>
                <a:t>IResourceProvider</a:t>
              </a:r>
              <a:r>
                <a:rPr lang="zh-CN" altLang="en-US">
                  <a:solidFill>
                    <a:srgbClr val="111111"/>
                  </a:solidFill>
                  <a:latin typeface="微软雅黑" charset="0"/>
                  <a:ea typeface="微软雅黑" charset="0"/>
                  <a:sym typeface="+mn-ea"/>
                </a:rPr>
                <a:t>类型的集合，然后将需要注册的提供者添加进集合，并调用</a:t>
              </a:r>
              <a:r>
                <a:rPr lang="en-US" altLang="zh-CN">
                  <a:solidFill>
                    <a:srgbClr val="111111"/>
                  </a:solidFill>
                  <a:latin typeface="微软雅黑" charset="0"/>
                  <a:ea typeface="微软雅黑" charset="0"/>
                  <a:sym typeface="+mn-ea"/>
                </a:rPr>
                <a:t>setResourceProvider</a:t>
              </a:r>
              <a:r>
                <a:rPr lang="zh-CN" altLang="en-US">
                  <a:solidFill>
                    <a:srgbClr val="111111"/>
                  </a:solidFill>
                  <a:latin typeface="微软雅黑" charset="0"/>
                  <a:ea typeface="微软雅黑" charset="0"/>
                  <a:sym typeface="+mn-ea"/>
                </a:rPr>
                <a:t>方法进行注册</a:t>
              </a:r>
              <a:endParaRPr lang="zh-CN" altLang="en-US">
                <a:solidFill>
                  <a:srgbClr val="111111"/>
                </a:solidFill>
                <a:latin typeface="微软雅黑" charset="0"/>
                <a:ea typeface="微软雅黑" charset="0"/>
                <a:sym typeface="+mn-ea"/>
              </a:endParaRPr>
            </a:p>
          </p:txBody>
        </p:sp>
      </p:grpSp>
      <p:sp>
        <p:nvSpPr>
          <p:cNvPr id="8" name="圆角矩形 7"/>
          <p:cNvSpPr/>
          <p:nvPr/>
        </p:nvSpPr>
        <p:spPr>
          <a:xfrm>
            <a:off x="746760" y="1045845"/>
            <a:ext cx="10375900" cy="46843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600">
                <a:latin typeface="微软雅黑" charset="0"/>
                <a:ea typeface="微软雅黑" charset="0"/>
              </a:rPr>
              <a:t>至此，</a:t>
            </a:r>
            <a:r>
              <a:rPr lang="en-US" altLang="zh-CN" sz="3600">
                <a:latin typeface="微软雅黑" charset="0"/>
                <a:ea typeface="微软雅黑" charset="0"/>
              </a:rPr>
              <a:t>HAPI-FHIR</a:t>
            </a:r>
            <a:r>
              <a:rPr lang="zh-CN" altLang="en-US" sz="3600">
                <a:latin typeface="微软雅黑" charset="0"/>
                <a:ea typeface="微软雅黑" charset="0"/>
              </a:rPr>
              <a:t>的服务端编写完成，可以通过</a:t>
            </a:r>
            <a:r>
              <a:rPr lang="en-US" altLang="zh-CN" sz="3600">
                <a:latin typeface="微软雅黑" charset="0"/>
                <a:ea typeface="微软雅黑" charset="0"/>
              </a:rPr>
              <a:t>URL</a:t>
            </a:r>
            <a:r>
              <a:rPr lang="zh-CN" altLang="en-US" sz="3600">
                <a:latin typeface="微软雅黑" charset="0"/>
                <a:ea typeface="微软雅黑" charset="0"/>
              </a:rPr>
              <a:t>方式进行访问。如有疑问，请自行查阅官网：</a:t>
            </a:r>
            <a:r>
              <a:rPr lang="zh-CN" altLang="en-US" sz="3600">
                <a:latin typeface="微软雅黑" charset="0"/>
                <a:ea typeface="微软雅黑" charset="0"/>
                <a:hlinkClick r:id="rId2"/>
              </a:rPr>
              <a:t>http://hapifhir.io/doc_rest_server.html</a:t>
            </a:r>
            <a:endParaRPr lang="zh-CN" altLang="en-US" sz="360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ldLvl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330">
                <a:sym typeface="+mn-ea"/>
              </a:rPr>
              <a:t>如何使用</a:t>
            </a:r>
            <a:r>
              <a:rPr lang="en-US" altLang="zh-CN" sz="3330">
                <a:sym typeface="+mn-ea"/>
              </a:rPr>
              <a:t>HAPI-FHIR(Client</a:t>
            </a:r>
            <a:r>
              <a:rPr lang="zh-CN" altLang="zh-CN" sz="3330">
                <a:sym typeface="+mn-ea"/>
              </a:rPr>
              <a:t>端</a:t>
            </a:r>
            <a:r>
              <a:rPr lang="en-US" altLang="zh-CN" sz="3330">
                <a:sym typeface="+mn-ea"/>
              </a:rPr>
              <a:t>)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746760" y="1099185"/>
            <a:ext cx="10923905" cy="4876800"/>
          </a:xfrm>
          <a:prstGeom prst="roundRect">
            <a:avLst/>
          </a:prstGeom>
          <a:noFill/>
          <a:ln w="28575"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indent="0" algn="l" fontAlgn="auto">
              <a:lnSpc>
                <a:spcPct val="150000"/>
              </a:lnSpc>
              <a:buFont typeface="Wingdings" charset="0"/>
              <a:buNone/>
            </a:pPr>
            <a:r>
              <a:rPr lang="en-US" altLang="zh-CN" sz="2400">
                <a:latin typeface="微软雅黑" charset="0"/>
                <a:ea typeface="微软雅黑" charset="0"/>
              </a:rPr>
              <a:t>Client</a:t>
            </a:r>
            <a:r>
              <a:rPr lang="zh-CN" altLang="en-US" sz="2400">
                <a:latin typeface="微软雅黑" charset="0"/>
                <a:ea typeface="微软雅黑" charset="0"/>
              </a:rPr>
              <a:t>端的编写：</a:t>
            </a:r>
            <a:endParaRPr lang="zh-CN" altLang="en-US" sz="2400">
              <a:latin typeface="微软雅黑" charset="0"/>
              <a:ea typeface="微软雅黑" charset="0"/>
            </a:endParaRPr>
          </a:p>
          <a:p>
            <a:pPr indent="0" algn="l" fontAlgn="auto">
              <a:lnSpc>
                <a:spcPct val="150000"/>
              </a:lnSpc>
              <a:buFont typeface="Wingdings" charset="0"/>
              <a:buNone/>
            </a:pPr>
            <a:r>
              <a:rPr lang="zh-CN" altLang="en-US" sz="2400">
                <a:latin typeface="微软雅黑" charset="0"/>
                <a:ea typeface="微软雅黑" charset="0"/>
              </a:rPr>
              <a:t>请参考：</a:t>
            </a:r>
            <a:r>
              <a:rPr lang="zh-CN" altLang="en-US" sz="2400">
                <a:latin typeface="微软雅黑" charset="0"/>
                <a:ea typeface="微软雅黑" charset="0"/>
                <a:hlinkClick r:id="rId1"/>
              </a:rPr>
              <a:t>http://hapifhir.io/doc_rest_client.html</a:t>
            </a:r>
            <a:endParaRPr lang="zh-CN" altLang="en-US" sz="2400">
              <a:latin typeface="微软雅黑" charset="0"/>
              <a:ea typeface="微软雅黑" charset="0"/>
            </a:endParaRPr>
          </a:p>
          <a:p>
            <a:pPr indent="0" algn="l" fontAlgn="auto">
              <a:lnSpc>
                <a:spcPct val="150000"/>
              </a:lnSpc>
              <a:buFont typeface="Wingdings" charset="0"/>
              <a:buNone/>
            </a:pPr>
            <a:endParaRPr lang="zh-CN" altLang="en-US" sz="2400">
              <a:latin typeface="微软雅黑" charset="0"/>
              <a:ea typeface="微软雅黑" charset="0"/>
            </a:endParaRPr>
          </a:p>
          <a:p>
            <a:pPr indent="0" algn="l" fontAlgn="auto">
              <a:lnSpc>
                <a:spcPct val="150000"/>
              </a:lnSpc>
              <a:buFont typeface="Wingdings" charset="0"/>
              <a:buNone/>
            </a:pPr>
            <a:endParaRPr lang="zh-CN" altLang="en-US" sz="2400">
              <a:latin typeface="微软雅黑" charset="0"/>
              <a:ea typeface="微软雅黑" charset="0"/>
            </a:endParaRPr>
          </a:p>
          <a:p>
            <a:pPr marL="342900" indent="-342900" algn="l" fontAlgn="auto">
              <a:lnSpc>
                <a:spcPct val="150000"/>
              </a:lnSpc>
              <a:buFont typeface="Wingdings" charset="0"/>
              <a:buChar char="l"/>
            </a:pPr>
            <a:endParaRPr lang="zh-CN" altLang="en-US" sz="2400">
              <a:latin typeface="微软雅黑" charset="0"/>
              <a:ea typeface="微软雅黑" charset="0"/>
            </a:endParaRPr>
          </a:p>
          <a:p>
            <a:pPr marL="342900" indent="-342900" algn="l" fontAlgn="auto">
              <a:lnSpc>
                <a:spcPct val="150000"/>
              </a:lnSpc>
              <a:buFont typeface="Wingdings" charset="0"/>
              <a:buChar char="l"/>
            </a:pPr>
            <a:endParaRPr lang="zh-CN" altLang="en-US" sz="2400">
              <a:latin typeface="微软雅黑" charset="0"/>
              <a:ea typeface="微软雅黑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069975" y="1291590"/>
            <a:ext cx="10375900" cy="46843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600">
                <a:latin typeface="微软雅黑" charset="0"/>
                <a:ea typeface="微软雅黑" charset="0"/>
              </a:rPr>
              <a:t>至此，</a:t>
            </a:r>
            <a:r>
              <a:rPr lang="en-US" altLang="zh-CN" sz="3600">
                <a:latin typeface="微软雅黑" charset="0"/>
                <a:ea typeface="微软雅黑" charset="0"/>
              </a:rPr>
              <a:t>HAPI-FHIR</a:t>
            </a:r>
            <a:r>
              <a:rPr lang="zh-CN" altLang="en-US" sz="3600">
                <a:latin typeface="微软雅黑" charset="0"/>
                <a:ea typeface="微软雅黑" charset="0"/>
              </a:rPr>
              <a:t>便能成功使用了</a:t>
            </a:r>
            <a:endParaRPr lang="zh-CN" altLang="en-US" sz="360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8" grpId="0" bldLvl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863725" y="2063115"/>
            <a:ext cx="8799195" cy="984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865" b="1" i="0" kern="1200">
                <a:gradFill>
                  <a:gsLst>
                    <a:gs pos="0">
                      <a:srgbClr val="F33F88"/>
                    </a:gs>
                    <a:gs pos="49000">
                      <a:srgbClr val="F48702"/>
                    </a:gs>
                    <a:gs pos="83000">
                      <a:srgbClr val="E959CE"/>
                    </a:gs>
                  </a:gsLst>
                  <a:lin ang="0" scaled="0"/>
                </a:gradFill>
                <a:latin typeface="Arial" charset="0"/>
                <a:ea typeface="黑体" charset="0"/>
                <a:cs typeface="+mn-ea"/>
              </a:defRPr>
            </a:lvl1pPr>
          </a:lstStyle>
          <a:p>
            <a:r>
              <a:rPr lang="en-US" altLang="zh-CN" dirty="0"/>
              <a:t>That's  All</a:t>
            </a:r>
            <a:r>
              <a:rPr lang="zh-CN" altLang="en-US" dirty="0"/>
              <a:t>！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863727" y="3315685"/>
            <a:ext cx="8462400" cy="715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spcBef>
                <a:spcPts val="400"/>
              </a:spcBef>
              <a:spcAft>
                <a:spcPts val="300"/>
              </a:spcAft>
              <a:buClr>
                <a:srgbClr val="F33F88">
                  <a:lumMod val="75000"/>
                </a:srgbClr>
              </a:buClr>
              <a:buSzPct val="75000"/>
              <a:buFont typeface="Wingdings 2" pitchFamily="18" charset="2"/>
              <a:buNone/>
              <a:defRPr sz="2400" kern="1200">
                <a:solidFill>
                  <a:srgbClr val="F33F88">
                    <a:lumMod val="50000"/>
                  </a:srgbClr>
                </a:solidFill>
                <a:latin typeface="Arial" charset="0"/>
                <a:ea typeface="黑体" charset="0"/>
                <a:cs typeface="+mn-ea"/>
              </a:defRPr>
            </a:lvl1pPr>
            <a:lvl2pPr marL="342900" indent="0" algn="ctr" defTabSz="6858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Calibri" pitchFamily="34" charset="0"/>
              <a:buNone/>
              <a:defRPr sz="1500" kern="1200">
                <a:solidFill>
                  <a:srgbClr val="5F5F5F"/>
                </a:solidFill>
                <a:latin typeface="Arial" charset="0"/>
                <a:ea typeface="黑体" charset="0"/>
                <a:cs typeface="+mn-ea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ct val="75000"/>
              </a:spcBef>
              <a:buFont typeface="Arial" pitchFamily="34" charset="0"/>
              <a:buNone/>
              <a:defRPr sz="1355" kern="1200">
                <a:solidFill>
                  <a:sysClr val="window" lastClr="FFFFFF">
                    <a:lumMod val="50000"/>
                  </a:sysClr>
                </a:solidFill>
                <a:latin typeface="Arial" charset="0"/>
                <a:ea typeface="黑体" charset="0"/>
                <a:cs typeface="+mn-ea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300"/>
              </a:spcAft>
              <a:buFont typeface="Arial" pitchFamily="34" charset="0"/>
              <a:buNone/>
              <a:defRPr sz="1200" kern="1200">
                <a:solidFill>
                  <a:srgbClr val="5F5F5F"/>
                </a:solidFill>
                <a:latin typeface="Arial" charset="0"/>
                <a:ea typeface="黑体" charset="0"/>
                <a:cs typeface="+mn-ea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300"/>
              </a:spcAft>
              <a:buFont typeface="Arial" pitchFamily="34" charset="0"/>
              <a:buNone/>
              <a:defRPr sz="1200" kern="1200">
                <a:solidFill>
                  <a:srgbClr val="5F5F5F"/>
                </a:solidFill>
                <a:latin typeface="Arial" charset="0"/>
                <a:ea typeface="黑体" charset="0"/>
                <a:cs typeface="+mn-ea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300"/>
              </a:spcAft>
              <a:buFont typeface="Arial" pitchFamily="34" charset="0"/>
              <a:buNone/>
              <a:defRPr sz="1200" kern="1200">
                <a:solidFill>
                  <a:srgbClr val="5F5F5F"/>
                </a:solidFill>
                <a:latin typeface="Arial" charset="0"/>
                <a:ea typeface="黑体" charset="0"/>
                <a:cs typeface="+mn-ea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300"/>
              </a:spcAft>
              <a:buFont typeface="Arial" pitchFamily="34" charset="0"/>
              <a:buNone/>
              <a:defRPr sz="1200" kern="1200">
                <a:solidFill>
                  <a:srgbClr val="5F5F5F"/>
                </a:solidFill>
                <a:latin typeface="Arial" charset="0"/>
                <a:ea typeface="黑体" charset="0"/>
                <a:cs typeface="+mn-ea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ct val="75000"/>
              </a:spcBef>
              <a:buFont typeface="Arial" pitchFamily="34" charset="0"/>
              <a:buNone/>
              <a:defRPr sz="1200" kern="1200">
                <a:solidFill>
                  <a:srgbClr val="5F5F5F"/>
                </a:solidFill>
                <a:latin typeface="Arial" charset="0"/>
                <a:ea typeface="黑体" charset="0"/>
                <a:cs typeface="+mn-ea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ct val="75000"/>
              </a:spcBef>
              <a:buFont typeface="Arial" pitchFamily="34" charset="0"/>
              <a:buNone/>
              <a:defRPr sz="1200" kern="1200">
                <a:solidFill>
                  <a:srgbClr val="5F5F5F"/>
                </a:solidFill>
                <a:latin typeface="Arial" charset="0"/>
                <a:ea typeface="黑体" charset="0"/>
                <a:cs typeface="+mn-ea"/>
              </a:defRPr>
            </a:lvl9pPr>
          </a:lstStyle>
          <a:p>
            <a:pPr algn="ctr"/>
            <a:r>
              <a:rPr lang="en-US" altLang="zh-CN" dirty="0"/>
              <a:t>WANGQINYU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什么是</a:t>
            </a:r>
            <a:r>
              <a:rPr lang="en-US" altLang="zh-CN"/>
              <a:t>REST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048385" y="1122680"/>
            <a:ext cx="9163685" cy="518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2800" b="1" u="sng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Re</a:t>
            </a: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presentational     </a:t>
            </a:r>
            <a:r>
              <a:rPr lang="zh-CN" altLang="en-US" sz="2800" b="1" u="sng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</a:t>
            </a: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tate      </a:t>
            </a:r>
            <a:r>
              <a:rPr lang="zh-CN" altLang="en-US" sz="2800" b="1" u="sng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T</a:t>
            </a: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ransfer</a:t>
            </a:r>
            <a:endParaRPr lang="zh-CN" altLang="en-US" sz="2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167" name=" 167"/>
          <p:cNvSpPr/>
          <p:nvPr/>
        </p:nvSpPr>
        <p:spPr>
          <a:xfrm>
            <a:off x="2428875" y="2008505"/>
            <a:ext cx="1926590" cy="619760"/>
          </a:xfrm>
          <a:prstGeom prst="roundRect">
            <a:avLst/>
          </a:prstGeom>
          <a:noFill/>
          <a:ln w="38100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latin typeface="微软雅黑" charset="0"/>
                <a:ea typeface="微软雅黑" charset="0"/>
              </a:rPr>
              <a:t>表现层</a:t>
            </a:r>
            <a:endParaRPr lang="zh-CN" altLang="en-US" sz="24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7" name=" 167"/>
          <p:cNvSpPr/>
          <p:nvPr/>
        </p:nvSpPr>
        <p:spPr>
          <a:xfrm>
            <a:off x="5207000" y="2008505"/>
            <a:ext cx="1926590" cy="619760"/>
          </a:xfrm>
          <a:prstGeom prst="roundRect">
            <a:avLst/>
          </a:prstGeom>
          <a:noFill/>
          <a:ln w="38100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latin typeface="微软雅黑" charset="0"/>
                <a:ea typeface="微软雅黑" charset="0"/>
              </a:rPr>
              <a:t>状态</a:t>
            </a:r>
            <a:endParaRPr lang="zh-CN" altLang="en-US" sz="24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8" name=" 167"/>
          <p:cNvSpPr/>
          <p:nvPr/>
        </p:nvSpPr>
        <p:spPr>
          <a:xfrm>
            <a:off x="7827645" y="2008505"/>
            <a:ext cx="1926590" cy="619760"/>
          </a:xfrm>
          <a:prstGeom prst="roundRect">
            <a:avLst/>
          </a:prstGeom>
          <a:noFill/>
          <a:ln w="38100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latin typeface="微软雅黑" charset="0"/>
                <a:ea typeface="微软雅黑" charset="0"/>
              </a:rPr>
              <a:t>转化</a:t>
            </a:r>
            <a:endParaRPr lang="zh-CN" altLang="en-US" sz="24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5" name=" 167"/>
          <p:cNvSpPr/>
          <p:nvPr/>
        </p:nvSpPr>
        <p:spPr>
          <a:xfrm>
            <a:off x="2428875" y="3568700"/>
            <a:ext cx="1926590" cy="619760"/>
          </a:xfrm>
          <a:prstGeom prst="roundRect">
            <a:avLst/>
          </a:prstGeom>
          <a:noFill/>
          <a:ln w="38100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latin typeface="微软雅黑" charset="0"/>
                <a:ea typeface="微软雅黑" charset="0"/>
              </a:rPr>
              <a:t>资源</a:t>
            </a:r>
            <a:endParaRPr lang="zh-CN" altLang="en-US" sz="24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8" name="剪去同侧角的矩形 17"/>
          <p:cNvSpPr/>
          <p:nvPr/>
        </p:nvSpPr>
        <p:spPr>
          <a:xfrm>
            <a:off x="2428875" y="4188460"/>
            <a:ext cx="1926590" cy="643255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 spc="100">
                <a:solidFill>
                  <a:schemeClr val="bg2"/>
                </a:solidFill>
                <a:uFillTx/>
              </a:rPr>
              <a:t>Resource</a:t>
            </a:r>
            <a:endParaRPr lang="en-US" altLang="zh-CN" sz="2400" b="1" spc="100">
              <a:solidFill>
                <a:schemeClr val="bg2"/>
              </a:solidFill>
              <a:uFillTx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749165" y="3568700"/>
            <a:ext cx="6117590" cy="2329180"/>
          </a:xfrm>
          <a:prstGeom prst="roundRect">
            <a:avLst/>
          </a:prstGeom>
          <a:noFill/>
          <a:ln w="28575"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auto">
              <a:lnSpc>
                <a:spcPct val="150000"/>
              </a:lnSpc>
            </a:pPr>
            <a:r>
              <a:rPr lang="en-US" altLang="zh-CN" sz="2400">
                <a:latin typeface="微软雅黑" charset="0"/>
                <a:ea typeface="微软雅黑" charset="0"/>
              </a:rPr>
              <a:t>所谓"资源"，就是网络上的一个实体，或者说是网络上的一个具体信息。</a:t>
            </a:r>
            <a:r>
              <a:rPr lang="zh-CN" altLang="en-US" sz="2400">
                <a:latin typeface="微软雅黑" charset="0"/>
                <a:ea typeface="微软雅黑" charset="0"/>
              </a:rPr>
              <a:t>比如一个文本、图片、流媒体、服务等</a:t>
            </a:r>
            <a:endParaRPr lang="zh-CN" altLang="en-US" sz="2400">
              <a:latin typeface="微软雅黑" charset="0"/>
              <a:ea typeface="微软雅黑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420360" y="3395980"/>
            <a:ext cx="2675255" cy="91440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54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</a:rPr>
              <a:t>URI</a:t>
            </a:r>
            <a:endParaRPr lang="en-US" altLang="zh-CN" sz="540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4492625" y="3878580"/>
            <a:ext cx="1496695" cy="0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7560945" y="3878580"/>
            <a:ext cx="1496695" cy="0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9450070" y="3395980"/>
            <a:ext cx="1416685" cy="11607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400">
                <a:latin typeface="微软雅黑" charset="0"/>
                <a:ea typeface="微软雅黑" charset="0"/>
              </a:rPr>
              <a:t>访问者</a:t>
            </a:r>
            <a:endParaRPr lang="zh-CN" altLang="en-US" sz="2400">
              <a:latin typeface="微软雅黑" charset="0"/>
              <a:ea typeface="微软雅黑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021580" y="4801235"/>
            <a:ext cx="6117590" cy="1078865"/>
          </a:xfrm>
          <a:prstGeom prst="roundRect">
            <a:avLst/>
          </a:prstGeom>
          <a:noFill/>
          <a:ln w="28575"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auto">
              <a:lnSpc>
                <a:spcPct val="150000"/>
              </a:lnSpc>
            </a:pPr>
            <a:r>
              <a:rPr sz="2400">
                <a:latin typeface="微软雅黑" charset="0"/>
                <a:ea typeface="微软雅黑" charset="0"/>
              </a:rPr>
              <a:t>所</a:t>
            </a:r>
            <a:r>
              <a:rPr lang="zh-CN" sz="2400">
                <a:latin typeface="微软雅黑" charset="0"/>
                <a:ea typeface="微软雅黑" charset="0"/>
              </a:rPr>
              <a:t>以</a:t>
            </a:r>
            <a:r>
              <a:rPr sz="2400">
                <a:latin typeface="微软雅黑" charset="0"/>
                <a:ea typeface="微软雅黑" charset="0"/>
              </a:rPr>
              <a:t>"</a:t>
            </a:r>
            <a:r>
              <a:rPr lang="zh-CN" sz="2400">
                <a:latin typeface="微软雅黑" charset="0"/>
                <a:ea typeface="微软雅黑" charset="0"/>
              </a:rPr>
              <a:t>资源访问</a:t>
            </a:r>
            <a:r>
              <a:rPr sz="2400">
                <a:latin typeface="微软雅黑" charset="0"/>
                <a:ea typeface="微软雅黑" charset="0"/>
              </a:rPr>
              <a:t>"，就是与互联网上一系列的"资源"互动，调用它</a:t>
            </a:r>
            <a:r>
              <a:rPr lang="zh-CN" sz="2400">
                <a:latin typeface="微软雅黑" charset="0"/>
                <a:ea typeface="微软雅黑" charset="0"/>
              </a:rPr>
              <a:t>们</a:t>
            </a:r>
            <a:r>
              <a:rPr sz="2400">
                <a:latin typeface="微软雅黑" charset="0"/>
                <a:ea typeface="微软雅黑" charset="0"/>
              </a:rPr>
              <a:t>的URI</a:t>
            </a:r>
            <a:endParaRPr sz="240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1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9" presetClass="entr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8" grpId="2" animBg="1"/>
      <p:bldP spid="18" grpId="3" animBg="1"/>
      <p:bldP spid="18" grpId="4" animBg="1"/>
      <p:bldP spid="18" grpId="5" animBg="1"/>
      <p:bldP spid="18" grpId="6" animBg="1"/>
      <p:bldP spid="18" grpId="7" animBg="1"/>
      <p:bldP spid="18" grpId="8" animBg="1"/>
      <p:bldP spid="18" grpId="9" animBg="1"/>
      <p:bldP spid="18" grpId="10" animBg="1"/>
      <p:bldP spid="3" grpId="0" animBg="1"/>
      <p:bldP spid="3" grpId="1" animBg="1"/>
      <p:bldP spid="3" grpId="2" animBg="1"/>
      <p:bldP spid="3" grpId="3" animBg="1"/>
      <p:bldP spid="3" grpId="4" animBg="1"/>
      <p:bldP spid="3" grpId="5" animBg="1"/>
      <p:bldP spid="3" grpId="6" animBg="1"/>
      <p:bldP spid="3" grpId="7" animBg="1"/>
      <p:bldP spid="3" grpId="8" animBg="1"/>
      <p:bldP spid="3" grpId="9" animBg="1"/>
      <p:bldP spid="3" grpId="10" animBg="1"/>
      <p:bldP spid="3" grpId="11" animBg="1"/>
      <p:bldP spid="3" grpId="12" animBg="1"/>
      <p:bldP spid="3" grpId="13" animBg="1"/>
      <p:bldP spid="3" grpId="14" animBg="1"/>
      <p:bldP spid="3" grpId="15" animBg="1"/>
      <p:bldP spid="3" grpId="16" animBg="1"/>
      <p:bldP spid="3" grpId="17" animBg="1"/>
      <p:bldP spid="3" grpId="18" animBg="1"/>
      <p:bldP spid="3" grpId="19" animBg="1"/>
      <p:bldP spid="4" grpId="0"/>
      <p:bldP spid="4" grpId="1"/>
      <p:bldP spid="13" grpId="0" animBg="1"/>
      <p:bldP spid="13" grpId="1" animBg="1"/>
      <p:bldP spid="13" grpId="2" animBg="1"/>
      <p:bldP spid="13" grpId="3" animBg="1"/>
      <p:bldP spid="13" grpId="4" animBg="1"/>
      <p:bldP spid="13" grpId="5" animBg="1"/>
      <p:bldP spid="13" grpId="6" animBg="1"/>
      <p:bldP spid="13" grpId="7" animBg="1"/>
      <p:bldP spid="16" grpId="0" animBg="1"/>
      <p:bldP spid="16" grpId="1" animBg="1"/>
      <p:bldP spid="16" grpId="2" animBg="1"/>
      <p:bldP spid="16" grpId="3" animBg="1"/>
      <p:bldP spid="16" grpId="4" animBg="1"/>
      <p:bldP spid="16" grpId="5" animBg="1"/>
      <p:bldP spid="16" grpId="6" animBg="1"/>
      <p:bldP spid="16" grpId="7" animBg="1"/>
      <p:bldP spid="16" grpId="8" animBg="1"/>
      <p:bldP spid="16" grpId="9" animBg="1"/>
      <p:bldP spid="16" grpId="10" animBg="1"/>
      <p:bldP spid="16" grpId="11" animBg="1"/>
      <p:bldP spid="16" grpId="12" animBg="1"/>
      <p:bldP spid="16" grpId="13" bldLvl="0" animBg="1"/>
      <p:bldP spid="16" grpId="14" animBg="1"/>
      <p:bldP spid="16" grpId="15" animBg="1"/>
      <p:bldP spid="16" grpId="16" animBg="1"/>
      <p:bldP spid="16" grpId="17" animBg="1"/>
      <p:bldP spid="16" grpId="18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什么是</a:t>
            </a:r>
            <a:r>
              <a:rPr lang="en-US" altLang="zh-CN"/>
              <a:t>REST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048385" y="1122680"/>
            <a:ext cx="9163685" cy="518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2800" b="1" u="sng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Re</a:t>
            </a: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presentational     </a:t>
            </a:r>
            <a:r>
              <a:rPr lang="zh-CN" altLang="en-US" sz="2800" b="1" u="sng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</a:t>
            </a: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tate      </a:t>
            </a:r>
            <a:r>
              <a:rPr lang="zh-CN" altLang="en-US" sz="2800" b="1" u="sng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T</a:t>
            </a: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ransfer</a:t>
            </a:r>
            <a:endParaRPr lang="zh-CN" altLang="en-US" sz="2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167" name=" 167"/>
          <p:cNvSpPr/>
          <p:nvPr/>
        </p:nvSpPr>
        <p:spPr>
          <a:xfrm>
            <a:off x="2428875" y="2008505"/>
            <a:ext cx="1926590" cy="619760"/>
          </a:xfrm>
          <a:prstGeom prst="roundRect">
            <a:avLst/>
          </a:prstGeom>
          <a:noFill/>
          <a:ln w="38100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latin typeface="微软雅黑" charset="0"/>
                <a:ea typeface="微软雅黑" charset="0"/>
              </a:rPr>
              <a:t>表现层</a:t>
            </a:r>
            <a:endParaRPr lang="zh-CN" altLang="en-US" sz="24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7" name=" 167"/>
          <p:cNvSpPr/>
          <p:nvPr/>
        </p:nvSpPr>
        <p:spPr>
          <a:xfrm>
            <a:off x="5207000" y="2008505"/>
            <a:ext cx="1926590" cy="619760"/>
          </a:xfrm>
          <a:prstGeom prst="roundRect">
            <a:avLst/>
          </a:prstGeom>
          <a:noFill/>
          <a:ln w="38100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latin typeface="微软雅黑" charset="0"/>
                <a:ea typeface="微软雅黑" charset="0"/>
              </a:rPr>
              <a:t>状态</a:t>
            </a:r>
            <a:endParaRPr lang="zh-CN" altLang="en-US" sz="24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8" name=" 167"/>
          <p:cNvSpPr/>
          <p:nvPr/>
        </p:nvSpPr>
        <p:spPr>
          <a:xfrm>
            <a:off x="7827645" y="2008505"/>
            <a:ext cx="1926590" cy="619760"/>
          </a:xfrm>
          <a:prstGeom prst="roundRect">
            <a:avLst/>
          </a:prstGeom>
          <a:noFill/>
          <a:ln w="38100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latin typeface="微软雅黑" charset="0"/>
                <a:ea typeface="微软雅黑" charset="0"/>
              </a:rPr>
              <a:t>转化</a:t>
            </a:r>
            <a:endParaRPr lang="zh-CN" altLang="en-US" sz="24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5" name=" 167"/>
          <p:cNvSpPr/>
          <p:nvPr/>
        </p:nvSpPr>
        <p:spPr>
          <a:xfrm>
            <a:off x="2428875" y="3568700"/>
            <a:ext cx="1926590" cy="619760"/>
          </a:xfrm>
          <a:prstGeom prst="roundRect">
            <a:avLst/>
          </a:prstGeom>
          <a:noFill/>
          <a:ln w="38100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latin typeface="微软雅黑" charset="0"/>
                <a:ea typeface="微软雅黑" charset="0"/>
              </a:rPr>
              <a:t>资源</a:t>
            </a:r>
            <a:endParaRPr lang="zh-CN" altLang="en-US" sz="24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8" name="剪去同侧角的矩形 17"/>
          <p:cNvSpPr/>
          <p:nvPr/>
        </p:nvSpPr>
        <p:spPr>
          <a:xfrm>
            <a:off x="2428875" y="4188460"/>
            <a:ext cx="1926590" cy="643255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 spc="100">
                <a:solidFill>
                  <a:schemeClr val="bg2"/>
                </a:solidFill>
                <a:uFillTx/>
              </a:rPr>
              <a:t>Resource</a:t>
            </a:r>
            <a:endParaRPr lang="en-US" altLang="zh-CN" sz="2400" b="1" spc="100">
              <a:solidFill>
                <a:schemeClr val="bg2"/>
              </a:solidFill>
              <a:uFillTx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4753610" y="3568700"/>
            <a:ext cx="6117590" cy="2264410"/>
          </a:xfrm>
          <a:prstGeom prst="roundRect">
            <a:avLst/>
          </a:prstGeom>
          <a:noFill/>
          <a:ln w="28575"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auto">
              <a:lnSpc>
                <a:spcPct val="150000"/>
              </a:lnSpc>
            </a:pPr>
            <a:r>
              <a:rPr sz="2400">
                <a:latin typeface="微软雅黑" charset="0"/>
                <a:ea typeface="微软雅黑" charset="0"/>
              </a:rPr>
              <a:t>我们把"资源"具体呈现出来的形式，叫做它的"表现层"</a:t>
            </a:r>
            <a:r>
              <a:rPr lang="zh-CN" sz="2400">
                <a:latin typeface="微软雅黑" charset="0"/>
                <a:ea typeface="微软雅黑" charset="0"/>
              </a:rPr>
              <a:t>，比如文本，我们可以用</a:t>
            </a:r>
            <a:r>
              <a:rPr lang="en-US" altLang="zh-CN" sz="2400">
                <a:latin typeface="微软雅黑" charset="0"/>
                <a:ea typeface="微软雅黑" charset="0"/>
              </a:rPr>
              <a:t>XML</a:t>
            </a:r>
            <a:r>
              <a:rPr lang="zh-CN" altLang="en-US" sz="2400">
                <a:latin typeface="微软雅黑" charset="0"/>
                <a:ea typeface="微软雅黑" charset="0"/>
              </a:rPr>
              <a:t>格式或者</a:t>
            </a:r>
            <a:r>
              <a:rPr lang="en-US" altLang="zh-CN" sz="2400">
                <a:latin typeface="微软雅黑" charset="0"/>
                <a:ea typeface="微软雅黑" charset="0"/>
              </a:rPr>
              <a:t>JSON</a:t>
            </a:r>
            <a:r>
              <a:rPr lang="zh-CN" altLang="en-US" sz="2400">
                <a:latin typeface="微软雅黑" charset="0"/>
                <a:ea typeface="微软雅黑" charset="0"/>
              </a:rPr>
              <a:t>格式来表现</a:t>
            </a:r>
            <a:endParaRPr lang="zh-CN" altLang="en-US" sz="240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  <p:bldLst>
      <p:bldP spid="18" grpId="0" animBg="1"/>
      <p:bldP spid="18" grpId="1" animBg="1"/>
      <p:bldP spid="18" grpId="2" animBg="1"/>
      <p:bldP spid="18" grpId="3" animBg="1"/>
      <p:bldP spid="18" grpId="4" animBg="1"/>
      <p:bldP spid="18" grpId="5" animBg="1"/>
      <p:bldP spid="18" grpId="6" animBg="1"/>
      <p:bldP spid="18" grpId="7" animBg="1"/>
      <p:bldP spid="18" grpId="8" animBg="1"/>
      <p:bldP spid="18" grpId="9" animBg="1"/>
      <p:bldP spid="18" grpId="10" animBg="1"/>
      <p:bldP spid="16" grpId="0" animBg="1"/>
      <p:bldP spid="16" grpId="1" animBg="1"/>
      <p:bldP spid="16" grpId="2" animBg="1"/>
      <p:bldP spid="16" grpId="3" animBg="1"/>
      <p:bldP spid="16" grpId="4" animBg="1"/>
      <p:bldP spid="16" grpId="5" animBg="1"/>
      <p:bldP spid="16" grpId="6" animBg="1"/>
      <p:bldP spid="16" grpId="7" animBg="1"/>
      <p:bldP spid="16" grpId="8" animBg="1"/>
      <p:bldP spid="16" grpId="9" animBg="1"/>
      <p:bldP spid="16" grpId="10" animBg="1"/>
      <p:bldP spid="16" grpId="11" animBg="1"/>
      <p:bldP spid="16" grpId="12" animBg="1"/>
      <p:bldP spid="16" grpId="14" animBg="1"/>
      <p:bldP spid="16" grpId="15" animBg="1"/>
      <p:bldP spid="16" grpId="16" animBg="1"/>
      <p:bldP spid="16" grpId="17" animBg="1"/>
      <p:bldP spid="16" grpId="18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什么是</a:t>
            </a:r>
            <a:r>
              <a:rPr lang="en-US" altLang="zh-CN"/>
              <a:t>REST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048385" y="1122680"/>
            <a:ext cx="9163685" cy="518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2800" b="1" u="sng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Re</a:t>
            </a: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presentational     </a:t>
            </a:r>
            <a:r>
              <a:rPr lang="zh-CN" altLang="en-US" sz="2800" b="1" u="sng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</a:t>
            </a: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tate      </a:t>
            </a:r>
            <a:r>
              <a:rPr lang="zh-CN" altLang="en-US" sz="2800" b="1" u="sng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T</a:t>
            </a: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ransfer</a:t>
            </a:r>
            <a:endParaRPr lang="zh-CN" altLang="en-US" sz="2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167" name=" 167"/>
          <p:cNvSpPr/>
          <p:nvPr/>
        </p:nvSpPr>
        <p:spPr>
          <a:xfrm>
            <a:off x="2428875" y="2008505"/>
            <a:ext cx="1926590" cy="619760"/>
          </a:xfrm>
          <a:prstGeom prst="roundRect">
            <a:avLst/>
          </a:prstGeom>
          <a:noFill/>
          <a:ln w="38100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latin typeface="微软雅黑" charset="0"/>
                <a:ea typeface="微软雅黑" charset="0"/>
              </a:rPr>
              <a:t>表现层</a:t>
            </a:r>
            <a:endParaRPr lang="zh-CN" altLang="en-US" sz="24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7" name=" 167"/>
          <p:cNvSpPr/>
          <p:nvPr/>
        </p:nvSpPr>
        <p:spPr>
          <a:xfrm>
            <a:off x="5207000" y="2008505"/>
            <a:ext cx="1926590" cy="619760"/>
          </a:xfrm>
          <a:prstGeom prst="roundRect">
            <a:avLst/>
          </a:prstGeom>
          <a:noFill/>
          <a:ln w="38100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latin typeface="微软雅黑" charset="0"/>
                <a:ea typeface="微软雅黑" charset="0"/>
              </a:rPr>
              <a:t>状态</a:t>
            </a:r>
            <a:endParaRPr lang="zh-CN" altLang="en-US" sz="24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8" name=" 167"/>
          <p:cNvSpPr/>
          <p:nvPr/>
        </p:nvSpPr>
        <p:spPr>
          <a:xfrm>
            <a:off x="7827645" y="2008505"/>
            <a:ext cx="1926590" cy="619760"/>
          </a:xfrm>
          <a:prstGeom prst="roundRect">
            <a:avLst/>
          </a:prstGeom>
          <a:noFill/>
          <a:ln w="38100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latin typeface="微软雅黑" charset="0"/>
                <a:ea typeface="微软雅黑" charset="0"/>
              </a:rPr>
              <a:t>转化</a:t>
            </a:r>
            <a:endParaRPr lang="zh-CN" altLang="en-US" sz="24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5" name=" 167"/>
          <p:cNvSpPr/>
          <p:nvPr/>
        </p:nvSpPr>
        <p:spPr>
          <a:xfrm>
            <a:off x="2428875" y="3568700"/>
            <a:ext cx="1926590" cy="619760"/>
          </a:xfrm>
          <a:prstGeom prst="roundRect">
            <a:avLst/>
          </a:prstGeom>
          <a:noFill/>
          <a:ln w="38100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/>
                </a:solidFill>
                <a:latin typeface="微软雅黑" charset="0"/>
                <a:ea typeface="微软雅黑" charset="0"/>
              </a:rPr>
              <a:t>资源</a:t>
            </a:r>
            <a:endParaRPr lang="zh-CN" altLang="en-US" sz="24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8" name="剪去同侧角的矩形 17"/>
          <p:cNvSpPr/>
          <p:nvPr/>
        </p:nvSpPr>
        <p:spPr>
          <a:xfrm>
            <a:off x="2428875" y="4188460"/>
            <a:ext cx="1926590" cy="643255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 spc="100">
                <a:solidFill>
                  <a:schemeClr val="bg2"/>
                </a:solidFill>
                <a:uFillTx/>
              </a:rPr>
              <a:t>Resource</a:t>
            </a:r>
            <a:endParaRPr lang="en-US" altLang="zh-CN" sz="2400" b="1" spc="100">
              <a:solidFill>
                <a:schemeClr val="bg2"/>
              </a:solidFill>
              <a:uFillTx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833880" y="3061335"/>
            <a:ext cx="4639945" cy="2264410"/>
          </a:xfrm>
          <a:prstGeom prst="roundRect">
            <a:avLst/>
          </a:prstGeom>
          <a:noFill/>
          <a:ln w="28575"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auto">
              <a:lnSpc>
                <a:spcPct val="150000"/>
              </a:lnSpc>
            </a:pPr>
            <a:endParaRPr lang="zh-CN" altLang="en-US" sz="2400">
              <a:latin typeface="微软雅黑" charset="0"/>
              <a:ea typeface="微软雅黑" charset="0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6626225" y="4188460"/>
            <a:ext cx="1953895" cy="0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4385945" y="3568700"/>
            <a:ext cx="1839595" cy="127317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400">
                <a:latin typeface="微软雅黑" charset="0"/>
                <a:ea typeface="微软雅黑" charset="0"/>
              </a:rPr>
              <a:t>服务器端</a:t>
            </a:r>
            <a:endParaRPr lang="zh-CN" altLang="en-US" sz="2400">
              <a:latin typeface="微软雅黑" charset="0"/>
              <a:ea typeface="微软雅黑" charset="0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9046210" y="3568700"/>
            <a:ext cx="1802130" cy="123126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400">
                <a:latin typeface="微软雅黑" charset="0"/>
                <a:ea typeface="微软雅黑" charset="0"/>
              </a:rPr>
              <a:t>客户端</a:t>
            </a:r>
            <a:endParaRPr lang="zh-CN" altLang="en-US" sz="2400">
              <a:latin typeface="微软雅黑" charset="0"/>
              <a:ea typeface="微软雅黑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103110" y="3614420"/>
            <a:ext cx="1315085" cy="5791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 b="1"/>
              <a:t>HTTP</a:t>
            </a:r>
            <a:endParaRPr lang="en-US" altLang="zh-CN" sz="3200" b="1"/>
          </a:p>
        </p:txBody>
      </p:sp>
      <p:sp>
        <p:nvSpPr>
          <p:cNvPr id="9" name="矩形 8"/>
          <p:cNvSpPr/>
          <p:nvPr/>
        </p:nvSpPr>
        <p:spPr>
          <a:xfrm>
            <a:off x="6677660" y="5340985"/>
            <a:ext cx="1902460" cy="7092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latin typeface="微软雅黑" charset="0"/>
                <a:ea typeface="微软雅黑" charset="0"/>
              </a:rPr>
              <a:t>无状态的协议</a:t>
            </a:r>
            <a:endParaRPr lang="zh-CN" altLang="en-US" sz="2000">
              <a:latin typeface="微软雅黑" charset="0"/>
              <a:ea typeface="微软雅黑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74060" y="5340985"/>
            <a:ext cx="1902460" cy="7092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latin typeface="微软雅黑" charset="0"/>
                <a:ea typeface="微软雅黑" charset="0"/>
              </a:rPr>
              <a:t>状态的储存</a:t>
            </a:r>
            <a:endParaRPr lang="zh-CN" altLang="en-US" sz="2000">
              <a:latin typeface="微软雅黑" charset="0"/>
              <a:ea typeface="微软雅黑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7760970" y="3977640"/>
            <a:ext cx="0" cy="1356360"/>
          </a:xfrm>
          <a:prstGeom prst="straightConnector1">
            <a:avLst/>
          </a:prstGeom>
          <a:ln w="38100"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9" presetClass="entr" presetSubtype="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7" presetClass="entr" presetSubtype="1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8" grpId="2" animBg="1"/>
      <p:bldP spid="18" grpId="3" animBg="1"/>
      <p:bldP spid="18" grpId="4" animBg="1"/>
      <p:bldP spid="18" grpId="5" animBg="1"/>
      <p:bldP spid="18" grpId="6" animBg="1"/>
      <p:bldP spid="18" grpId="7" animBg="1"/>
      <p:bldP spid="18" grpId="8" animBg="1"/>
      <p:bldP spid="18" grpId="9" animBg="1"/>
      <p:bldP spid="18" grpId="10" animBg="1"/>
      <p:bldP spid="16" grpId="0" animBg="1"/>
      <p:bldP spid="16" grpId="1" animBg="1"/>
      <p:bldP spid="16" grpId="2" animBg="1"/>
      <p:bldP spid="16" grpId="3" animBg="1"/>
      <p:bldP spid="16" grpId="4" animBg="1"/>
      <p:bldP spid="16" grpId="5" animBg="1"/>
      <p:bldP spid="16" grpId="6" animBg="1"/>
      <p:bldP spid="16" grpId="7" animBg="1"/>
      <p:bldP spid="16" grpId="8" animBg="1"/>
      <p:bldP spid="16" grpId="9" animBg="1"/>
      <p:bldP spid="16" grpId="10" animBg="1"/>
      <p:bldP spid="16" grpId="11" animBg="1"/>
      <p:bldP spid="16" grpId="12" animBg="1"/>
      <p:bldP spid="16" grpId="13" bldLvl="0" animBg="1"/>
      <p:bldP spid="16" grpId="14" animBg="1"/>
      <p:bldP spid="16" grpId="15" animBg="1"/>
      <p:bldP spid="16" grpId="16" animBg="1"/>
      <p:bldP spid="16" grpId="17" animBg="1"/>
      <p:bldP spid="16" grpId="18" animBg="1"/>
      <p:bldP spid="13" grpId="0" animBg="1"/>
      <p:bldP spid="13" grpId="1" animBg="1"/>
      <p:bldP spid="13" grpId="2" animBg="1"/>
      <p:bldP spid="13" grpId="3" animBg="1"/>
      <p:bldP spid="13" grpId="4" animBg="1"/>
      <p:bldP spid="13" grpId="5" animBg="1"/>
      <p:bldP spid="13" grpId="6" animBg="1"/>
      <p:bldP spid="13" grpId="7" bldLvl="0" animBg="1"/>
      <p:bldP spid="3" grpId="0" animBg="1"/>
      <p:bldP spid="3" grpId="1" animBg="1"/>
      <p:bldP spid="3" grpId="2" animBg="1"/>
      <p:bldP spid="3" grpId="3" animBg="1"/>
      <p:bldP spid="3" grpId="4" animBg="1"/>
      <p:bldP spid="3" grpId="5" animBg="1"/>
      <p:bldP spid="3" grpId="6" animBg="1"/>
      <p:bldP spid="3" grpId="7" bldLvl="0" animBg="1"/>
      <p:bldP spid="4" grpId="0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如何访问资源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841375" y="2013585"/>
            <a:ext cx="10604500" cy="4373245"/>
          </a:xfrm>
          <a:prstGeom prst="roundRect">
            <a:avLst/>
          </a:prstGeom>
          <a:noFill/>
          <a:ln w="28575"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indent="0" algn="l" fontAlgn="auto">
              <a:lnSpc>
                <a:spcPct val="150000"/>
              </a:lnSpc>
              <a:buFont typeface="Wingdings" charset="0"/>
              <a:buNone/>
            </a:pPr>
            <a:r>
              <a:rPr lang="zh-CN" altLang="en-US" sz="2400">
                <a:solidFill>
                  <a:schemeClr val="tx1">
                    <a:lumMod val="75000"/>
                  </a:schemeClr>
                </a:solidFill>
                <a:latin typeface="微软雅黑" charset="0"/>
                <a:ea typeface="微软雅黑" charset="0"/>
              </a:rPr>
              <a:t>通过</a:t>
            </a:r>
            <a:r>
              <a:rPr lang="en-US" altLang="zh-CN" sz="2400">
                <a:solidFill>
                  <a:schemeClr val="tx1">
                    <a:lumMod val="75000"/>
                  </a:schemeClr>
                </a:solidFill>
                <a:latin typeface="微软雅黑" charset="0"/>
                <a:ea typeface="微软雅黑" charset="0"/>
              </a:rPr>
              <a:t>URL</a:t>
            </a:r>
            <a:r>
              <a:rPr lang="zh-CN" altLang="en-US" sz="2400">
                <a:solidFill>
                  <a:schemeClr val="tx1">
                    <a:lumMod val="75000"/>
                  </a:schemeClr>
                </a:solidFill>
                <a:latin typeface="微软雅黑" charset="0"/>
                <a:ea typeface="微软雅黑" charset="0"/>
              </a:rPr>
              <a:t>地址来访问资源，REST接口形式有很多，常用的如下：</a:t>
            </a:r>
            <a:endParaRPr lang="zh-CN" altLang="en-US" sz="2400">
              <a:solidFill>
                <a:schemeClr val="tx1">
                  <a:lumMod val="75000"/>
                </a:schemeClr>
              </a:solidFill>
              <a:latin typeface="微软雅黑" charset="0"/>
              <a:ea typeface="微软雅黑" charset="0"/>
            </a:endParaRPr>
          </a:p>
          <a:p>
            <a:pPr indent="0" algn="l" fontAlgn="auto">
              <a:lnSpc>
                <a:spcPct val="150000"/>
              </a:lnSpc>
              <a:buFont typeface="Wingdings" charset="0"/>
              <a:buNone/>
            </a:pPr>
            <a:endParaRPr lang="zh-CN" altLang="en-US" sz="2400">
              <a:solidFill>
                <a:schemeClr val="tx1">
                  <a:lumMod val="75000"/>
                </a:schemeClr>
              </a:solidFill>
              <a:latin typeface="微软雅黑" charset="0"/>
              <a:ea typeface="微软雅黑" charset="0"/>
            </a:endParaRPr>
          </a:p>
          <a:p>
            <a:pPr indent="0" algn="l" fontAlgn="auto">
              <a:lnSpc>
                <a:spcPct val="150000"/>
              </a:lnSpc>
              <a:buFont typeface="Wingdings" charset="0"/>
              <a:buNone/>
            </a:pPr>
            <a:endParaRPr lang="zh-CN" altLang="en-US" sz="2400">
              <a:solidFill>
                <a:schemeClr val="tx1">
                  <a:lumMod val="75000"/>
                </a:schemeClr>
              </a:solidFill>
              <a:latin typeface="微软雅黑" charset="0"/>
              <a:ea typeface="微软雅黑" charset="0"/>
            </a:endParaRPr>
          </a:p>
          <a:p>
            <a:pPr indent="0" algn="l" fontAlgn="auto">
              <a:lnSpc>
                <a:spcPct val="150000"/>
              </a:lnSpc>
              <a:buFont typeface="Wingdings" charset="0"/>
              <a:buNone/>
            </a:pPr>
            <a:endParaRPr lang="zh-CN" altLang="en-US" sz="2400">
              <a:solidFill>
                <a:schemeClr val="tx1">
                  <a:lumMod val="75000"/>
                </a:schemeClr>
              </a:solidFill>
              <a:latin typeface="微软雅黑" charset="0"/>
              <a:ea typeface="微软雅黑" charset="0"/>
            </a:endParaRPr>
          </a:p>
          <a:p>
            <a:pPr indent="0" algn="l" fontAlgn="auto">
              <a:lnSpc>
                <a:spcPct val="150000"/>
              </a:lnSpc>
              <a:buFont typeface="Wingdings" charset="0"/>
              <a:buNone/>
            </a:pPr>
            <a:endParaRPr lang="zh-CN" altLang="en-US" sz="2400">
              <a:solidFill>
                <a:schemeClr val="tx1">
                  <a:lumMod val="75000"/>
                </a:schemeClr>
              </a:solidFill>
              <a:latin typeface="微软雅黑" charset="0"/>
              <a:ea typeface="微软雅黑" charset="0"/>
            </a:endParaRPr>
          </a:p>
          <a:p>
            <a:pPr indent="0" algn="l" fontAlgn="auto">
              <a:lnSpc>
                <a:spcPct val="150000"/>
              </a:lnSpc>
              <a:buFont typeface="Wingdings" charset="0"/>
              <a:buNone/>
            </a:pPr>
            <a:endParaRPr lang="zh-CN" altLang="en-US" sz="2400">
              <a:solidFill>
                <a:schemeClr val="tx1">
                  <a:lumMod val="75000"/>
                </a:schemeClr>
              </a:solidFill>
              <a:latin typeface="微软雅黑" charset="0"/>
              <a:ea typeface="微软雅黑" charset="0"/>
            </a:endParaRPr>
          </a:p>
          <a:p>
            <a:pPr indent="0" algn="l" fontAlgn="auto">
              <a:lnSpc>
                <a:spcPct val="150000"/>
              </a:lnSpc>
              <a:buFont typeface="Wingdings" charset="0"/>
              <a:buNone/>
            </a:pPr>
            <a:endParaRPr lang="zh-CN" altLang="en-US">
              <a:solidFill>
                <a:schemeClr val="tx1">
                  <a:lumMod val="7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" name=" 167"/>
          <p:cNvSpPr/>
          <p:nvPr/>
        </p:nvSpPr>
        <p:spPr>
          <a:xfrm>
            <a:off x="1112520" y="1378585"/>
            <a:ext cx="3242945" cy="619760"/>
          </a:xfrm>
          <a:prstGeom prst="roundRect">
            <a:avLst/>
          </a:prstGeom>
          <a:noFill/>
          <a:ln w="38100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>
                <a:solidFill>
                  <a:schemeClr val="tx1"/>
                </a:solidFill>
                <a:latin typeface="微软雅黑" charset="0"/>
                <a:ea typeface="微软雅黑" charset="0"/>
              </a:rPr>
              <a:t>URL</a:t>
            </a:r>
            <a:r>
              <a:rPr lang="zh-CN" altLang="en-US" sz="2400">
                <a:solidFill>
                  <a:schemeClr val="tx1"/>
                </a:solidFill>
                <a:latin typeface="微软雅黑" charset="0"/>
                <a:ea typeface="微软雅黑" charset="0"/>
              </a:rPr>
              <a:t>地址访问</a:t>
            </a:r>
            <a:endParaRPr lang="zh-CN" altLang="en-US" sz="24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5" name="图片 4" descr="C:\Users\Administrator\Desktop\QQ截图20170309104338.jpgQQ截图2017030910433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752600" y="2013585"/>
            <a:ext cx="8348980" cy="439293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如何访问资源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841375" y="2013585"/>
            <a:ext cx="10604500" cy="4373245"/>
          </a:xfrm>
          <a:prstGeom prst="roundRect">
            <a:avLst/>
          </a:prstGeom>
          <a:noFill/>
          <a:ln w="28575"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 fontAlgn="auto">
              <a:lnSpc>
                <a:spcPct val="150000"/>
              </a:lnSpc>
              <a:buFont typeface="Wingdings" charset="0"/>
              <a:buNone/>
            </a:pPr>
            <a:r>
              <a:rPr lang="zh-CN" altLang="en-US" sz="2400">
                <a:solidFill>
                  <a:schemeClr val="tx1">
                    <a:lumMod val="75000"/>
                  </a:schemeClr>
                </a:solidFill>
                <a:latin typeface="微软雅黑" charset="0"/>
                <a:ea typeface="微软雅黑" charset="0"/>
              </a:rPr>
              <a:t>每一个接口的</a:t>
            </a:r>
            <a:r>
              <a:rPr lang="en-US" altLang="zh-CN" sz="2400">
                <a:solidFill>
                  <a:schemeClr val="tx1">
                    <a:lumMod val="75000"/>
                  </a:schemeClr>
                </a:solidFill>
                <a:latin typeface="微软雅黑" charset="0"/>
                <a:ea typeface="微软雅黑" charset="0"/>
              </a:rPr>
              <a:t>URL</a:t>
            </a:r>
            <a:r>
              <a:rPr lang="zh-CN" altLang="en-US" sz="2400">
                <a:solidFill>
                  <a:schemeClr val="tx1">
                    <a:lumMod val="75000"/>
                  </a:schemeClr>
                </a:solidFill>
                <a:latin typeface="微软雅黑" charset="0"/>
                <a:ea typeface="微软雅黑" charset="0"/>
              </a:rPr>
              <a:t>通式如下： </a:t>
            </a:r>
            <a:endParaRPr lang="zh-CN" altLang="en-US" sz="2400">
              <a:solidFill>
                <a:schemeClr val="tx1">
                  <a:lumMod val="75000"/>
                </a:schemeClr>
              </a:solidFill>
              <a:latin typeface="微软雅黑" charset="0"/>
              <a:ea typeface="微软雅黑" charset="0"/>
            </a:endParaRPr>
          </a:p>
          <a:p>
            <a:pPr algn="l" fontAlgn="auto">
              <a:lnSpc>
                <a:spcPct val="150000"/>
              </a:lnSpc>
              <a:buFont typeface="Wingdings" charset="0"/>
              <a:buNone/>
            </a:pPr>
            <a:r>
              <a:rPr lang="zh-CN" altLang="en-US" sz="2400">
                <a:solidFill>
                  <a:schemeClr val="tx1">
                    <a:lumMod val="75000"/>
                  </a:schemeClr>
                </a:solidFill>
                <a:latin typeface="微软雅黑" charset="0"/>
                <a:ea typeface="微软雅黑" charset="0"/>
              </a:rPr>
              <a:t>VERB： [base]/[type]/[id] {?_format=[mime-type]}</a:t>
            </a:r>
            <a:endParaRPr lang="zh-CN" altLang="en-US" sz="2400">
              <a:solidFill>
                <a:schemeClr val="tx1">
                  <a:lumMod val="75000"/>
                </a:schemeClr>
              </a:solidFill>
              <a:latin typeface="微软雅黑" charset="0"/>
              <a:ea typeface="微软雅黑" charset="0"/>
            </a:endParaRPr>
          </a:p>
          <a:p>
            <a:pPr algn="l" fontAlgn="auto">
              <a:lnSpc>
                <a:spcPct val="150000"/>
              </a:lnSpc>
              <a:buFont typeface="Wingdings" charset="0"/>
              <a:buNone/>
            </a:pPr>
            <a:r>
              <a:rPr lang="en-US" altLang="zh-CN" sz="2400">
                <a:solidFill>
                  <a:schemeClr val="tx1">
                    <a:lumMod val="75000"/>
                  </a:schemeClr>
                </a:solidFill>
                <a:latin typeface="微软雅黑" charset="0"/>
                <a:ea typeface="微软雅黑" charset="0"/>
              </a:rPr>
              <a:t>VERB</a:t>
            </a:r>
            <a:r>
              <a:rPr lang="zh-CN" altLang="en-US" sz="2400">
                <a:solidFill>
                  <a:schemeClr val="tx1">
                    <a:lumMod val="75000"/>
                  </a:schemeClr>
                </a:solidFill>
                <a:latin typeface="微软雅黑" charset="0"/>
                <a:ea typeface="微软雅黑" charset="0"/>
              </a:rPr>
              <a:t>：动词类型，如</a:t>
            </a:r>
            <a:r>
              <a:rPr lang="en-US" altLang="zh-CN" sz="2400">
                <a:solidFill>
                  <a:schemeClr val="tx1">
                    <a:lumMod val="75000"/>
                  </a:schemeClr>
                </a:solidFill>
                <a:latin typeface="微软雅黑" charset="0"/>
                <a:ea typeface="微软雅黑" charset="0"/>
              </a:rPr>
              <a:t>read</a:t>
            </a:r>
            <a:r>
              <a:rPr lang="zh-CN" altLang="en-US" sz="2400">
                <a:solidFill>
                  <a:schemeClr val="tx1">
                    <a:lumMod val="75000"/>
                  </a:schemeClr>
                </a:solidFill>
                <a:latin typeface="微软雅黑" charset="0"/>
                <a:ea typeface="微软雅黑" charset="0"/>
              </a:rPr>
              <a:t>、</a:t>
            </a:r>
            <a:r>
              <a:rPr lang="en-US" altLang="zh-CN" sz="2400">
                <a:solidFill>
                  <a:schemeClr val="tx1">
                    <a:lumMod val="75000"/>
                  </a:schemeClr>
                </a:solidFill>
                <a:latin typeface="微软雅黑" charset="0"/>
                <a:ea typeface="微软雅黑" charset="0"/>
              </a:rPr>
              <a:t>create</a:t>
            </a:r>
            <a:r>
              <a:rPr lang="zh-CN" altLang="en-US" sz="2400">
                <a:solidFill>
                  <a:schemeClr val="tx1">
                    <a:lumMod val="75000"/>
                  </a:schemeClr>
                </a:solidFill>
                <a:latin typeface="微软雅黑" charset="0"/>
                <a:ea typeface="微软雅黑" charset="0"/>
              </a:rPr>
              <a:t>、</a:t>
            </a:r>
            <a:r>
              <a:rPr lang="en-US" altLang="zh-CN" sz="2400">
                <a:solidFill>
                  <a:schemeClr val="tx1">
                    <a:lumMod val="75000"/>
                  </a:schemeClr>
                </a:solidFill>
                <a:latin typeface="微软雅黑" charset="0"/>
                <a:ea typeface="微软雅黑" charset="0"/>
              </a:rPr>
              <a:t>delete</a:t>
            </a:r>
            <a:r>
              <a:rPr lang="zh-CN" altLang="en-US" sz="2400">
                <a:solidFill>
                  <a:schemeClr val="tx1">
                    <a:lumMod val="75000"/>
                  </a:schemeClr>
                </a:solidFill>
                <a:latin typeface="微软雅黑" charset="0"/>
                <a:ea typeface="微软雅黑" charset="0"/>
              </a:rPr>
              <a:t>、</a:t>
            </a:r>
            <a:r>
              <a:rPr lang="en-US" altLang="zh-CN" sz="2400">
                <a:solidFill>
                  <a:schemeClr val="tx1">
                    <a:lumMod val="75000"/>
                  </a:schemeClr>
                </a:solidFill>
                <a:latin typeface="微软雅黑" charset="0"/>
                <a:ea typeface="微软雅黑" charset="0"/>
              </a:rPr>
              <a:t>update</a:t>
            </a:r>
            <a:r>
              <a:rPr lang="zh-CN" altLang="en-US" sz="2400">
                <a:solidFill>
                  <a:schemeClr val="tx1">
                    <a:lumMod val="75000"/>
                  </a:schemeClr>
                </a:solidFill>
                <a:latin typeface="微软雅黑" charset="0"/>
                <a:ea typeface="微软雅黑" charset="0"/>
              </a:rPr>
              <a:t>等</a:t>
            </a:r>
            <a:endParaRPr lang="zh-CN" altLang="en-US" sz="2400">
              <a:solidFill>
                <a:schemeClr val="tx1">
                  <a:lumMod val="75000"/>
                </a:schemeClr>
              </a:solidFill>
              <a:latin typeface="微软雅黑" charset="0"/>
              <a:ea typeface="微软雅黑" charset="0"/>
            </a:endParaRPr>
          </a:p>
          <a:p>
            <a:pPr algn="l" fontAlgn="auto">
              <a:lnSpc>
                <a:spcPct val="150000"/>
              </a:lnSpc>
              <a:buFont typeface="Wingdings" charset="0"/>
              <a:buNone/>
            </a:pPr>
            <a:r>
              <a:rPr lang="en-US" altLang="zh-CN" sz="2400">
                <a:solidFill>
                  <a:schemeClr val="tx1">
                    <a:lumMod val="75000"/>
                  </a:schemeClr>
                </a:solidFill>
                <a:latin typeface="微软雅黑" charset="0"/>
                <a:ea typeface="微软雅黑" charset="0"/>
              </a:rPr>
              <a:t>base</a:t>
            </a:r>
            <a:r>
              <a:rPr lang="zh-CN" altLang="en-US" sz="2400">
                <a:solidFill>
                  <a:schemeClr val="tx1">
                    <a:lumMod val="75000"/>
                  </a:schemeClr>
                </a:solidFill>
                <a:latin typeface="微软雅黑" charset="0"/>
                <a:ea typeface="微软雅黑" charset="0"/>
              </a:rPr>
              <a:t>：服务根路径http(s)://server{/path}</a:t>
            </a:r>
            <a:endParaRPr lang="zh-CN" altLang="en-US" sz="2400">
              <a:solidFill>
                <a:schemeClr val="tx1">
                  <a:lumMod val="75000"/>
                </a:schemeClr>
              </a:solidFill>
              <a:latin typeface="微软雅黑" charset="0"/>
              <a:ea typeface="微软雅黑" charset="0"/>
            </a:endParaRPr>
          </a:p>
          <a:p>
            <a:pPr algn="l" fontAlgn="auto">
              <a:lnSpc>
                <a:spcPct val="150000"/>
              </a:lnSpc>
              <a:buFont typeface="Wingdings" charset="0"/>
              <a:buNone/>
            </a:pPr>
            <a:r>
              <a:rPr lang="en-US" altLang="zh-CN" sz="2400">
                <a:solidFill>
                  <a:schemeClr val="tx1">
                    <a:lumMod val="75000"/>
                  </a:schemeClr>
                </a:solidFill>
                <a:latin typeface="微软雅黑" charset="0"/>
                <a:ea typeface="微软雅黑" charset="0"/>
              </a:rPr>
              <a:t>type</a:t>
            </a:r>
            <a:r>
              <a:rPr lang="zh-CN" altLang="en-US" sz="2400">
                <a:solidFill>
                  <a:schemeClr val="tx1">
                    <a:lumMod val="75000"/>
                  </a:schemeClr>
                </a:solidFill>
                <a:latin typeface="微软雅黑" charset="0"/>
                <a:ea typeface="微软雅黑" charset="0"/>
              </a:rPr>
              <a:t>：资源类型的名称，如</a:t>
            </a:r>
            <a:r>
              <a:rPr lang="en-US" altLang="zh-CN" sz="2400">
                <a:solidFill>
                  <a:schemeClr val="tx1">
                    <a:lumMod val="75000"/>
                  </a:schemeClr>
                </a:solidFill>
                <a:latin typeface="微软雅黑" charset="0"/>
                <a:ea typeface="微软雅黑" charset="0"/>
              </a:rPr>
              <a:t>Resource</a:t>
            </a:r>
            <a:r>
              <a:rPr lang="zh-CN" altLang="en-US" sz="2400">
                <a:solidFill>
                  <a:schemeClr val="tx1">
                    <a:lumMod val="75000"/>
                  </a:schemeClr>
                </a:solidFill>
                <a:latin typeface="微软雅黑" charset="0"/>
                <a:ea typeface="微软雅黑" charset="0"/>
              </a:rPr>
              <a:t>，</a:t>
            </a:r>
            <a:r>
              <a:rPr lang="en-US" altLang="zh-CN" sz="2400">
                <a:solidFill>
                  <a:schemeClr val="tx1">
                    <a:lumMod val="75000"/>
                  </a:schemeClr>
                </a:solidFill>
                <a:latin typeface="微软雅黑" charset="0"/>
                <a:ea typeface="微软雅黑" charset="0"/>
              </a:rPr>
              <a:t>Patient</a:t>
            </a:r>
            <a:r>
              <a:rPr lang="zh-CN" altLang="en-US" sz="2400">
                <a:solidFill>
                  <a:schemeClr val="tx1">
                    <a:lumMod val="75000"/>
                  </a:schemeClr>
                </a:solidFill>
                <a:latin typeface="微软雅黑" charset="0"/>
                <a:ea typeface="微软雅黑" charset="0"/>
              </a:rPr>
              <a:t>，</a:t>
            </a:r>
            <a:r>
              <a:rPr lang="en-US" altLang="zh-CN" sz="2400">
                <a:solidFill>
                  <a:schemeClr val="tx1">
                    <a:lumMod val="75000"/>
                  </a:schemeClr>
                </a:solidFill>
                <a:latin typeface="微软雅黑" charset="0"/>
                <a:ea typeface="微软雅黑" charset="0"/>
              </a:rPr>
              <a:t>PatientResource</a:t>
            </a:r>
            <a:r>
              <a:rPr lang="zh-CN" altLang="en-US" sz="2400">
                <a:solidFill>
                  <a:schemeClr val="tx1">
                    <a:lumMod val="75000"/>
                  </a:schemeClr>
                </a:solidFill>
                <a:latin typeface="微软雅黑" charset="0"/>
                <a:ea typeface="微软雅黑" charset="0"/>
              </a:rPr>
              <a:t>等</a:t>
            </a:r>
            <a:endParaRPr lang="zh-CN" altLang="en-US" sz="2400">
              <a:solidFill>
                <a:schemeClr val="tx1">
                  <a:lumMod val="75000"/>
                </a:schemeClr>
              </a:solidFill>
              <a:latin typeface="微软雅黑" charset="0"/>
              <a:ea typeface="微软雅黑" charset="0"/>
            </a:endParaRPr>
          </a:p>
          <a:p>
            <a:pPr algn="l" fontAlgn="auto">
              <a:lnSpc>
                <a:spcPct val="150000"/>
              </a:lnSpc>
              <a:buFont typeface="Wingdings" charset="0"/>
              <a:buNone/>
            </a:pPr>
            <a:r>
              <a:rPr lang="en-US" altLang="zh-CN" sz="2400">
                <a:solidFill>
                  <a:schemeClr val="tx1">
                    <a:lumMod val="75000"/>
                  </a:schemeClr>
                </a:solidFill>
                <a:latin typeface="微软雅黑" charset="0"/>
                <a:ea typeface="微软雅黑" charset="0"/>
              </a:rPr>
              <a:t>id</a:t>
            </a:r>
            <a:r>
              <a:rPr lang="zh-CN" altLang="en-US" sz="2400">
                <a:solidFill>
                  <a:schemeClr val="tx1">
                    <a:lumMod val="75000"/>
                  </a:schemeClr>
                </a:solidFill>
                <a:latin typeface="微软雅黑" charset="0"/>
                <a:ea typeface="微软雅黑" charset="0"/>
              </a:rPr>
              <a:t>：资源中的</a:t>
            </a:r>
            <a:r>
              <a:rPr lang="en-US" altLang="zh-CN" sz="2400">
                <a:solidFill>
                  <a:schemeClr val="tx1">
                    <a:lumMod val="75000"/>
                  </a:schemeClr>
                </a:solidFill>
                <a:latin typeface="微软雅黑" charset="0"/>
                <a:ea typeface="微软雅黑" charset="0"/>
              </a:rPr>
              <a:t>id</a:t>
            </a:r>
            <a:r>
              <a:rPr lang="zh-CN" altLang="en-US" sz="2400">
                <a:solidFill>
                  <a:schemeClr val="tx1">
                    <a:lumMod val="75000"/>
                  </a:schemeClr>
                </a:solidFill>
                <a:latin typeface="微软雅黑" charset="0"/>
                <a:ea typeface="微软雅黑" charset="0"/>
              </a:rPr>
              <a:t>，此部分非必须。</a:t>
            </a:r>
            <a:endParaRPr lang="zh-CN" altLang="en-US" sz="2400">
              <a:solidFill>
                <a:schemeClr val="tx1">
                  <a:lumMod val="75000"/>
                </a:schemeClr>
              </a:solidFill>
              <a:latin typeface="微软雅黑" charset="0"/>
              <a:ea typeface="微软雅黑" charset="0"/>
            </a:endParaRPr>
          </a:p>
          <a:p>
            <a:pPr algn="l" fontAlgn="auto">
              <a:lnSpc>
                <a:spcPct val="150000"/>
              </a:lnSpc>
              <a:buFont typeface="Wingdings" charset="0"/>
              <a:buNone/>
            </a:pPr>
            <a:r>
              <a:rPr lang="zh-CN" altLang="en-US" sz="2400">
                <a:solidFill>
                  <a:schemeClr val="tx1">
                    <a:lumMod val="7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{?_format=[mime-type]}：查询参数。此部分非必须。用法看后面示例。</a:t>
            </a:r>
            <a:endParaRPr lang="en-US" altLang="zh-CN" sz="2400">
              <a:solidFill>
                <a:schemeClr val="tx1">
                  <a:lumMod val="75000"/>
                </a:schemeClr>
              </a:solidFill>
              <a:latin typeface="微软雅黑" charset="0"/>
              <a:ea typeface="微软雅黑" charset="0"/>
            </a:endParaRPr>
          </a:p>
          <a:p>
            <a:pPr algn="l" fontAlgn="auto">
              <a:lnSpc>
                <a:spcPct val="150000"/>
              </a:lnSpc>
              <a:buFont typeface="Wingdings" charset="0"/>
              <a:buNone/>
            </a:pPr>
            <a:endParaRPr lang="zh-CN" altLang="en-US" sz="2400">
              <a:solidFill>
                <a:schemeClr val="tx1">
                  <a:lumMod val="7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" name=" 167"/>
          <p:cNvSpPr/>
          <p:nvPr/>
        </p:nvSpPr>
        <p:spPr>
          <a:xfrm>
            <a:off x="1112520" y="1378585"/>
            <a:ext cx="3242945" cy="619760"/>
          </a:xfrm>
          <a:prstGeom prst="roundRect">
            <a:avLst/>
          </a:prstGeom>
          <a:noFill/>
          <a:ln w="38100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>
                <a:solidFill>
                  <a:schemeClr val="tx1"/>
                </a:solidFill>
                <a:latin typeface="微软雅黑" charset="0"/>
                <a:ea typeface="微软雅黑" charset="0"/>
              </a:rPr>
              <a:t>URL</a:t>
            </a:r>
            <a:r>
              <a:rPr lang="zh-CN" altLang="en-US" sz="2400">
                <a:solidFill>
                  <a:schemeClr val="tx1"/>
                </a:solidFill>
                <a:latin typeface="微软雅黑" charset="0"/>
                <a:ea typeface="微软雅黑" charset="0"/>
              </a:rPr>
              <a:t>地址访问</a:t>
            </a:r>
            <a:endParaRPr lang="zh-CN" altLang="en-US" sz="24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如何访问资源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841375" y="2013585"/>
            <a:ext cx="10604500" cy="4373245"/>
          </a:xfrm>
          <a:prstGeom prst="roundRect">
            <a:avLst/>
          </a:prstGeom>
          <a:noFill/>
          <a:ln w="28575"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 fontAlgn="auto">
              <a:lnSpc>
                <a:spcPct val="150000"/>
              </a:lnSpc>
              <a:buFont typeface="Wingdings" charset="0"/>
              <a:buNone/>
            </a:pPr>
            <a:r>
              <a:rPr lang="zh-CN" altLang="en-US" sz="2400">
                <a:solidFill>
                  <a:schemeClr val="tx1">
                    <a:lumMod val="75000"/>
                  </a:schemeClr>
                </a:solidFill>
                <a:latin typeface="微软雅黑" charset="0"/>
                <a:ea typeface="微软雅黑" charset="0"/>
              </a:rPr>
              <a:t>示例：比如我需要获得所有的额资源数据，verb对应read，</a:t>
            </a:r>
            <a:r>
              <a:rPr lang="zh-CN" altLang="en-US" sz="2400">
                <a:solidFill>
                  <a:schemeClr val="tx1">
                    <a:lumMod val="7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server地址为http://localhost:8080/rest，urlPatterns为/api/*,</a:t>
            </a:r>
            <a:r>
              <a:rPr lang="zh-CN" altLang="en-US" sz="2400">
                <a:solidFill>
                  <a:schemeClr val="tx1">
                    <a:lumMod val="75000"/>
                  </a:schemeClr>
                </a:solidFill>
                <a:latin typeface="微软雅黑" charset="0"/>
                <a:ea typeface="微软雅黑" charset="0"/>
              </a:rPr>
              <a:t>资源名称为Person，则URL应为：</a:t>
            </a:r>
            <a:r>
              <a:rPr lang="zh-CN" altLang="en-US" sz="2400">
                <a:solidFill>
                  <a:schemeClr val="tx1">
                    <a:lumMod val="7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http://localhost:8080/rest/api/Person.</a:t>
            </a:r>
            <a:endParaRPr lang="en-US" altLang="zh-CN" sz="2400">
              <a:solidFill>
                <a:schemeClr val="tx1">
                  <a:lumMod val="75000"/>
                </a:schemeClr>
              </a:solidFill>
              <a:latin typeface="微软雅黑" charset="0"/>
              <a:ea typeface="微软雅黑" charset="0"/>
              <a:sym typeface="+mn-ea"/>
            </a:endParaRPr>
          </a:p>
          <a:p>
            <a:pPr algn="l" fontAlgn="auto">
              <a:lnSpc>
                <a:spcPct val="150000"/>
              </a:lnSpc>
              <a:buFont typeface="Wingdings" charset="0"/>
              <a:buNone/>
            </a:pPr>
            <a:endParaRPr lang="zh-CN" altLang="en-US" sz="2400">
              <a:solidFill>
                <a:schemeClr val="tx1">
                  <a:lumMod val="75000"/>
                </a:schemeClr>
              </a:solidFill>
              <a:latin typeface="微软雅黑" charset="0"/>
              <a:ea typeface="微软雅黑" charset="0"/>
              <a:sym typeface="+mn-ea"/>
            </a:endParaRPr>
          </a:p>
          <a:p>
            <a:pPr algn="l" fontAlgn="auto">
              <a:lnSpc>
                <a:spcPct val="150000"/>
              </a:lnSpc>
              <a:buFont typeface="Wingdings" charset="0"/>
              <a:buNone/>
            </a:pPr>
            <a:endParaRPr lang="zh-CN" altLang="en-US" sz="2400">
              <a:solidFill>
                <a:schemeClr val="tx1">
                  <a:lumMod val="7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" name=" 167"/>
          <p:cNvSpPr/>
          <p:nvPr/>
        </p:nvSpPr>
        <p:spPr>
          <a:xfrm>
            <a:off x="1112520" y="1378585"/>
            <a:ext cx="3242945" cy="619760"/>
          </a:xfrm>
          <a:prstGeom prst="roundRect">
            <a:avLst/>
          </a:prstGeom>
          <a:noFill/>
          <a:ln w="38100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>
                <a:solidFill>
                  <a:schemeClr val="tx1"/>
                </a:solidFill>
                <a:latin typeface="微软雅黑" charset="0"/>
                <a:ea typeface="微软雅黑" charset="0"/>
              </a:rPr>
              <a:t>URL</a:t>
            </a:r>
            <a:r>
              <a:rPr lang="zh-CN" altLang="en-US" sz="2400">
                <a:solidFill>
                  <a:schemeClr val="tx1"/>
                </a:solidFill>
                <a:latin typeface="微软雅黑" charset="0"/>
                <a:ea typeface="微软雅黑" charset="0"/>
              </a:rPr>
              <a:t>地址访问</a:t>
            </a:r>
            <a:endParaRPr lang="zh-CN" altLang="en-US" sz="24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56"/>
  <p:tag name="KSO_WM_UNIT_TYPE" val="a"/>
  <p:tag name="KSO_WM_UNIT_INDEX" val="1"/>
  <p:tag name="KSO_WM_UNIT_ID" val="custom160156_1*a*1"/>
  <p:tag name="KSO_WM_UNIT_CLEAR" val="1"/>
  <p:tag name="KSO_WM_UNIT_LAYERLEVEL" val="1"/>
  <p:tag name="KSO_WM_UNIT_VALUE" val="1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56"/>
  <p:tag name="KSO_WM_UNIT_TYPE" val="l_h_f"/>
  <p:tag name="KSO_WM_UNIT_INDEX" val="1_2_1"/>
  <p:tag name="KSO_WM_UNIT_ID" val="custom160156_7*l_h_f*1_2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56_7*i*11"/>
  <p:tag name="KSO_WM_TEMPLATE_CATEGORY" val="custom"/>
  <p:tag name="KSO_WM_TEMPLATE_INDEX" val="160156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56"/>
  <p:tag name="KSO_WM_UNIT_TYPE" val="l_i"/>
  <p:tag name="KSO_WM_UNIT_INDEX" val="1_3"/>
  <p:tag name="KSO_WM_UNIT_ID" val="custom160156_7*l_i*1_3"/>
  <p:tag name="KSO_WM_UNIT_CLEAR" val="1"/>
  <p:tag name="KSO_WM_UNIT_LAYERLEVEL" val="1_1"/>
  <p:tag name="KSO_WM_DIAGRAM_GROUP_CODE" val="l1-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56"/>
  <p:tag name="KSO_WM_UNIT_TYPE" val="l_h_f"/>
  <p:tag name="KSO_WM_UNIT_INDEX" val="1_3_1"/>
  <p:tag name="KSO_WM_UNIT_ID" val="custom160156_7*l_h_f*1_3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4.xml><?xml version="1.0" encoding="utf-8"?>
<p:tagLst xmlns:p="http://schemas.openxmlformats.org/presentationml/2006/main">
  <p:tag name="KSO_WM_TEMPLATE_CATEGORY" val="custom"/>
  <p:tag name="KSO_WM_TEMPLATE_INDEX" val="160156"/>
  <p:tag name="KSO_WM_TAG_VERSION" val="1.0"/>
  <p:tag name="KSO_WM_SLIDE_ID" val="custom160156_7"/>
  <p:tag name="KSO_WM_SLIDE_INDEX" val="7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240*113"/>
  <p:tag name="KSO_WM_SLIDE_SIZE" val="318*180"/>
  <p:tag name="KSO_WM_DIAGRAM_GROUP_CODE" val="l1-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56"/>
  <p:tag name="KSO_WM_UNIT_TYPE" val="a"/>
  <p:tag name="KSO_WM_UNIT_INDEX" val="1"/>
  <p:tag name="KSO_WM_UNIT_ID" val="custom160156_1*a*1"/>
  <p:tag name="KSO_WM_UNIT_CLEAR" val="1"/>
  <p:tag name="KSO_WM_UNIT_LAYERLEVEL" val="1"/>
  <p:tag name="KSO_WM_UNIT_VALUE" val="1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56"/>
  <p:tag name="KSO_WM_UNIT_TYPE" val="b"/>
  <p:tag name="KSO_WM_UNIT_INDEX" val="1"/>
  <p:tag name="KSO_WM_UNIT_ID" val="custom160156_1*b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7.xml><?xml version="1.0" encoding="utf-8"?>
<p:tagLst xmlns:p="http://schemas.openxmlformats.org/presentationml/2006/main">
  <p:tag name="KSO_WM_TEMPLATE_THUMBS_INDEX" val="1、2、7、10、12、13、18、22、26"/>
  <p:tag name="KSO_WM_TEMPLATE_CATEGORY" val="custom"/>
  <p:tag name="KSO_WM_TEMPLATE_INDEX" val="160156"/>
  <p:tag name="KSO_WM_TAG_VERSION" val="1.0"/>
  <p:tag name="KSO_WM_SLIDE_ID" val="custom160156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56"/>
  <p:tag name="KSO_WM_UNIT_TYPE" val="b"/>
  <p:tag name="KSO_WM_UNIT_INDEX" val="1"/>
  <p:tag name="KSO_WM_UNIT_ID" val="custom160156_1*b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.xml><?xml version="1.0" encoding="utf-8"?>
<p:tagLst xmlns:p="http://schemas.openxmlformats.org/presentationml/2006/main">
  <p:tag name="KSO_WM_TEMPLATE_THUMBS_INDEX" val="1、2、7、10、12、13、18、22、26"/>
  <p:tag name="KSO_WM_TEMPLATE_CATEGORY" val="custom"/>
  <p:tag name="KSO_WM_TEMPLATE_INDEX" val="160156"/>
  <p:tag name="KSO_WM_TAG_VERSION" val="1.0"/>
  <p:tag name="KSO_WM_SLIDE_ID" val="custom160156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56"/>
  <p:tag name="KSO_WM_UNIT_TYPE" val="a"/>
  <p:tag name="KSO_WM_UNIT_INDEX" val="1"/>
  <p:tag name="KSO_WM_UNIT_ID" val="custom160156_7*a*1"/>
  <p:tag name="KSO_WM_UNIT_CLEAR" val="1"/>
  <p:tag name="KSO_WM_UNIT_LAYERLEVEL" val="1"/>
  <p:tag name="KSO_WM_UNIT_VALUE" val="3"/>
  <p:tag name="KSO_WM_UNIT_ISCONTENTSTITLE" val="1"/>
  <p:tag name="KSO_WM_UNIT_HIGHLIGHT" val="0"/>
  <p:tag name="KSO_WM_UNIT_COMPATIBLE" val="0"/>
  <p:tag name="KSO_WM_UNIT_PRESET_TEXT" val="Contents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56_7*i*1"/>
  <p:tag name="KSO_WM_TEMPLATE_CATEGORY" val="custom"/>
  <p:tag name="KSO_WM_TEMPLATE_INDEX" val="160156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56"/>
  <p:tag name="KSO_WM_UNIT_TYPE" val="l_i"/>
  <p:tag name="KSO_WM_UNIT_INDEX" val="1_1"/>
  <p:tag name="KSO_WM_UNIT_ID" val="custom160156_7*l_i*1_1"/>
  <p:tag name="KSO_WM_UNIT_CLEAR" val="1"/>
  <p:tag name="KSO_WM_UNIT_LAYERLEVEL" val="1_1"/>
  <p:tag name="KSO_WM_DIAGRAM_GROUP_CODE" val="l1-1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56"/>
  <p:tag name="KSO_WM_UNIT_TYPE" val="l_h_f"/>
  <p:tag name="KSO_WM_UNIT_INDEX" val="1_1_1"/>
  <p:tag name="KSO_WM_UNIT_ID" val="custom160156_7*l_h_f*1_1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56_7*i*6"/>
  <p:tag name="KSO_WM_TEMPLATE_CATEGORY" val="custom"/>
  <p:tag name="KSO_WM_TEMPLATE_INDEX" val="160156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56"/>
  <p:tag name="KSO_WM_UNIT_TYPE" val="l_i"/>
  <p:tag name="KSO_WM_UNIT_INDEX" val="1_2"/>
  <p:tag name="KSO_WM_UNIT_ID" val="custom160156_7*l_i*1_2"/>
  <p:tag name="KSO_WM_UNIT_CLEAR" val="1"/>
  <p:tag name="KSO_WM_UNIT_LAYERLEVEL" val="1_1"/>
  <p:tag name="KSO_WM_DIAGRAM_GROUP_CODE" val="l1-1"/>
</p:tagLst>
</file>

<file path=ppt/theme/theme1.xml><?xml version="1.0" encoding="utf-8"?>
<a:theme xmlns:a="http://schemas.openxmlformats.org/drawingml/2006/main" name="A000120141119A01PPBG">
  <a:themeElements>
    <a:clrScheme name="自定义 251">
      <a:dk1>
        <a:srgbClr val="5F5F5F"/>
      </a:dk1>
      <a:lt1>
        <a:sysClr val="window" lastClr="FFFFFF"/>
      </a:lt1>
      <a:dk2>
        <a:srgbClr val="4D4D4D"/>
      </a:dk2>
      <a:lt2>
        <a:srgbClr val="FFFFFF"/>
      </a:lt2>
      <a:accent1>
        <a:srgbClr val="F33F88"/>
      </a:accent1>
      <a:accent2>
        <a:srgbClr val="F48702"/>
      </a:accent2>
      <a:accent3>
        <a:srgbClr val="FFC000"/>
      </a:accent3>
      <a:accent4>
        <a:srgbClr val="E74BC9"/>
      </a:accent4>
      <a:accent5>
        <a:srgbClr val="8A9B0F"/>
      </a:accent5>
      <a:accent6>
        <a:srgbClr val="00B0F0"/>
      </a:accent6>
      <a:hlink>
        <a:srgbClr val="490A3D"/>
      </a:hlink>
      <a:folHlink>
        <a:srgbClr val="9E8E66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7871</Words>
  <Application>WPS 演示</Application>
  <PresentationFormat>宽屏</PresentationFormat>
  <Paragraphs>584</Paragraphs>
  <Slides>39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0" baseType="lpstr">
      <vt:lpstr>A000120141119A01PPBG</vt:lpstr>
      <vt:lpstr>PowerPoint 演示文稿</vt:lpstr>
      <vt:lpstr>PowerPoint 演示文稿</vt:lpstr>
      <vt:lpstr>什么是REST</vt:lpstr>
      <vt:lpstr>什么是REST</vt:lpstr>
      <vt:lpstr>什么是REST</vt:lpstr>
      <vt:lpstr>什么是REST</vt:lpstr>
      <vt:lpstr>如何访问资源</vt:lpstr>
      <vt:lpstr>如何访问资源</vt:lpstr>
      <vt:lpstr>如何访问资源</vt:lpstr>
      <vt:lpstr>如何访问资源</vt:lpstr>
      <vt:lpstr>如何访问资源</vt:lpstr>
      <vt:lpstr>如何访问资源</vt:lpstr>
      <vt:lpstr>如何访问资源</vt:lpstr>
      <vt:lpstr>什么是FHIR</vt:lpstr>
      <vt:lpstr>什么是FHIR</vt:lpstr>
      <vt:lpstr>什么是FHIR</vt:lpstr>
      <vt:lpstr>什么是FHIR</vt:lpstr>
      <vt:lpstr>什么是HAPI-FHIR</vt:lpstr>
      <vt:lpstr>如何使用HAPI-FHIR(Server端)</vt:lpstr>
      <vt:lpstr>如何使用HAPI-FHIR(Server端)</vt:lpstr>
      <vt:lpstr>如何使用HAPI-FHIR(Server端)</vt:lpstr>
      <vt:lpstr>如何使用HAPI-FHIR(Server端)</vt:lpstr>
      <vt:lpstr>如何使用HAPI-FHIR(Server端)</vt:lpstr>
      <vt:lpstr>如何使用HAPI-FHIR(Server端)</vt:lpstr>
      <vt:lpstr>如何使用HAPI-FHIR(Server端)</vt:lpstr>
      <vt:lpstr>如何使用HAPI-FHIR(Server端)</vt:lpstr>
      <vt:lpstr>如何使用HAPI-FHIR(Server端)</vt:lpstr>
      <vt:lpstr>如何使用HAPI-FHIR(Server端)</vt:lpstr>
      <vt:lpstr>如何使用HAPI-FHIR(Server端)</vt:lpstr>
      <vt:lpstr>如何使用HAPI-FHIR(Server端)</vt:lpstr>
      <vt:lpstr>如何使用HAPI-FHIR(Server端)</vt:lpstr>
      <vt:lpstr>如何使用HAPI-FHIR(Server端)</vt:lpstr>
      <vt:lpstr>如何使用HAPI-FHIR(Server端)</vt:lpstr>
      <vt:lpstr>如何使用HAPI-FHIR(Server端)</vt:lpstr>
      <vt:lpstr>如何使用HAPI-FHIR(Server端)</vt:lpstr>
      <vt:lpstr>如何使用HAPI-FHIR(Server端)</vt:lpstr>
      <vt:lpstr>如何使用HAPI-FHIR(Server端)</vt:lpstr>
      <vt:lpstr>如何使用HAPI-FHIR(Client端)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58</cp:revision>
  <dcterms:created xsi:type="dcterms:W3CDTF">2015-05-05T08:02:00Z</dcterms:created>
  <dcterms:modified xsi:type="dcterms:W3CDTF">2017-03-30T02:03:36Z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