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3" r:id="rId5"/>
    <p:sldId id="274" r:id="rId6"/>
    <p:sldId id="260" r:id="rId7"/>
    <p:sldId id="266" r:id="rId8"/>
    <p:sldId id="267" r:id="rId9"/>
    <p:sldId id="275" r:id="rId10"/>
    <p:sldId id="276" r:id="rId11"/>
    <p:sldId id="268" r:id="rId12"/>
    <p:sldId id="261" r:id="rId13"/>
    <p:sldId id="270" r:id="rId14"/>
    <p:sldId id="272" r:id="rId15"/>
    <p:sldId id="271" r:id="rId16"/>
    <p:sldId id="262" r:id="rId17"/>
    <p:sldId id="284" r:id="rId18"/>
    <p:sldId id="277" r:id="rId19"/>
    <p:sldId id="263" r:id="rId20"/>
    <p:sldId id="281" r:id="rId21"/>
    <p:sldId id="280" r:id="rId22"/>
    <p:sldId id="283" r:id="rId23"/>
    <p:sldId id="282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崎松" initials="汪" lastIdx="1" clrIdx="0">
    <p:extLst>
      <p:ext uri="{19B8F6BF-5375-455C-9EA6-DF929625EA0E}">
        <p15:presenceInfo xmlns:p15="http://schemas.microsoft.com/office/powerpoint/2012/main" userId="汪 崎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7F4D0-9001-44CE-B82E-64380F51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D81B6-FA86-469A-B64E-FE5C9AB6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7F5E-51CE-484E-8758-A7E65424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47EB-B760-47C5-B8C8-2F3389FD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38841-EBF3-4426-9E95-1B07F1F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2146-615A-4F40-81CC-357814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4AAC1-7667-43FD-8790-456F6666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29531-4D7A-40A4-8E2D-D0824F4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56D40-CA6C-498A-8828-57ED6B3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20E1-31E3-40F5-B02A-7FEBEF9C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F902C-7105-4254-8F9D-75273BC7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28471-531D-4CCF-BCB1-2FE95C6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931F1-D430-468D-ADF2-C7DCA1D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ACF3D-EF13-4F7C-A7EF-36982C24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DDD7-6D9A-46BB-B6DA-646FDC9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8E70-7DF3-444E-89E8-FD661FA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51122-3753-4CD7-90DA-A137A56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2E04D-0ACF-492C-A841-42A3D80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4560-2C19-4FD3-AA2F-C2AA222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346C-5CD8-4A9B-A540-0A3F522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A365-8CE2-4750-B977-210D7F8C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E35F-F70D-4C7B-ABDB-4D42E75D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CA90-20B1-4E85-A80C-B0F2C9E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21F60-378A-4555-8DDE-B0944F3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B332-7410-4098-9F80-C32330C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88BB-B65F-4310-8E5A-6B39CE08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13C8-A945-4B23-8AAC-84D90E79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2CE2A-3EE5-4EF3-81FA-3756EA94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FA3F4-8724-40ED-B6E8-6D2FA96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5C3F4-A55C-4C6B-B444-E677ABA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4A6F5-5D43-4D01-A8C8-C875668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9D13-FBA0-4A5B-BA4B-43F5227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A84F5-6211-4F15-B7E8-CC527AD5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7EA2C-D54F-4F71-B856-97080B1C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28DC2-131E-4C24-8A82-9F245A91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585F5-F25B-42EF-A101-FF817A60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3AB61-564D-4FFA-8E29-EB780431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10769-38CC-4023-BCD8-BC6BB585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76A11-1F5C-47E3-BFF2-A18C0C1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02B0-91B1-4483-A899-E6F19BA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ECFCC-466B-4062-8AD6-BFEF1C8F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CFA2D-F1BE-4FD7-B3FC-E3EE20B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89848-EE55-4DA8-A48E-E7918E0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8104D-DA0D-47FE-83D3-3B81013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F4C5A-CA7F-43D4-810D-CA572DCE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A3184-5297-4097-9D37-15FD47C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C2E2-5C39-4ECF-B4DE-E57C0866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A871-6135-4F41-9DB0-E50E3E8A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F0BB5-E7AA-41EA-918D-50710666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6D49F-F106-40D4-B2DF-DBB0D7D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2AC46-26FE-4738-A6AD-52A1DFC7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85023-B1CF-4A16-BDF9-9FA01B5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DDBF-080C-4E44-AB0F-8F14D96E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1C5C4-18D2-4E12-867A-9068A6A4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86900-DB1E-4F40-8722-E670D2E4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79C7C-A01F-4C89-98A3-D3E65F1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5621-8C19-4434-B8A8-2755E7C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4E066-BFCE-4E0C-B814-D0DA640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4ACA4-9ED2-438A-9F0E-AF9C06C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DBB0B-5794-48EB-9AA7-9931F80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A2B6B-5341-4FA2-B528-F5DF88AD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F9BF-EF54-4203-80D2-381E3616E43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760-79D8-4CF8-B712-9A5DBD89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1B0C-B3B9-4820-B8F3-3DB043BF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61136.html?spm=a2c4g.11186623.2.15.68ab384dmP5qmG#section-jni-z2b-zrf" TargetMode="External"/><Relationship Id="rId2" Type="http://schemas.openxmlformats.org/officeDocument/2006/relationships/hyperlink" Target="https://github.com/aliyun/fu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3689.html?spm=a2c4g.11186623.6.581.15d01e2aEuHaTB" TargetMode="External"/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96047.html?spm=a2c4g.11186623.6.616.6e8a75ecVwCDBq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iyun.com/product/fc?utm_content=se_1005400931&amp;accounttraceid=5efebccd1bef48ceb95a77e75694c917lm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40C6FC-19EA-4463-AD35-21FA9D4E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CN" altLang="en-US" sz="5600" dirty="0">
                <a:solidFill>
                  <a:srgbClr val="FFFFFF"/>
                </a:solidFill>
              </a:rPr>
              <a:t>阿里云函数计算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90885-909F-48BB-9795-6500A97AE3F5}"/>
              </a:ext>
            </a:extLst>
          </p:cNvPr>
          <p:cNvSpPr txBox="1"/>
          <p:nvPr/>
        </p:nvSpPr>
        <p:spPr>
          <a:xfrm>
            <a:off x="6789875" y="5895975"/>
            <a:ext cx="51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本文档内容参考自阿里云官方函数计算帮助文档</a:t>
            </a:r>
          </a:p>
        </p:txBody>
      </p:sp>
    </p:spTree>
    <p:extLst>
      <p:ext uri="{BB962C8B-B14F-4D97-AF65-F5344CB8AC3E}">
        <p14:creationId xmlns:p14="http://schemas.microsoft.com/office/powerpoint/2010/main" val="140595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、基本概念（实例并发度）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默认情况下，函数的实例并发度为 </a:t>
            </a:r>
            <a:r>
              <a:rPr lang="en-US" altLang="zh-CN" sz="2400" dirty="0"/>
              <a:t>1 </a:t>
            </a:r>
            <a:r>
              <a:rPr lang="zh-CN" altLang="en-US" sz="2400" dirty="0"/>
              <a:t>，也就是一个实例内同时只会处理一个请求。</a:t>
            </a:r>
            <a:endParaRPr lang="en-US" altLang="zh-CN" sz="2400" dirty="0"/>
          </a:p>
          <a:p>
            <a:r>
              <a:rPr lang="zh-CN" altLang="en-US" sz="2400" dirty="0"/>
              <a:t>在创建 </a:t>
            </a:r>
            <a:r>
              <a:rPr lang="en-US" altLang="zh-CN" sz="2400" dirty="0"/>
              <a:t>/ </a:t>
            </a:r>
            <a:r>
              <a:rPr lang="zh-CN" altLang="en-US" sz="2400" dirty="0"/>
              <a:t>更新函数时，指定函数的实例并发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)</a:t>
            </a:r>
            <a:r>
              <a:rPr lang="zh-CN" altLang="en-US" sz="2400" dirty="0"/>
              <a:t>，最小为 </a:t>
            </a:r>
            <a:r>
              <a:rPr lang="en-US" altLang="zh-CN" sz="2400" dirty="0"/>
              <a:t>1 </a:t>
            </a:r>
            <a:r>
              <a:rPr lang="zh-CN" altLang="en-US" sz="2400" dirty="0"/>
              <a:t>，最大为 </a:t>
            </a:r>
            <a:r>
              <a:rPr lang="en-US" altLang="zh-CN" sz="2400" dirty="0"/>
              <a:t>100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b="1" dirty="0"/>
              <a:t>并发度流控：</a:t>
            </a:r>
            <a:r>
              <a:rPr lang="zh-CN" altLang="en-US" sz="2400" dirty="0"/>
              <a:t>函数计算有并发调用的限制，默认的值是 </a:t>
            </a:r>
            <a:r>
              <a:rPr lang="en-US" altLang="zh-CN" sz="2400" dirty="0"/>
              <a:t>100 </a:t>
            </a:r>
            <a:r>
              <a:rPr lang="zh-CN" altLang="en-US" sz="2400" dirty="0"/>
              <a:t>。即超过 </a:t>
            </a:r>
            <a:r>
              <a:rPr lang="en-US" altLang="zh-CN" sz="2400" dirty="0"/>
              <a:t>100 </a:t>
            </a:r>
            <a:r>
              <a:rPr lang="zh-CN" altLang="en-US" sz="2400" dirty="0"/>
              <a:t>个并发请求后，会收到流控错误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ResourceExhausted</a:t>
            </a:r>
            <a:r>
              <a:rPr lang="en-US" altLang="zh-CN" sz="2400" dirty="0"/>
              <a:t>) </a:t>
            </a:r>
            <a:r>
              <a:rPr lang="zh-CN" altLang="en-US" sz="2400" dirty="0"/>
              <a:t>。当开启了单实例多并发后，并发度流控的不再是限制并发的请求数，而是限制实际的实例数。例如设置了 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=10 </a:t>
            </a:r>
            <a:r>
              <a:rPr lang="zh-CN" altLang="en-US" sz="2400" dirty="0"/>
              <a:t>的时候，最多允许 </a:t>
            </a:r>
            <a:r>
              <a:rPr lang="en-US" altLang="zh-CN" sz="2400" dirty="0"/>
              <a:t>1000 </a:t>
            </a:r>
            <a:r>
              <a:rPr lang="zh-CN" altLang="en-US" sz="2400" dirty="0"/>
              <a:t>个并发请求</a:t>
            </a:r>
          </a:p>
          <a:p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97524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使用流程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前提 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注册阿里云账号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开通函数计算服务（免费开通）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AD52E4-C6D5-4C0F-BAF6-9310D98FFF2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405615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、管理控制台使用流程（基于函数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zh-CN" altLang="en-US" sz="4000" dirty="0">
                <a:solidFill>
                  <a:srgbClr val="FFFFFF"/>
                </a:solidFill>
              </a:rPr>
              <a:t>计算开发）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登录函数计算管理控制台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新建服务</a:t>
            </a:r>
            <a:endParaRPr lang="en-US" altLang="zh-CN" sz="2400" dirty="0"/>
          </a:p>
          <a:p>
            <a:r>
              <a:rPr lang="zh-CN" altLang="en-US" sz="2400" dirty="0"/>
              <a:t>新建函数</a:t>
            </a:r>
            <a:endParaRPr lang="en-US" altLang="zh-CN" sz="2400" dirty="0"/>
          </a:p>
          <a:p>
            <a:r>
              <a:rPr lang="zh-CN" altLang="en-US" sz="2400" dirty="0"/>
              <a:t>编写</a:t>
            </a:r>
            <a:r>
              <a:rPr lang="en-US" altLang="zh-CN" sz="2400" dirty="0"/>
              <a:t>/</a:t>
            </a:r>
            <a:r>
              <a:rPr lang="zh-CN" altLang="en-US" sz="2400" dirty="0"/>
              <a:t>上传代码</a:t>
            </a:r>
            <a:endParaRPr lang="en-US" altLang="zh-CN" sz="2400" dirty="0"/>
          </a:p>
          <a:p>
            <a:r>
              <a:rPr lang="zh-CN" altLang="en-US" sz="2400" dirty="0"/>
              <a:t>触发</a:t>
            </a:r>
            <a:r>
              <a:rPr lang="en-US" altLang="zh-CN" sz="2400" dirty="0"/>
              <a:t>/</a:t>
            </a:r>
            <a:r>
              <a:rPr lang="zh-CN" altLang="en-US" sz="2400" dirty="0"/>
              <a:t>运行函数</a:t>
            </a:r>
            <a:endParaRPr lang="en-US" altLang="zh-CN" sz="2400" dirty="0"/>
          </a:p>
          <a:p>
            <a:r>
              <a:rPr lang="zh-CN" altLang="en-US" sz="2400" dirty="0"/>
              <a:t>查看运行结果（控制台</a:t>
            </a:r>
            <a:r>
              <a:rPr lang="en-US" altLang="zh-CN" sz="2400" dirty="0"/>
              <a:t>/</a:t>
            </a:r>
            <a:r>
              <a:rPr lang="zh-CN" altLang="en-US" sz="2400" dirty="0"/>
              <a:t>日志）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79359A-E0D0-48D3-9BEA-0309B88820FD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86906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B8F49-B53D-484E-B937-360281D6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9" y="1298359"/>
            <a:ext cx="10545081" cy="5060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1FA3B-9F9F-4B39-B54B-043DC18E1651}"/>
              </a:ext>
            </a:extLst>
          </p:cNvPr>
          <p:cNvSpPr txBox="1"/>
          <p:nvPr/>
        </p:nvSpPr>
        <p:spPr>
          <a:xfrm>
            <a:off x="736847" y="499369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函数计算管理控制台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221554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开发者工具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8D67B-BFF5-42AB-A5BA-1E63C812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31" y="2621165"/>
            <a:ext cx="4529289" cy="347703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D15198FB-BE67-4698-986E-0A49994077B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37944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hlinkClick r:id="rId2"/>
              </a:rPr>
              <a:t>Fun</a:t>
            </a:r>
            <a:r>
              <a:rPr lang="zh-CN" altLang="en-US" sz="2400" dirty="0"/>
              <a:t> 是一个用于支持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应用部署的工具，能帮助您便捷地管理函数计算、</a:t>
            </a:r>
            <a:r>
              <a:rPr lang="en-US" altLang="zh-CN" sz="2400" dirty="0"/>
              <a:t>API </a:t>
            </a:r>
            <a:r>
              <a:rPr lang="zh-CN" altLang="en-US" sz="2400" dirty="0"/>
              <a:t>网关、日志服务等资源。它通过一个资源配置文件（</a:t>
            </a:r>
            <a:r>
              <a:rPr lang="en-US" altLang="zh-CN" sz="2400" dirty="0" err="1"/>
              <a:t>template.yml</a:t>
            </a:r>
            <a:r>
              <a:rPr lang="zh-CN" altLang="en-US" sz="2400" dirty="0"/>
              <a:t>），协助您进行开发、构建、部署操作。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b="1" dirty="0"/>
              <a:t>安装：</a:t>
            </a:r>
            <a:r>
              <a:rPr lang="en-US" altLang="zh-CN" sz="2400" dirty="0">
                <a:hlinkClick r:id="rId3"/>
              </a:rPr>
              <a:t>https://help.aliyun.com/document_detail/161136.html?spm=a2c4g.11186623.2.15.68ab384dmP5qmG#section-jni-z2b-zrf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8437A4-390B-44E4-B89B-BC5CE1B9178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12432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431640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项目通过</a:t>
            </a:r>
            <a:r>
              <a:rPr lang="en-US" altLang="zh-CN" b="1" dirty="0" err="1"/>
              <a:t>mvn</a:t>
            </a:r>
            <a:r>
              <a:rPr lang="en-US" altLang="zh-CN" b="1" dirty="0"/>
              <a:t> package</a:t>
            </a:r>
            <a:r>
              <a:rPr lang="zh-CN" altLang="en-US" sz="2400" dirty="0"/>
              <a:t>命令打包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执行 </a:t>
            </a:r>
            <a:r>
              <a:rPr lang="en-US" altLang="zh-CN" sz="2400" b="1" dirty="0"/>
              <a:t>fun deploy -y </a:t>
            </a:r>
            <a:r>
              <a:rPr lang="zh-CN" altLang="en-US" sz="2400" dirty="0"/>
              <a:t>命令将项目部署至函数计算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部署成功后，您可以在日志中看到函数计算为您</a:t>
            </a:r>
            <a:r>
              <a:rPr lang="zh-CN" altLang="en-US" sz="2400" b="1" dirty="0"/>
              <a:t>生成的临时域名</a:t>
            </a:r>
            <a:r>
              <a:rPr lang="zh-CN" altLang="en-US" sz="2400" dirty="0"/>
              <a:t>，通过这个临时域名您可直接访问刚部署的应用。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4344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89254-0232-4E67-9603-ADDAAC73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76" y="2402760"/>
            <a:ext cx="9296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F2656F-8339-49E2-8E23-5AD945250827}"/>
              </a:ext>
            </a:extLst>
          </p:cNvPr>
          <p:cNvSpPr txBox="1">
            <a:spLocks/>
          </p:cNvSpPr>
          <p:nvPr/>
        </p:nvSpPr>
        <p:spPr>
          <a:xfrm>
            <a:off x="1360152" y="2341848"/>
            <a:ext cx="7597336" cy="63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上传完成后，生成对应的服务、函数。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F9FEE4-3686-484B-B7D3-DDFCD8A5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96" y="3074335"/>
            <a:ext cx="10198213" cy="37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392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https://help.aliyun.com/document_detail/93689.html?spm=a2c4g.11186623.6.581.15d01e2aEuHaTB</a:t>
            </a:r>
            <a:endParaRPr lang="en-US" altLang="zh-CN" dirty="0"/>
          </a:p>
          <a:p>
            <a:r>
              <a:rPr lang="zh-CN" altLang="en-US" dirty="0"/>
              <a:t>给函数计算服务分配访问其他服务的权限</a:t>
            </a:r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151305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354089"/>
            <a:ext cx="9854463" cy="4167987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函数计算（</a:t>
            </a:r>
            <a:r>
              <a:rPr lang="en-US" altLang="zh-CN" sz="2400" dirty="0"/>
              <a:t>Function Compute</a:t>
            </a:r>
            <a:r>
              <a:rPr lang="zh-CN" altLang="en-US" sz="2400" dirty="0"/>
              <a:t>）是一个事件驱动的全托管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计算服务。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无需管理服务器等基础设施，只需编写代码并上传。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函数计算会为您准备好计算资源，并以弹性、可靠的方式运行您的代码。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只需为任务实际消耗的资源付费。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14D2DF-42FD-4281-A001-DEB3769DFFA0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51899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0DE34-230E-4D8E-8193-8DBB9E87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51" y="4928414"/>
            <a:ext cx="8948098" cy="19329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2F312-3F95-4F60-B7CB-43AE4E95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51" y="2544450"/>
            <a:ext cx="8948098" cy="2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7D2ADB3-10A8-41B0-9685-3F8DA54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7"/>
            <a:ext cx="9863403" cy="2302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https://help.aliyun.com/document_detail/34217.html?spm=a2c4g.11186623.6.542.5853609dzoDAOe</a:t>
            </a:r>
            <a:endParaRPr lang="en-US" altLang="zh-CN" dirty="0"/>
          </a:p>
          <a:p>
            <a:r>
              <a:rPr lang="zh-CN" altLang="en-US" dirty="0"/>
              <a:t>使函数计算服务可以访问其他服务（如：日志服务，数据库）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642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89038-F184-40C5-A13C-AD915BD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64" y="2464515"/>
            <a:ext cx="8018272" cy="40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844209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是基于阿里云创建的自定义私有网络，不同的专有网络之间彻底逻辑隔离</a:t>
            </a:r>
            <a:endParaRPr lang="en-US" altLang="zh-CN" dirty="0"/>
          </a:p>
          <a:p>
            <a:r>
              <a:rPr lang="zh-CN" altLang="en-US" dirty="0"/>
              <a:t>默认情况下，函数计算无法访问 </a:t>
            </a:r>
            <a:r>
              <a:rPr lang="en-US" altLang="zh-CN" dirty="0"/>
              <a:t>VPC </a:t>
            </a:r>
            <a:r>
              <a:rPr lang="zh-CN" altLang="en-US" dirty="0"/>
              <a:t>中的资源，要让函数计算能够访问私有 </a:t>
            </a:r>
            <a:r>
              <a:rPr lang="en-US" altLang="zh-CN" dirty="0"/>
              <a:t>VPC </a:t>
            </a:r>
            <a:r>
              <a:rPr lang="zh-CN" altLang="en-US" dirty="0"/>
              <a:t>中的资源，需要您手动为服务配置 </a:t>
            </a:r>
            <a:r>
              <a:rPr lang="en-US" altLang="zh-CN" dirty="0"/>
              <a:t>VPC 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如果需要专有网络连接其他专有网络或本地</a:t>
            </a:r>
            <a:r>
              <a:rPr lang="en-US" altLang="zh-CN" dirty="0"/>
              <a:t>IDC</a:t>
            </a:r>
            <a:r>
              <a:rPr lang="zh-CN" altLang="en-US" dirty="0"/>
              <a:t>，可以配置智能接入网关、高速通道或</a:t>
            </a:r>
            <a:r>
              <a:rPr lang="en-US" altLang="zh-CN" dirty="0"/>
              <a:t>VPN</a:t>
            </a:r>
            <a:r>
              <a:rPr lang="zh-CN" altLang="en-US" dirty="0"/>
              <a:t>网关等方式实现互通</a:t>
            </a:r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88318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3111623"/>
          </a:xfrm>
        </p:spPr>
        <p:txBody>
          <a:bodyPr anchor="ctr">
            <a:normAutofit/>
          </a:bodyPr>
          <a:lstStyle/>
          <a:p>
            <a:r>
              <a:rPr lang="zh-CN" altLang="en-US" sz="2400" b="1" dirty="0"/>
              <a:t>官网文档地址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https://help.aliyun.com/document_detail/96047.html?spm=a2c4g.11186623.6.616.6e8a75ecVwCDBq</a:t>
            </a:r>
            <a:endParaRPr lang="en-US" altLang="zh-CN" sz="2400" dirty="0"/>
          </a:p>
          <a:p>
            <a:r>
              <a:rPr lang="zh-CN" altLang="en-US" sz="2400" b="1" dirty="0"/>
              <a:t>需收费</a:t>
            </a:r>
            <a:endParaRPr lang="en-US" altLang="zh-CN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280079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D6C6E7-A094-45D7-B487-3B048AAF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21" y="2323663"/>
            <a:ext cx="7956866" cy="432094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382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37744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29377-B2EA-4DBC-A404-422BF73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36" y="2341848"/>
            <a:ext cx="9182100" cy="4223694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E433837-12AA-4420-BEAD-7E97105AFE3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354053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、官网地址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177170"/>
            <a:ext cx="9854463" cy="889625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https://www.aliyun.com/product/fc?utm_content=se_1005400931&amp;accounttraceid=5efebccd1bef48ceb95a77e75694c917lmea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6E84B-119D-408E-8BF8-7A773CEE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97" y="3000653"/>
            <a:ext cx="9613113" cy="378188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8212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、收费标准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9C12DF2-F7F8-4914-91F0-3D17A834F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2588"/>
              </p:ext>
            </p:extLst>
          </p:nvPr>
        </p:nvGraphicFramePr>
        <p:xfrm>
          <a:off x="1352550" y="4472404"/>
          <a:ext cx="2662511" cy="158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Worksheet" showAsIcon="1" r:id="rId3" imgW="914400" imgH="828646" progId="Excel.Sheet.12">
                  <p:embed/>
                </p:oleObj>
              </mc:Choice>
              <mc:Fallback>
                <p:oleObj name="Worksheet" showAsIcon="1" r:id="rId3" imgW="914400" imgH="8286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4472404"/>
                        <a:ext cx="2662511" cy="1585204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E1A7D33-C8F9-4979-9FC9-A20205A2CD57}"/>
              </a:ext>
            </a:extLst>
          </p:cNvPr>
          <p:cNvSpPr txBox="1"/>
          <p:nvPr/>
        </p:nvSpPr>
        <p:spPr>
          <a:xfrm>
            <a:off x="1352550" y="2657474"/>
            <a:ext cx="9791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zh-CN" altLang="en-US" sz="2000" b="1" dirty="0"/>
              <a:t>实例运行时长</a:t>
            </a:r>
            <a:r>
              <a:rPr lang="zh-CN" altLang="en-US" dirty="0"/>
              <a:t>收费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付费方式：</a:t>
            </a:r>
            <a:r>
              <a:rPr lang="zh-CN" altLang="en-US" dirty="0"/>
              <a:t>预付费模式、后付费模式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可参见下方</a:t>
            </a:r>
            <a:r>
              <a:rPr lang="en-US" altLang="zh-CN" dirty="0"/>
              <a:t>《</a:t>
            </a:r>
            <a:r>
              <a:rPr lang="zh-CN" altLang="en-US" dirty="0"/>
              <a:t>阿里云函数计算与</a:t>
            </a:r>
            <a:r>
              <a:rPr lang="en-US" altLang="zh-CN" dirty="0"/>
              <a:t>AWS Lambda </a:t>
            </a:r>
            <a:r>
              <a:rPr lang="zh-CN" altLang="en-US" dirty="0"/>
              <a:t>价格对比</a:t>
            </a:r>
            <a:r>
              <a:rPr lang="en-US" altLang="zh-CN" dirty="0"/>
              <a:t>.xlsx》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3</a:t>
            </a:r>
            <a:r>
              <a:rPr lang="zh-CN" altLang="en-US" sz="4000" dirty="0">
                <a:solidFill>
                  <a:srgbClr val="FFFFFF"/>
                </a:solidFill>
              </a:rPr>
              <a:t>、支持的开发语言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32F-0C2F-4EDC-961A-92DFA0C2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32" y="2354089"/>
            <a:ext cx="8027887" cy="417056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EB564847-728D-4DCA-AB8A-62987FAC5116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50444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、基本概念（服务相关）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服务：</a:t>
            </a:r>
            <a:r>
              <a:rPr lang="zh-CN" altLang="en-US" sz="2400" dirty="0"/>
              <a:t>是函数计算资源管理的单位。从业务场景出发，一个应用可以拆分为多个服务。从资源使用维度出发，一个服务可以由多个函数组成。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b="1" dirty="0"/>
              <a:t>函数：</a:t>
            </a:r>
            <a:r>
              <a:rPr lang="zh-CN" altLang="en-US" sz="2400" dirty="0"/>
              <a:t>是系统调度和运行的单位。函数必须从属于服务，同一个服务下的所有函数共享一些相同的设置，例如服务授权、日志配置。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767F4-482E-440F-BAB1-84A7594CBD8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32061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、基本概念（函数相关）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269974"/>
            <a:ext cx="9868482" cy="4139704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函数入口：</a:t>
            </a:r>
            <a:r>
              <a:rPr lang="zh-CN" altLang="en-US" sz="2400" dirty="0"/>
              <a:t>在创建函数时，需要指定函数入口，函数计算会从这个函数入口开始执行，函数入口指定的函数叫做入口函数。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400" b="1" dirty="0"/>
              <a:t>Initializer </a:t>
            </a:r>
            <a:r>
              <a:rPr lang="zh-CN" altLang="en-US" sz="2400" b="1" dirty="0"/>
              <a:t>函数：</a:t>
            </a:r>
            <a:r>
              <a:rPr lang="en-US" altLang="zh-CN" sz="2400" dirty="0"/>
              <a:t>Initializer </a:t>
            </a:r>
            <a:r>
              <a:rPr lang="zh-CN" altLang="en-US" sz="2400" dirty="0"/>
              <a:t>是初始化函数，保证在同一实例中执行且成功执行一次。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函数入参：</a:t>
            </a:r>
            <a:r>
              <a:rPr lang="zh-CN" altLang="en-US" sz="2400" dirty="0"/>
              <a:t>函数在调用时所传递给函数的内容，包括 </a:t>
            </a:r>
            <a:r>
              <a:rPr lang="en-US" altLang="zh-CN" sz="2400" dirty="0"/>
              <a:t>event </a:t>
            </a:r>
            <a:r>
              <a:rPr lang="zh-CN" altLang="en-US" sz="2400" dirty="0"/>
              <a:t>入参（自定义的）和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入参（系统的）两部分。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触发器：</a:t>
            </a:r>
            <a:r>
              <a:rPr lang="zh-CN" altLang="en-US" sz="2400" dirty="0"/>
              <a:t>是触发函数执行的方式，在指定函数中创建触发器，触发器会关注到某种事件的发生，并调用函数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196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按量实例：</a:t>
            </a:r>
            <a:r>
              <a:rPr lang="zh-CN" altLang="en-US" sz="2400" dirty="0"/>
              <a:t>函数实例的分配和释放完全由函数计算系统负责，有函数调用请求时，函数计算动态调度资源，为用户提供弹性可靠的执行环境。但是资源的动态调度</a:t>
            </a:r>
            <a:r>
              <a:rPr lang="zh-CN" altLang="en-US" sz="2400" b="1" dirty="0"/>
              <a:t>不可避免地存在冷启动延时</a:t>
            </a:r>
            <a:r>
              <a:rPr lang="zh-CN" altLang="en-US" sz="2400" dirty="0"/>
              <a:t>，对于时延敏感的在线业务有一定影响。</a:t>
            </a:r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预留实例：</a:t>
            </a:r>
            <a:r>
              <a:rPr lang="zh-CN" altLang="en-US" sz="2400" dirty="0"/>
              <a:t>预留实例是将函数实例的分配和释放交由用户管理，根据实例的运行时长计费。预留实例的执行环境是长驻的，</a:t>
            </a:r>
            <a:r>
              <a:rPr lang="zh-CN" altLang="en-US" sz="2400" b="1" dirty="0"/>
              <a:t>彻底消除冷启动对业务的影响。</a:t>
            </a: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7145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1064</Words>
  <Application>Microsoft Office PowerPoint</Application>
  <PresentationFormat>宽屏</PresentationFormat>
  <Paragraphs>112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Microsoft Excel 工作表</vt:lpstr>
      <vt:lpstr>阿里云函数计算</vt:lpstr>
      <vt:lpstr>简介</vt:lpstr>
      <vt:lpstr>简介</vt:lpstr>
      <vt:lpstr>1、官网地址</vt:lpstr>
      <vt:lpstr>2、收费标准</vt:lpstr>
      <vt:lpstr>3、支持的开发语言</vt:lpstr>
      <vt:lpstr>4、基本概念（服务相关）</vt:lpstr>
      <vt:lpstr>4、基本概念（函数相关）</vt:lpstr>
      <vt:lpstr>4、基本概念（实例）</vt:lpstr>
      <vt:lpstr>4、基本概念（实例并发度）</vt:lpstr>
      <vt:lpstr>使用流程</vt:lpstr>
      <vt:lpstr>1、管理控制台使用流程（基于函数 计算开发）</vt:lpstr>
      <vt:lpstr>PowerPoint 演示文稿</vt:lpstr>
      <vt:lpstr>开发者工具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RAM访问控制</vt:lpstr>
      <vt:lpstr>RAM访问控制</vt:lpstr>
      <vt:lpstr>VPC介绍</vt:lpstr>
      <vt:lpstr>VPC介绍</vt:lpstr>
      <vt:lpstr>VPC介绍</vt:lpstr>
      <vt:lpstr>云RDS MYSQL介绍</vt:lpstr>
      <vt:lpstr>云RDS MYSQL介绍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函数计算</dc:title>
  <dc:creator>汪 崎松</dc:creator>
  <cp:lastModifiedBy>汪 崎松</cp:lastModifiedBy>
  <cp:revision>54</cp:revision>
  <dcterms:created xsi:type="dcterms:W3CDTF">2020-07-20T09:30:07Z</dcterms:created>
  <dcterms:modified xsi:type="dcterms:W3CDTF">2020-08-03T08:54:01Z</dcterms:modified>
</cp:coreProperties>
</file>