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75" r:id="rId22"/>
    <p:sldId id="276" r:id="rId23"/>
    <p:sldId id="277" r:id="rId24"/>
    <p:sldId id="278" r:id="rId25"/>
    <p:sldId id="280" r:id="rId26"/>
    <p:sldId id="282" r:id="rId27"/>
    <p:sldId id="281" r:id="rId28"/>
    <p:sldId id="284" r:id="rId29"/>
    <p:sldId id="285" r:id="rId30"/>
    <p:sldId id="283" r:id="rId31"/>
    <p:sldId id="286" r:id="rId32"/>
    <p:sldId id="287" r:id="rId33"/>
    <p:sldId id="291" r:id="rId34"/>
    <p:sldId id="288" r:id="rId35"/>
    <p:sldId id="289" r:id="rId36"/>
    <p:sldId id="290" r:id="rId37"/>
    <p:sldId id="292" r:id="rId38"/>
    <p:sldId id="293" r:id="rId39"/>
    <p:sldId id="294" r:id="rId40"/>
    <p:sldId id="295" r:id="rId41"/>
  </p:sldIdLst>
  <p:sldSz cx="12190413" cy="6858000"/>
  <p:notesSz cx="6858000" cy="9144000"/>
  <p:custDataLst>
    <p:tags r:id="rId44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pos="385">
          <p15:clr>
            <a:srgbClr val="A4A3A4"/>
          </p15:clr>
        </p15:guide>
        <p15:guide id="4" pos="2789">
          <p15:clr>
            <a:srgbClr val="A4A3A4"/>
          </p15:clr>
        </p15:guide>
        <p15:guide id="5" pos="2880">
          <p15:clr>
            <a:srgbClr val="A4A3A4"/>
          </p15:clr>
        </p15:guide>
        <p15:guide id="6" pos="5281">
          <p15:clr>
            <a:srgbClr val="A4A3A4"/>
          </p15:clr>
        </p15:guide>
        <p15:guide id="7" orient="horz" pos="913">
          <p15:clr>
            <a:srgbClr val="A4A3A4"/>
          </p15:clr>
        </p15:guide>
        <p15:guide id="8" orient="horz" pos="3929">
          <p15:clr>
            <a:srgbClr val="A4A3A4"/>
          </p15:clr>
        </p15:guide>
        <p15:guide id="9" pos="392">
          <p15:clr>
            <a:srgbClr val="A4A3A4"/>
          </p15:clr>
        </p15:guide>
        <p15:guide id="10" pos="3771">
          <p15:clr>
            <a:srgbClr val="A4A3A4"/>
          </p15:clr>
        </p15:guide>
        <p15:guide id="11" pos="3954">
          <p15:clr>
            <a:srgbClr val="A4A3A4"/>
          </p15:clr>
        </p15:guide>
        <p15:guide id="12" pos="7040">
          <p15:clr>
            <a:srgbClr val="A4A3A4"/>
          </p15:clr>
        </p15:guide>
        <p15:guide id="13" pos="73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FF"/>
    <a:srgbClr val="000000"/>
    <a:srgbClr val="FF6600"/>
    <a:srgbClr val="FF0000"/>
    <a:srgbClr val="99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5" autoAdjust="0"/>
    <p:restoredTop sz="94625" autoAdjust="0"/>
  </p:normalViewPr>
  <p:slideViewPr>
    <p:cSldViewPr showGuides="1">
      <p:cViewPr>
        <p:scale>
          <a:sx n="60" d="100"/>
          <a:sy n="60" d="100"/>
        </p:scale>
        <p:origin x="-96" y="614"/>
      </p:cViewPr>
      <p:guideLst>
        <p:guide orient="horz" pos="1003"/>
        <p:guide orient="horz" pos="3884"/>
        <p:guide pos="385"/>
        <p:guide pos="2789"/>
        <p:guide pos="2880"/>
        <p:guide pos="5281"/>
        <p:guide orient="horz" pos="913"/>
        <p:guide orient="horz" pos="3929"/>
        <p:guide pos="392"/>
        <p:guide pos="3771"/>
        <p:guide pos="3954"/>
        <p:guide pos="7040"/>
        <p:guide pos="733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image" Target="../media/image8.jpeg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image" Target="../media/image8.jpeg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C56CB-2480-49A6-9F27-C4C7EA6BC0BE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04497E-E634-4B95-8857-73B068E4FA06}">
      <dgm:prSet phldrT="[Text]" custT="1"/>
      <dgm:spPr/>
      <dgm:t>
        <a:bodyPr/>
        <a:lstStyle/>
        <a:p>
          <a:pPr algn="ctr"/>
          <a:r>
            <a:rPr lang="en-US" sz="800" b="1" dirty="0" smtClean="0"/>
            <a:t>Raw text- </a:t>
          </a:r>
          <a:r>
            <a:rPr lang="en-US" sz="800" dirty="0" smtClean="0"/>
            <a:t>PDF</a:t>
          </a:r>
          <a:endParaRPr lang="en-US" sz="800" dirty="0"/>
        </a:p>
      </dgm:t>
    </dgm:pt>
    <dgm:pt modelId="{59DE6A4D-6B7C-4595-86C3-11C47FA07F20}" type="parTrans" cxnId="{B7CF09D5-239B-467A-89EF-50558A160711}">
      <dgm:prSet/>
      <dgm:spPr/>
      <dgm:t>
        <a:bodyPr/>
        <a:lstStyle/>
        <a:p>
          <a:endParaRPr lang="en-US"/>
        </a:p>
      </dgm:t>
    </dgm:pt>
    <dgm:pt modelId="{9AEB1335-A96C-4CF2-A5F6-1D1797905FB7}" type="sibTrans" cxnId="{B7CF09D5-239B-467A-89EF-50558A160711}">
      <dgm:prSet custT="1"/>
      <dgm:spPr/>
      <dgm:t>
        <a:bodyPr/>
        <a:lstStyle/>
        <a:p>
          <a:endParaRPr lang="en-US" sz="800"/>
        </a:p>
      </dgm:t>
    </dgm:pt>
    <dgm:pt modelId="{C9C8D6CA-790A-45E1-AB04-87C17283BEE1}">
      <dgm:prSet phldrT="[Text]" custT="1"/>
      <dgm:spPr/>
      <dgm:t>
        <a:bodyPr/>
        <a:lstStyle/>
        <a:p>
          <a:r>
            <a:rPr lang="en-US" sz="1000" b="1" dirty="0" smtClean="0"/>
            <a:t>NLP</a:t>
          </a:r>
          <a:r>
            <a:rPr lang="en-US" sz="800" dirty="0" smtClean="0"/>
            <a:t>- Remove symbols, stop-words; Stemming. </a:t>
          </a:r>
          <a:endParaRPr lang="en-US" sz="800" dirty="0"/>
        </a:p>
      </dgm:t>
    </dgm:pt>
    <dgm:pt modelId="{1D1DDB76-18FB-415E-80D1-C95741DFC853}" type="parTrans" cxnId="{0CC9FDE7-870F-450F-B1B9-A29E263999EA}">
      <dgm:prSet/>
      <dgm:spPr/>
      <dgm:t>
        <a:bodyPr/>
        <a:lstStyle/>
        <a:p>
          <a:endParaRPr lang="en-US"/>
        </a:p>
      </dgm:t>
    </dgm:pt>
    <dgm:pt modelId="{2F2EB87E-47F3-4366-82C0-31ECA46EC45B}" type="sibTrans" cxnId="{0CC9FDE7-870F-450F-B1B9-A29E263999EA}">
      <dgm:prSet custT="1"/>
      <dgm:spPr/>
      <dgm:t>
        <a:bodyPr/>
        <a:lstStyle/>
        <a:p>
          <a:endParaRPr lang="en-US" sz="800"/>
        </a:p>
      </dgm:t>
    </dgm:pt>
    <dgm:pt modelId="{A6F20732-B575-4215-BA5E-94BFF3F184DD}">
      <dgm:prSet phldrT="[Text]" custT="1"/>
      <dgm:spPr/>
      <dgm:t>
        <a:bodyPr/>
        <a:lstStyle/>
        <a:p>
          <a:r>
            <a:rPr lang="en-US" sz="1000" b="1" dirty="0" smtClean="0"/>
            <a:t>Data split- </a:t>
          </a:r>
          <a:r>
            <a:rPr lang="en-US" sz="800" dirty="0" smtClean="0"/>
            <a:t>training, validating, testing.</a:t>
          </a:r>
          <a:endParaRPr lang="en-US" sz="800" dirty="0"/>
        </a:p>
      </dgm:t>
    </dgm:pt>
    <dgm:pt modelId="{EDD3D0B5-9552-436A-814C-6EF388C9873E}" type="parTrans" cxnId="{1FE68B01-4754-4389-A841-DCF8ECEAAA73}">
      <dgm:prSet/>
      <dgm:spPr/>
      <dgm:t>
        <a:bodyPr/>
        <a:lstStyle/>
        <a:p>
          <a:endParaRPr lang="en-US"/>
        </a:p>
      </dgm:t>
    </dgm:pt>
    <dgm:pt modelId="{DCF1FA4F-A7D8-4983-8E1B-566E7B544E6F}" type="sibTrans" cxnId="{1FE68B01-4754-4389-A841-DCF8ECEAAA73}">
      <dgm:prSet custT="1"/>
      <dgm:spPr/>
      <dgm:t>
        <a:bodyPr/>
        <a:lstStyle/>
        <a:p>
          <a:endParaRPr lang="en-US" sz="800"/>
        </a:p>
      </dgm:t>
    </dgm:pt>
    <dgm:pt modelId="{8858808C-457F-4EA2-BC44-952C8FFB5C95}">
      <dgm:prSet phldrT="[Text]" custT="1"/>
      <dgm:spPr/>
      <dgm:t>
        <a:bodyPr/>
        <a:lstStyle/>
        <a:p>
          <a:r>
            <a:rPr lang="en-US" sz="1000" b="1" dirty="0" smtClean="0"/>
            <a:t>Plain text- </a:t>
          </a:r>
          <a:r>
            <a:rPr lang="en-US" sz="800" dirty="0" smtClean="0"/>
            <a:t>txt</a:t>
          </a:r>
          <a:endParaRPr lang="en-US" sz="800" dirty="0"/>
        </a:p>
      </dgm:t>
    </dgm:pt>
    <dgm:pt modelId="{FAB787C9-273B-47A3-9E04-8CD8A099D239}" type="parTrans" cxnId="{6EF1E13B-1D7A-4E1E-B7A1-DADDBFB22570}">
      <dgm:prSet/>
      <dgm:spPr/>
      <dgm:t>
        <a:bodyPr/>
        <a:lstStyle/>
        <a:p>
          <a:endParaRPr lang="en-US"/>
        </a:p>
      </dgm:t>
    </dgm:pt>
    <dgm:pt modelId="{518D911F-1B84-4B72-9906-AA23C3BF8B45}" type="sibTrans" cxnId="{6EF1E13B-1D7A-4E1E-B7A1-DADDBFB22570}">
      <dgm:prSet custT="1"/>
      <dgm:spPr/>
      <dgm:t>
        <a:bodyPr/>
        <a:lstStyle/>
        <a:p>
          <a:endParaRPr lang="en-US" sz="800"/>
        </a:p>
      </dgm:t>
    </dgm:pt>
    <dgm:pt modelId="{296F00A6-1A68-4FF8-ACEF-6C87E275FDCB}">
      <dgm:prSet custT="1"/>
      <dgm:spPr/>
      <dgm:t>
        <a:bodyPr/>
        <a:lstStyle/>
        <a:p>
          <a:pPr algn="ctr"/>
          <a:endParaRPr lang="en-US" sz="800" dirty="0"/>
        </a:p>
      </dgm:t>
    </dgm:pt>
    <dgm:pt modelId="{8AFBE40C-EE8D-4DBD-BE7A-44605A5A385C}" type="parTrans" cxnId="{66400C9F-21FB-4333-8A16-EBB3B72C932A}">
      <dgm:prSet/>
      <dgm:spPr/>
      <dgm:t>
        <a:bodyPr/>
        <a:lstStyle/>
        <a:p>
          <a:endParaRPr lang="en-US"/>
        </a:p>
      </dgm:t>
    </dgm:pt>
    <dgm:pt modelId="{016CB108-D97C-4404-B3CB-958657C7EACB}" type="sibTrans" cxnId="{66400C9F-21FB-4333-8A16-EBB3B72C932A}">
      <dgm:prSet/>
      <dgm:spPr/>
      <dgm:t>
        <a:bodyPr/>
        <a:lstStyle/>
        <a:p>
          <a:endParaRPr lang="en-US"/>
        </a:p>
      </dgm:t>
    </dgm:pt>
    <dgm:pt modelId="{86B81171-20A9-406C-A130-111D940F49F0}">
      <dgm:prSet phldrT="[Text]" custT="1"/>
      <dgm:spPr/>
      <dgm:t>
        <a:bodyPr/>
        <a:lstStyle/>
        <a:p>
          <a:r>
            <a:rPr lang="en-US" sz="1000" b="1" dirty="0" smtClean="0"/>
            <a:t>Vectorization</a:t>
          </a:r>
          <a:r>
            <a:rPr lang="en-US" sz="1000" dirty="0" smtClean="0"/>
            <a:t>-</a:t>
          </a:r>
          <a:r>
            <a:rPr lang="en-US" sz="800" dirty="0" smtClean="0"/>
            <a:t> </a:t>
          </a:r>
          <a:r>
            <a:rPr lang="en-US" sz="800" dirty="0" err="1" smtClean="0"/>
            <a:t>tf-idf</a:t>
          </a:r>
          <a:endParaRPr lang="en-US" sz="800" dirty="0"/>
        </a:p>
      </dgm:t>
    </dgm:pt>
    <dgm:pt modelId="{09B8A0FE-98D5-41B5-BF77-F53BF09BE4FB}" type="parTrans" cxnId="{6B700FF9-117A-48FD-8BD6-1930382ACC3A}">
      <dgm:prSet/>
      <dgm:spPr/>
      <dgm:t>
        <a:bodyPr/>
        <a:lstStyle/>
        <a:p>
          <a:endParaRPr lang="en-US"/>
        </a:p>
      </dgm:t>
    </dgm:pt>
    <dgm:pt modelId="{8A7CB5F0-1A9B-420D-9C64-2BC701819B41}" type="sibTrans" cxnId="{6B700FF9-117A-48FD-8BD6-1930382ACC3A}">
      <dgm:prSet custT="1"/>
      <dgm:spPr/>
      <dgm:t>
        <a:bodyPr/>
        <a:lstStyle/>
        <a:p>
          <a:endParaRPr lang="en-US" sz="800" dirty="0"/>
        </a:p>
      </dgm:t>
    </dgm:pt>
    <dgm:pt modelId="{6618F1DF-5CD9-4022-94BD-56762262E88E}">
      <dgm:prSet phldrT="[Text]" custT="1"/>
      <dgm:spPr/>
      <dgm:t>
        <a:bodyPr/>
        <a:lstStyle/>
        <a:p>
          <a:r>
            <a:rPr lang="en-US" sz="1000" b="1" dirty="0" smtClean="0"/>
            <a:t>Feature Extraction- </a:t>
          </a:r>
          <a:r>
            <a:rPr lang="en-US" sz="800" dirty="0" smtClean="0"/>
            <a:t>PCA, LSI, NMF</a:t>
          </a:r>
        </a:p>
      </dgm:t>
    </dgm:pt>
    <dgm:pt modelId="{A6403CAF-908C-4718-9490-28DEE2FD22F8}" type="parTrans" cxnId="{24DB09A5-7440-44F2-9C09-B89FD89D9A91}">
      <dgm:prSet/>
      <dgm:spPr/>
      <dgm:t>
        <a:bodyPr/>
        <a:lstStyle/>
        <a:p>
          <a:endParaRPr lang="en-US"/>
        </a:p>
      </dgm:t>
    </dgm:pt>
    <dgm:pt modelId="{012BCE85-92BD-4C7D-96F1-29ADF5C7159B}" type="sibTrans" cxnId="{24DB09A5-7440-44F2-9C09-B89FD89D9A91}">
      <dgm:prSet custT="1"/>
      <dgm:spPr/>
      <dgm:t>
        <a:bodyPr/>
        <a:lstStyle/>
        <a:p>
          <a:endParaRPr lang="en-US" sz="800" dirty="0"/>
        </a:p>
      </dgm:t>
    </dgm:pt>
    <dgm:pt modelId="{B2D7CF7F-A18C-4485-8078-3DB920DE9EAE}">
      <dgm:prSet phldrT="[Text]" custT="1"/>
      <dgm:spPr/>
      <dgm:t>
        <a:bodyPr/>
        <a:lstStyle/>
        <a:p>
          <a:r>
            <a:rPr lang="en-US" sz="1000" b="1" dirty="0" smtClean="0"/>
            <a:t>Clustering</a:t>
          </a:r>
          <a:r>
            <a:rPr lang="en-US" sz="800" dirty="0" smtClean="0"/>
            <a:t>- K-means, Ward hierarchical </a:t>
          </a:r>
          <a:endParaRPr lang="en-US" sz="800" dirty="0"/>
        </a:p>
      </dgm:t>
    </dgm:pt>
    <dgm:pt modelId="{B7193913-69CE-4694-B600-4683A3225103}" type="parTrans" cxnId="{6D45D2CE-5ACD-4C25-8818-552954453A17}">
      <dgm:prSet/>
      <dgm:spPr/>
      <dgm:t>
        <a:bodyPr/>
        <a:lstStyle/>
        <a:p>
          <a:endParaRPr lang="en-US"/>
        </a:p>
      </dgm:t>
    </dgm:pt>
    <dgm:pt modelId="{8F22D60C-EB75-4001-9583-22EDB4F3DBD7}" type="sibTrans" cxnId="{6D45D2CE-5ACD-4C25-8818-552954453A17}">
      <dgm:prSet custT="1"/>
      <dgm:spPr/>
      <dgm:t>
        <a:bodyPr/>
        <a:lstStyle/>
        <a:p>
          <a:endParaRPr lang="en-US" sz="800" dirty="0"/>
        </a:p>
      </dgm:t>
    </dgm:pt>
    <dgm:pt modelId="{A6342B7D-7B3D-4600-BE54-2E138142FCA1}">
      <dgm:prSet phldrT="[Text]" custT="1"/>
      <dgm:spPr/>
      <dgm:t>
        <a:bodyPr/>
        <a:lstStyle/>
        <a:p>
          <a:r>
            <a:rPr lang="en-US" sz="800" dirty="0" smtClean="0"/>
            <a:t>Estimate the </a:t>
          </a:r>
          <a:r>
            <a:rPr lang="en-US" sz="1000" b="1" dirty="0" smtClean="0"/>
            <a:t>Optimal Number of Clusters- </a:t>
          </a:r>
          <a:r>
            <a:rPr lang="en-US" sz="800" dirty="0" err="1" smtClean="0"/>
            <a:t>NbClust</a:t>
          </a:r>
          <a:endParaRPr lang="en-US" sz="800" dirty="0"/>
        </a:p>
      </dgm:t>
    </dgm:pt>
    <dgm:pt modelId="{8DFC29CA-D05A-40C6-93D9-19D86D7A9EB5}" type="parTrans" cxnId="{FE5A9E98-9E42-4DEC-814F-F6CD51B4865C}">
      <dgm:prSet/>
      <dgm:spPr/>
      <dgm:t>
        <a:bodyPr/>
        <a:lstStyle/>
        <a:p>
          <a:endParaRPr lang="en-US"/>
        </a:p>
      </dgm:t>
    </dgm:pt>
    <dgm:pt modelId="{A80CBFC8-58EF-43FD-B6C9-E84460CBFDA0}" type="sibTrans" cxnId="{FE5A9E98-9E42-4DEC-814F-F6CD51B4865C}">
      <dgm:prSet custT="1"/>
      <dgm:spPr/>
      <dgm:t>
        <a:bodyPr/>
        <a:lstStyle/>
        <a:p>
          <a:endParaRPr lang="en-US" sz="800" dirty="0"/>
        </a:p>
      </dgm:t>
    </dgm:pt>
    <dgm:pt modelId="{A6B497C2-9EFC-4DD1-BC40-BE5591336EE7}">
      <dgm:prSet phldrT="[Text]" custT="1"/>
      <dgm:spPr/>
      <dgm:t>
        <a:bodyPr/>
        <a:lstStyle/>
        <a:p>
          <a:r>
            <a:rPr lang="en-US" sz="1000" b="1" dirty="0" smtClean="0"/>
            <a:t>Evaluation</a:t>
          </a:r>
          <a:r>
            <a:rPr lang="en-US" sz="800" dirty="0" smtClean="0"/>
            <a:t>- RI, NMI. Select the optimal model.</a:t>
          </a:r>
          <a:endParaRPr lang="en-US" sz="800" dirty="0"/>
        </a:p>
      </dgm:t>
    </dgm:pt>
    <dgm:pt modelId="{DD0535A6-D1B8-4C41-92E3-D73137354020}" type="parTrans" cxnId="{FE4BE95C-CC28-4589-9327-5392F8536979}">
      <dgm:prSet/>
      <dgm:spPr/>
      <dgm:t>
        <a:bodyPr/>
        <a:lstStyle/>
        <a:p>
          <a:endParaRPr lang="en-US"/>
        </a:p>
      </dgm:t>
    </dgm:pt>
    <dgm:pt modelId="{D8CD8083-6679-4388-8286-18D2FD4F58B2}" type="sibTrans" cxnId="{FE4BE95C-CC28-4589-9327-5392F8536979}">
      <dgm:prSet custT="1"/>
      <dgm:spPr/>
      <dgm:t>
        <a:bodyPr/>
        <a:lstStyle/>
        <a:p>
          <a:endParaRPr lang="en-US" sz="800"/>
        </a:p>
      </dgm:t>
    </dgm:pt>
    <dgm:pt modelId="{37AFE1BF-9006-45CB-856B-85162F914DA8}">
      <dgm:prSet phldrT="[Text]" custT="1"/>
      <dgm:spPr/>
      <dgm:t>
        <a:bodyPr/>
        <a:lstStyle/>
        <a:p>
          <a:r>
            <a:rPr lang="en-US" sz="1000" b="1" dirty="0" smtClean="0"/>
            <a:t>Prediction</a:t>
          </a:r>
          <a:r>
            <a:rPr lang="en-US" sz="800" dirty="0" smtClean="0"/>
            <a:t> on new coming data. </a:t>
          </a:r>
          <a:endParaRPr lang="en-US" sz="800" dirty="0"/>
        </a:p>
      </dgm:t>
    </dgm:pt>
    <dgm:pt modelId="{D8F36D17-EFD1-4BAB-8FDA-2E8330AB5E77}" type="parTrans" cxnId="{7430951C-8588-49DA-9524-F2D898D7BE16}">
      <dgm:prSet/>
      <dgm:spPr/>
      <dgm:t>
        <a:bodyPr/>
        <a:lstStyle/>
        <a:p>
          <a:endParaRPr lang="en-US"/>
        </a:p>
      </dgm:t>
    </dgm:pt>
    <dgm:pt modelId="{07E18E0A-8980-4BF9-BE92-B18ADBBEDD99}" type="sibTrans" cxnId="{7430951C-8588-49DA-9524-F2D898D7BE16}">
      <dgm:prSet/>
      <dgm:spPr/>
      <dgm:t>
        <a:bodyPr/>
        <a:lstStyle/>
        <a:p>
          <a:endParaRPr lang="en-US"/>
        </a:p>
      </dgm:t>
    </dgm:pt>
    <dgm:pt modelId="{676450C0-CDB2-4137-AA7F-DB80A0B5F4EF}">
      <dgm:prSet phldrT="[Text]" custT="1"/>
      <dgm:spPr/>
      <dgm:t>
        <a:bodyPr/>
        <a:lstStyle/>
        <a:p>
          <a:r>
            <a:rPr lang="en-US" sz="1000" b="1" dirty="0" smtClean="0"/>
            <a:t>Topic</a:t>
          </a:r>
        </a:p>
      </dgm:t>
    </dgm:pt>
    <dgm:pt modelId="{B1370602-50BF-48D6-80A3-8BE897540267}" type="parTrans" cxnId="{67AA4ED8-D772-418F-9FE7-7FA262C51218}">
      <dgm:prSet/>
      <dgm:spPr/>
      <dgm:t>
        <a:bodyPr/>
        <a:lstStyle/>
        <a:p>
          <a:endParaRPr lang="en-US"/>
        </a:p>
      </dgm:t>
    </dgm:pt>
    <dgm:pt modelId="{744C4423-CE7C-4B1C-83EA-26EABACDD0D2}" type="sibTrans" cxnId="{67AA4ED8-D772-418F-9FE7-7FA262C51218}">
      <dgm:prSet custT="1"/>
      <dgm:spPr/>
      <dgm:t>
        <a:bodyPr/>
        <a:lstStyle/>
        <a:p>
          <a:endParaRPr lang="en-US" sz="800"/>
        </a:p>
      </dgm:t>
    </dgm:pt>
    <dgm:pt modelId="{70C1E036-772F-4CB5-B4C9-4FD2C3B0341B}" type="pres">
      <dgm:prSet presAssocID="{E06C56CB-2480-49A6-9F27-C4C7EA6BC0B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613234-960B-42D0-9291-BEC2679A254C}" type="pres">
      <dgm:prSet presAssocID="{E704497E-E634-4B95-8857-73B068E4FA06}" presName="composite" presStyleCnt="0"/>
      <dgm:spPr/>
    </dgm:pt>
    <dgm:pt modelId="{78C1FDC5-A437-4762-96D7-179FCAF7BE92}" type="pres">
      <dgm:prSet presAssocID="{E704497E-E634-4B95-8857-73B068E4FA06}" presName="imagSh" presStyleLbl="bgImgPlace1" presStyleIdx="0" presStyleCnt="11" custScaleX="345544" custScaleY="360470" custLinFactX="81764" custLinFactY="-200000" custLinFactNeighborX="100000" custLinFactNeighborY="-24306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0CF5D228-4488-4B31-AD8B-1210A078DFEC}" type="pres">
      <dgm:prSet presAssocID="{E704497E-E634-4B95-8857-73B068E4FA06}" presName="txNode" presStyleLbl="node1" presStyleIdx="0" presStyleCnt="11" custScaleX="282234" custScaleY="332401" custLinFactY="-61292" custLinFactNeighborX="81966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2F105-22DE-4204-BA1C-B031E61DD714}" type="pres">
      <dgm:prSet presAssocID="{9AEB1335-A96C-4CF2-A5F6-1D1797905FB7}" presName="sibTrans" presStyleLbl="sibTrans2D1" presStyleIdx="0" presStyleCnt="10" custScaleX="124366" custScaleY="108970"/>
      <dgm:spPr/>
      <dgm:t>
        <a:bodyPr/>
        <a:lstStyle/>
        <a:p>
          <a:endParaRPr lang="en-US"/>
        </a:p>
      </dgm:t>
    </dgm:pt>
    <dgm:pt modelId="{3D060ABC-8A65-43A3-8B21-0E4A0D02D03F}" type="pres">
      <dgm:prSet presAssocID="{9AEB1335-A96C-4CF2-A5F6-1D1797905FB7}" presName="connTx" presStyleLbl="sibTrans2D1" presStyleIdx="0" presStyleCnt="10"/>
      <dgm:spPr/>
      <dgm:t>
        <a:bodyPr/>
        <a:lstStyle/>
        <a:p>
          <a:endParaRPr lang="en-US"/>
        </a:p>
      </dgm:t>
    </dgm:pt>
    <dgm:pt modelId="{F3B9D6FE-0C45-494F-898E-D445131F7C26}" type="pres">
      <dgm:prSet presAssocID="{8858808C-457F-4EA2-BC44-952C8FFB5C95}" presName="composite" presStyleCnt="0"/>
      <dgm:spPr/>
    </dgm:pt>
    <dgm:pt modelId="{021A9F92-87AE-4708-8723-E6800B6454E0}" type="pres">
      <dgm:prSet presAssocID="{8858808C-457F-4EA2-BC44-952C8FFB5C95}" presName="imagSh" presStyleLbl="bgImgPlace1" presStyleIdx="1" presStyleCnt="11" custScaleX="345544" custScaleY="360470" custLinFactX="100000" custLinFactY="-200000" custLinFactNeighborX="172081" custLinFactNeighborY="-243068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9A23501A-F9F7-4700-BA3F-AC3C0CFAA7FC}" type="pres">
      <dgm:prSet presAssocID="{8858808C-457F-4EA2-BC44-952C8FFB5C95}" presName="txNode" presStyleLbl="node1" presStyleIdx="1" presStyleCnt="11" custScaleX="299993" custScaleY="303734" custLinFactX="69904" custLinFactY="-66276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A6477-8779-4E90-A57F-BF4521A31BB8}" type="pres">
      <dgm:prSet presAssocID="{518D911F-1B84-4B72-9906-AA23C3BF8B45}" presName="sibTrans" presStyleLbl="sibTrans2D1" presStyleIdx="1" presStyleCnt="10" custScaleX="124366" custScaleY="108970"/>
      <dgm:spPr/>
      <dgm:t>
        <a:bodyPr/>
        <a:lstStyle/>
        <a:p>
          <a:endParaRPr lang="en-US"/>
        </a:p>
      </dgm:t>
    </dgm:pt>
    <dgm:pt modelId="{2112BE0F-78D2-48D2-AA5C-E8B49FEF5291}" type="pres">
      <dgm:prSet presAssocID="{518D911F-1B84-4B72-9906-AA23C3BF8B45}" presName="connTx" presStyleLbl="sibTrans2D1" presStyleIdx="1" presStyleCnt="10"/>
      <dgm:spPr/>
      <dgm:t>
        <a:bodyPr/>
        <a:lstStyle/>
        <a:p>
          <a:endParaRPr lang="en-US"/>
        </a:p>
      </dgm:t>
    </dgm:pt>
    <dgm:pt modelId="{34C26FF7-E7A4-46DE-BEC0-715F7B3F1B5D}" type="pres">
      <dgm:prSet presAssocID="{C9C8D6CA-790A-45E1-AB04-87C17283BEE1}" presName="composite" presStyleCnt="0"/>
      <dgm:spPr/>
    </dgm:pt>
    <dgm:pt modelId="{38B0666E-7484-4C61-9FD2-23D8DD7F4960}" type="pres">
      <dgm:prSet presAssocID="{C9C8D6CA-790A-45E1-AB04-87C17283BEE1}" presName="imagSh" presStyleLbl="bgImgPlace1" presStyleIdx="2" presStyleCnt="11" custScaleX="345544" custScaleY="360470" custLinFactX="200000" custLinFactY="-200000" custLinFactNeighborX="229097" custLinFactNeighborY="-24578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</dgm:pt>
    <dgm:pt modelId="{3C4D2AF2-FB21-4F15-BDEF-0D503CD218F2}" type="pres">
      <dgm:prSet presAssocID="{C9C8D6CA-790A-45E1-AB04-87C17283BEE1}" presName="txNode" presStyleLbl="node1" presStyleIdx="2" presStyleCnt="11" custScaleX="335196" custScaleY="303734" custLinFactX="129299" custLinFactY="-64010" custLinFactNeighborX="2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3D851B-02C5-4540-AB09-D04FCAA87CA7}" type="pres">
      <dgm:prSet presAssocID="{2F2EB87E-47F3-4366-82C0-31ECA46EC45B}" presName="sibTrans" presStyleLbl="sibTrans2D1" presStyleIdx="2" presStyleCnt="10" custScaleX="124366" custScaleY="108970"/>
      <dgm:spPr/>
      <dgm:t>
        <a:bodyPr/>
        <a:lstStyle/>
        <a:p>
          <a:endParaRPr lang="en-US"/>
        </a:p>
      </dgm:t>
    </dgm:pt>
    <dgm:pt modelId="{FD983560-144A-4578-8FCF-7A04B499844D}" type="pres">
      <dgm:prSet presAssocID="{2F2EB87E-47F3-4366-82C0-31ECA46EC45B}" presName="connTx" presStyleLbl="sibTrans2D1" presStyleIdx="2" presStyleCnt="10"/>
      <dgm:spPr/>
      <dgm:t>
        <a:bodyPr/>
        <a:lstStyle/>
        <a:p>
          <a:endParaRPr lang="en-US"/>
        </a:p>
      </dgm:t>
    </dgm:pt>
    <dgm:pt modelId="{AFE8A971-47ED-4976-B861-03430CC67003}" type="pres">
      <dgm:prSet presAssocID="{A6F20732-B575-4215-BA5E-94BFF3F184DD}" presName="composite" presStyleCnt="0"/>
      <dgm:spPr/>
    </dgm:pt>
    <dgm:pt modelId="{7F1D2273-73D9-4163-861A-78F6C8092EC6}" type="pres">
      <dgm:prSet presAssocID="{A6F20732-B575-4215-BA5E-94BFF3F184DD}" presName="imagSh" presStyleLbl="bgImgPlace1" presStyleIdx="3" presStyleCnt="11" custScaleX="345544" custScaleY="360470" custLinFactX="279880" custLinFactY="-200000" custLinFactNeighborX="300000" custLinFactNeighborY="-24578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39A3655B-26E8-4425-A98B-DA1992F3BA30}" type="pres">
      <dgm:prSet presAssocID="{A6F20732-B575-4215-BA5E-94BFF3F184DD}" presName="txNode" presStyleLbl="node1" presStyleIdx="3" presStyleCnt="11" custScaleX="379742" custScaleY="303734" custLinFactX="200000" custLinFactY="-64010" custLinFactNeighborX="28008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1E347B-7E1D-4A56-84FA-B6DFF75FDE6D}" type="pres">
      <dgm:prSet presAssocID="{DCF1FA4F-A7D8-4983-8E1B-566E7B544E6F}" presName="sibTrans" presStyleLbl="sibTrans2D1" presStyleIdx="3" presStyleCnt="10" custScaleX="124366" custScaleY="108970"/>
      <dgm:spPr/>
      <dgm:t>
        <a:bodyPr/>
        <a:lstStyle/>
        <a:p>
          <a:endParaRPr lang="en-US"/>
        </a:p>
      </dgm:t>
    </dgm:pt>
    <dgm:pt modelId="{ABC01978-3E42-479C-B2AB-FA4D2ECDDFE6}" type="pres">
      <dgm:prSet presAssocID="{DCF1FA4F-A7D8-4983-8E1B-566E7B544E6F}" presName="connTx" presStyleLbl="sibTrans2D1" presStyleIdx="3" presStyleCnt="10"/>
      <dgm:spPr/>
      <dgm:t>
        <a:bodyPr/>
        <a:lstStyle/>
        <a:p>
          <a:endParaRPr lang="en-US"/>
        </a:p>
      </dgm:t>
    </dgm:pt>
    <dgm:pt modelId="{7B7D8557-87E0-4F92-B35F-9EEE03110401}" type="pres">
      <dgm:prSet presAssocID="{86B81171-20A9-406C-A130-111D940F49F0}" presName="composite" presStyleCnt="0"/>
      <dgm:spPr/>
    </dgm:pt>
    <dgm:pt modelId="{934CD63C-1B13-4BD1-95A8-FF57FC2A109A}" type="pres">
      <dgm:prSet presAssocID="{86B81171-20A9-406C-A130-111D940F49F0}" presName="imagSh" presStyleLbl="bgImgPlace1" presStyleIdx="4" presStyleCnt="11" custScaleX="345544" custScaleY="360470" custLinFactX="300000" custLinFactY="-200000" custLinFactNeighborX="383465" custLinFactNeighborY="-24578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</dgm:pt>
    <dgm:pt modelId="{1F32A1E0-C887-4B9D-A7C6-3A21EF86CBE7}" type="pres">
      <dgm:prSet presAssocID="{86B81171-20A9-406C-A130-111D940F49F0}" presName="txNode" presStyleLbl="node1" presStyleIdx="4" presStyleCnt="11" custScaleX="344047" custScaleY="303734" custLinFactX="300000" custLinFactY="-69171" custLinFactNeighborX="3064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9129A7-5290-45BA-BA60-4575362344A1}" type="pres">
      <dgm:prSet presAssocID="{8A7CB5F0-1A9B-420D-9C64-2BC701819B41}" presName="sibTrans" presStyleLbl="sibTrans2D1" presStyleIdx="4" presStyleCnt="10" custScaleX="130545" custScaleY="108042"/>
      <dgm:spPr/>
      <dgm:t>
        <a:bodyPr/>
        <a:lstStyle/>
        <a:p>
          <a:endParaRPr lang="en-US"/>
        </a:p>
      </dgm:t>
    </dgm:pt>
    <dgm:pt modelId="{6446F560-A78B-4D0A-8251-4DE92AD74249}" type="pres">
      <dgm:prSet presAssocID="{8A7CB5F0-1A9B-420D-9C64-2BC701819B41}" presName="connTx" presStyleLbl="sibTrans2D1" presStyleIdx="4" presStyleCnt="10"/>
      <dgm:spPr/>
      <dgm:t>
        <a:bodyPr/>
        <a:lstStyle/>
        <a:p>
          <a:endParaRPr lang="en-US"/>
        </a:p>
      </dgm:t>
    </dgm:pt>
    <dgm:pt modelId="{0880E835-EB50-4414-83AB-5F7457D57F2B}" type="pres">
      <dgm:prSet presAssocID="{6618F1DF-5CD9-4022-94BD-56762262E88E}" presName="composite" presStyleCnt="0"/>
      <dgm:spPr/>
    </dgm:pt>
    <dgm:pt modelId="{15A3F0F5-B613-4B79-A1FC-D7AFB8EC0055}" type="pres">
      <dgm:prSet presAssocID="{6618F1DF-5CD9-4022-94BD-56762262E88E}" presName="imagSh" presStyleLbl="bgImgPlace1" presStyleIdx="5" presStyleCnt="11" custScaleX="514445" custScaleY="360470" custLinFactX="390387" custLinFactY="-200000" custLinFactNeighborX="400000" custLinFactNeighborY="-243812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71B79012-5F64-45F5-9E7C-91E266E8BC6E}" type="pres">
      <dgm:prSet presAssocID="{6618F1DF-5CD9-4022-94BD-56762262E88E}" presName="txNode" presStyleLbl="node1" presStyleIdx="5" presStyleCnt="11" custScaleX="347040" custScaleY="303734" custLinFactX="341377" custLinFactY="-58510" custLinFactNeighborX="4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314354-9393-4ABE-ABD7-EDA0A4512DD8}" type="pres">
      <dgm:prSet presAssocID="{012BCE85-92BD-4C7D-96F1-29ADF5C7159B}" presName="sibTrans" presStyleLbl="sibTrans2D1" presStyleIdx="5" presStyleCnt="10" custAng="155375" custFlipVert="0" custFlipHor="0" custScaleX="54320" custScaleY="295101" custLinFactY="300000" custLinFactNeighborX="-25373" custLinFactNeighborY="317021"/>
      <dgm:spPr/>
      <dgm:t>
        <a:bodyPr/>
        <a:lstStyle/>
        <a:p>
          <a:endParaRPr lang="en-US"/>
        </a:p>
      </dgm:t>
    </dgm:pt>
    <dgm:pt modelId="{43698BFD-A69F-4AEE-BCA2-F96F209A7E41}" type="pres">
      <dgm:prSet presAssocID="{012BCE85-92BD-4C7D-96F1-29ADF5C7159B}" presName="connTx" presStyleLbl="sibTrans2D1" presStyleIdx="5" presStyleCnt="10"/>
      <dgm:spPr/>
      <dgm:t>
        <a:bodyPr/>
        <a:lstStyle/>
        <a:p>
          <a:endParaRPr lang="en-US"/>
        </a:p>
      </dgm:t>
    </dgm:pt>
    <dgm:pt modelId="{32501C02-7347-4CC5-B891-6E0D118F824A}" type="pres">
      <dgm:prSet presAssocID="{676450C0-CDB2-4137-AA7F-DB80A0B5F4EF}" presName="composite" presStyleCnt="0"/>
      <dgm:spPr/>
    </dgm:pt>
    <dgm:pt modelId="{20B33408-42A2-4EE6-A35C-BC8BB006B624}" type="pres">
      <dgm:prSet presAssocID="{676450C0-CDB2-4137-AA7F-DB80A0B5F4EF}" presName="imagSh" presStyleLbl="bgImgPlace1" presStyleIdx="6" presStyleCnt="11" custScaleX="345544" custScaleY="360470" custLinFactX="200000" custLinFactY="133301" custLinFactNeighborX="224207" custLinFactNeighborY="2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442D37EA-119C-497E-A885-A28409CAA22C}" type="pres">
      <dgm:prSet presAssocID="{676450C0-CDB2-4137-AA7F-DB80A0B5F4EF}" presName="txNode" presStyleLbl="node1" presStyleIdx="6" presStyleCnt="11" custScaleX="315710" custScaleY="303734" custLinFactX="124409" custLinFactY="300000" custLinFactNeighborX="200000" custLinFactNeighborY="3094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FD1D0D-9659-43A7-B2A0-523C7BDC7676}" type="pres">
      <dgm:prSet presAssocID="{744C4423-CE7C-4B1C-83EA-26EABACDD0D2}" presName="sibTrans" presStyleLbl="sibTrans2D1" presStyleIdx="6" presStyleCnt="10" custAng="2544077" custScaleX="36116" custScaleY="229786" custLinFactY="-800000" custLinFactNeighborX="64717" custLinFactNeighborY="-832684"/>
      <dgm:spPr/>
      <dgm:t>
        <a:bodyPr/>
        <a:lstStyle/>
        <a:p>
          <a:endParaRPr lang="en-US"/>
        </a:p>
      </dgm:t>
    </dgm:pt>
    <dgm:pt modelId="{5C3CEA3A-239C-4145-AD84-18E551A7D03C}" type="pres">
      <dgm:prSet presAssocID="{744C4423-CE7C-4B1C-83EA-26EABACDD0D2}" presName="connTx" presStyleLbl="sibTrans2D1" presStyleIdx="6" presStyleCnt="10"/>
      <dgm:spPr/>
      <dgm:t>
        <a:bodyPr/>
        <a:lstStyle/>
        <a:p>
          <a:endParaRPr lang="en-US"/>
        </a:p>
      </dgm:t>
    </dgm:pt>
    <dgm:pt modelId="{B8B6D4F0-F0D1-4C17-A8E9-2ACECE2B9AF5}" type="pres">
      <dgm:prSet presAssocID="{B2D7CF7F-A18C-4485-8078-3DB920DE9EAE}" presName="composite" presStyleCnt="0"/>
      <dgm:spPr/>
    </dgm:pt>
    <dgm:pt modelId="{D5A4558D-5D74-4C53-A1F7-C0B6C4EBA993}" type="pres">
      <dgm:prSet presAssocID="{B2D7CF7F-A18C-4485-8078-3DB920DE9EAE}" presName="imagSh" presStyleLbl="bgImgPlace1" presStyleIdx="7" presStyleCnt="11" custScaleX="345544" custScaleY="360470" custLinFactX="233011" custLinFactY="-200000" custLinFactNeighborX="300000" custLinFactNeighborY="-243068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9ED61851-DD93-4BEA-9E8E-3F6FB380E68C}" type="pres">
      <dgm:prSet presAssocID="{B2D7CF7F-A18C-4485-8078-3DB920DE9EAE}" presName="txNode" presStyleLbl="node1" presStyleIdx="7" presStyleCnt="11" custScaleX="371116" custScaleY="303734" custLinFactX="200000" custLinFactY="-61292" custLinFactNeighborX="23321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C1431-D7DB-48B2-A128-3648ECABE8F6}" type="pres">
      <dgm:prSet presAssocID="{8F22D60C-EB75-4001-9583-22EDB4F3DBD7}" presName="sibTrans" presStyleLbl="sibTrans2D1" presStyleIdx="7" presStyleCnt="10" custScaleX="130986" custScaleY="178292"/>
      <dgm:spPr/>
      <dgm:t>
        <a:bodyPr/>
        <a:lstStyle/>
        <a:p>
          <a:endParaRPr lang="en-US"/>
        </a:p>
      </dgm:t>
    </dgm:pt>
    <dgm:pt modelId="{08F966E4-309E-4E46-841A-AF144C7CB075}" type="pres">
      <dgm:prSet presAssocID="{8F22D60C-EB75-4001-9583-22EDB4F3DBD7}" presName="connTx" presStyleLbl="sibTrans2D1" presStyleIdx="7" presStyleCnt="10"/>
      <dgm:spPr/>
      <dgm:t>
        <a:bodyPr/>
        <a:lstStyle/>
        <a:p>
          <a:endParaRPr lang="en-US"/>
        </a:p>
      </dgm:t>
    </dgm:pt>
    <dgm:pt modelId="{55375796-9688-4516-89C7-1B841CA09EBF}" type="pres">
      <dgm:prSet presAssocID="{A6342B7D-7B3D-4600-BE54-2E138142FCA1}" presName="composite" presStyleCnt="0"/>
      <dgm:spPr/>
    </dgm:pt>
    <dgm:pt modelId="{14BC2C9E-5E6F-4B0C-8B2A-F8CDEA0311DE}" type="pres">
      <dgm:prSet presAssocID="{A6342B7D-7B3D-4600-BE54-2E138142FCA1}" presName="imagSh" presStyleLbl="bgImgPlace1" presStyleIdx="8" presStyleCnt="11" custScaleX="345544" custScaleY="360470" custLinFactX="300000" custLinFactY="-200000" custLinFactNeighborX="386886" custLinFactNeighborY="-239211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B9EB248-00C5-4A61-AD9E-8B217F102F8A}" type="pres">
      <dgm:prSet presAssocID="{A6342B7D-7B3D-4600-BE54-2E138142FCA1}" presName="txNode" presStyleLbl="node1" presStyleIdx="8" presStyleCnt="11" custScaleX="376464" custScaleY="303734" custLinFactX="244271" custLinFactY="-56360" custLinFactNeighborX="3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7FDC9-E70F-4979-8E43-79C8D30E6146}" type="pres">
      <dgm:prSet presAssocID="{A80CBFC8-58EF-43FD-B6C9-E84460CBFDA0}" presName="sibTrans" presStyleLbl="sibTrans2D1" presStyleIdx="8" presStyleCnt="10" custAng="19332969" custFlipHor="1" custScaleX="43422" custScaleY="264647" custLinFactX="-83599" custLinFactY="300000" custLinFactNeighborX="-100000" custLinFactNeighborY="315298"/>
      <dgm:spPr/>
      <dgm:t>
        <a:bodyPr/>
        <a:lstStyle/>
        <a:p>
          <a:endParaRPr lang="en-US"/>
        </a:p>
      </dgm:t>
    </dgm:pt>
    <dgm:pt modelId="{8E79FEFB-3BC2-4A28-860E-A8505AF57FAB}" type="pres">
      <dgm:prSet presAssocID="{A80CBFC8-58EF-43FD-B6C9-E84460CBFDA0}" presName="connTx" presStyleLbl="sibTrans2D1" presStyleIdx="8" presStyleCnt="10"/>
      <dgm:spPr/>
      <dgm:t>
        <a:bodyPr/>
        <a:lstStyle/>
        <a:p>
          <a:endParaRPr lang="en-US"/>
        </a:p>
      </dgm:t>
    </dgm:pt>
    <dgm:pt modelId="{AC3C30E7-ED9F-4F71-9E56-1F34B9FED174}" type="pres">
      <dgm:prSet presAssocID="{A6B497C2-9EFC-4DD1-BC40-BE5591336EE7}" presName="composite" presStyleCnt="0"/>
      <dgm:spPr/>
    </dgm:pt>
    <dgm:pt modelId="{9856373F-5708-4E4D-B013-5BBBCE590415}" type="pres">
      <dgm:prSet presAssocID="{A6B497C2-9EFC-4DD1-BC40-BE5591336EE7}" presName="imagSh" presStyleLbl="bgImgPlace1" presStyleIdx="9" presStyleCnt="11" custScaleX="345544" custScaleY="360470" custLinFactX="-124770" custLinFactY="129101" custLinFactNeighborX="-200000" custLinFactNeighborY="200000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9FF70D19-A19A-4ADA-ABD3-AAD30C412C94}" type="pres">
      <dgm:prSet presAssocID="{A6B497C2-9EFC-4DD1-BC40-BE5591336EE7}" presName="txNode" presStyleLbl="node1" presStyleIdx="9" presStyleCnt="11" custScaleX="394492" custScaleY="303734" custLinFactX="-189140" custLinFactY="300000" custLinFactNeighborX="-200000" custLinFactNeighborY="3003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2CA07-4D32-4BBF-8219-6E3F7393AAA8}" type="pres">
      <dgm:prSet presAssocID="{D8CD8083-6679-4388-8286-18D2FD4F58B2}" presName="sibTrans" presStyleLbl="sibTrans2D1" presStyleIdx="9" presStyleCnt="10" custScaleX="135936" custScaleY="270118"/>
      <dgm:spPr/>
      <dgm:t>
        <a:bodyPr/>
        <a:lstStyle/>
        <a:p>
          <a:endParaRPr lang="en-US"/>
        </a:p>
      </dgm:t>
    </dgm:pt>
    <dgm:pt modelId="{4A946281-3502-4561-9CE1-571CB83BE728}" type="pres">
      <dgm:prSet presAssocID="{D8CD8083-6679-4388-8286-18D2FD4F58B2}" presName="connTx" presStyleLbl="sibTrans2D1" presStyleIdx="9" presStyleCnt="10"/>
      <dgm:spPr/>
      <dgm:t>
        <a:bodyPr/>
        <a:lstStyle/>
        <a:p>
          <a:endParaRPr lang="en-US"/>
        </a:p>
      </dgm:t>
    </dgm:pt>
    <dgm:pt modelId="{8DF0F63B-BE8A-4351-ABE2-C25E51398C34}" type="pres">
      <dgm:prSet presAssocID="{37AFE1BF-9006-45CB-856B-85162F914DA8}" presName="composite" presStyleCnt="0"/>
      <dgm:spPr/>
    </dgm:pt>
    <dgm:pt modelId="{D376F869-019C-4B0C-B494-12A79EB995F6}" type="pres">
      <dgm:prSet presAssocID="{37AFE1BF-9006-45CB-856B-85162F914DA8}" presName="imagSh" presStyleLbl="bgImgPlace1" presStyleIdx="10" presStyleCnt="11" custScaleX="345544" custScaleY="360470" custLinFactX="-100000" custLinFactY="128277" custLinFactNeighborX="-157366" custLinFactNeighborY="20000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US"/>
        </a:p>
      </dgm:t>
    </dgm:pt>
    <dgm:pt modelId="{110C8D83-1DEA-4983-943D-883D565F9EE7}" type="pres">
      <dgm:prSet presAssocID="{37AFE1BF-9006-45CB-856B-85162F914DA8}" presName="txNode" presStyleLbl="node1" presStyleIdx="10" presStyleCnt="11" custScaleX="394056" custScaleY="303734" custLinFactX="-100000" custLinFactY="300000" custLinFactNeighborX="-198577" custLinFactNeighborY="3054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C4C608-18CA-42F8-BECE-B543A43A86DF}" type="presOf" srcId="{6618F1DF-5CD9-4022-94BD-56762262E88E}" destId="{71B79012-5F64-45F5-9E7C-91E266E8BC6E}" srcOrd="0" destOrd="0" presId="urn:microsoft.com/office/officeart/2005/8/layout/hProcess10"/>
    <dgm:cxn modelId="{6EF1E13B-1D7A-4E1E-B7A1-DADDBFB22570}" srcId="{E06C56CB-2480-49A6-9F27-C4C7EA6BC0BE}" destId="{8858808C-457F-4EA2-BC44-952C8FFB5C95}" srcOrd="1" destOrd="0" parTransId="{FAB787C9-273B-47A3-9E04-8CD8A099D239}" sibTransId="{518D911F-1B84-4B72-9906-AA23C3BF8B45}"/>
    <dgm:cxn modelId="{09ED79BB-8B1D-4CC5-AA14-69BE655ABAE5}" type="presOf" srcId="{744C4423-CE7C-4B1C-83EA-26EABACDD0D2}" destId="{5C3CEA3A-239C-4145-AD84-18E551A7D03C}" srcOrd="1" destOrd="0" presId="urn:microsoft.com/office/officeart/2005/8/layout/hProcess10"/>
    <dgm:cxn modelId="{8916E9B9-C913-4FEE-AE3E-4A84CE1B8C65}" type="presOf" srcId="{C9C8D6CA-790A-45E1-AB04-87C17283BEE1}" destId="{3C4D2AF2-FB21-4F15-BDEF-0D503CD218F2}" srcOrd="0" destOrd="0" presId="urn:microsoft.com/office/officeart/2005/8/layout/hProcess10"/>
    <dgm:cxn modelId="{53B9D7FE-05DF-48B4-9142-CBC22D4D68E9}" type="presOf" srcId="{B2D7CF7F-A18C-4485-8078-3DB920DE9EAE}" destId="{9ED61851-DD93-4BEA-9E8E-3F6FB380E68C}" srcOrd="0" destOrd="0" presId="urn:microsoft.com/office/officeart/2005/8/layout/hProcess10"/>
    <dgm:cxn modelId="{66400C9F-21FB-4333-8A16-EBB3B72C932A}" srcId="{E704497E-E634-4B95-8857-73B068E4FA06}" destId="{296F00A6-1A68-4FF8-ACEF-6C87E275FDCB}" srcOrd="0" destOrd="0" parTransId="{8AFBE40C-EE8D-4DBD-BE7A-44605A5A385C}" sibTransId="{016CB108-D97C-4404-B3CB-958657C7EACB}"/>
    <dgm:cxn modelId="{C7CDF2D1-437D-4B0A-9791-6EC811089284}" type="presOf" srcId="{E704497E-E634-4B95-8857-73B068E4FA06}" destId="{0CF5D228-4488-4B31-AD8B-1210A078DFEC}" srcOrd="0" destOrd="0" presId="urn:microsoft.com/office/officeart/2005/8/layout/hProcess10"/>
    <dgm:cxn modelId="{BC064F68-C950-444C-BC6C-0251F687A659}" type="presOf" srcId="{2F2EB87E-47F3-4366-82C0-31ECA46EC45B}" destId="{FD983560-144A-4578-8FCF-7A04B499844D}" srcOrd="1" destOrd="0" presId="urn:microsoft.com/office/officeart/2005/8/layout/hProcess10"/>
    <dgm:cxn modelId="{67AA4ED8-D772-418F-9FE7-7FA262C51218}" srcId="{E06C56CB-2480-49A6-9F27-C4C7EA6BC0BE}" destId="{676450C0-CDB2-4137-AA7F-DB80A0B5F4EF}" srcOrd="6" destOrd="0" parTransId="{B1370602-50BF-48D6-80A3-8BE897540267}" sibTransId="{744C4423-CE7C-4B1C-83EA-26EABACDD0D2}"/>
    <dgm:cxn modelId="{DD200A45-E34E-45DD-811D-145D559D4C37}" type="presOf" srcId="{8F22D60C-EB75-4001-9583-22EDB4F3DBD7}" destId="{08F966E4-309E-4E46-841A-AF144C7CB075}" srcOrd="1" destOrd="0" presId="urn:microsoft.com/office/officeart/2005/8/layout/hProcess10"/>
    <dgm:cxn modelId="{B3759B9C-0B00-40B4-A7A5-6A7A519C954E}" type="presOf" srcId="{744C4423-CE7C-4B1C-83EA-26EABACDD0D2}" destId="{85FD1D0D-9659-43A7-B2A0-523C7BDC7676}" srcOrd="0" destOrd="0" presId="urn:microsoft.com/office/officeart/2005/8/layout/hProcess10"/>
    <dgm:cxn modelId="{FE5A9E98-9E42-4DEC-814F-F6CD51B4865C}" srcId="{E06C56CB-2480-49A6-9F27-C4C7EA6BC0BE}" destId="{A6342B7D-7B3D-4600-BE54-2E138142FCA1}" srcOrd="8" destOrd="0" parTransId="{8DFC29CA-D05A-40C6-93D9-19D86D7A9EB5}" sibTransId="{A80CBFC8-58EF-43FD-B6C9-E84460CBFDA0}"/>
    <dgm:cxn modelId="{24DB09A5-7440-44F2-9C09-B89FD89D9A91}" srcId="{E06C56CB-2480-49A6-9F27-C4C7EA6BC0BE}" destId="{6618F1DF-5CD9-4022-94BD-56762262E88E}" srcOrd="5" destOrd="0" parTransId="{A6403CAF-908C-4718-9490-28DEE2FD22F8}" sibTransId="{012BCE85-92BD-4C7D-96F1-29ADF5C7159B}"/>
    <dgm:cxn modelId="{6B700FF9-117A-48FD-8BD6-1930382ACC3A}" srcId="{E06C56CB-2480-49A6-9F27-C4C7EA6BC0BE}" destId="{86B81171-20A9-406C-A130-111D940F49F0}" srcOrd="4" destOrd="0" parTransId="{09B8A0FE-98D5-41B5-BF77-F53BF09BE4FB}" sibTransId="{8A7CB5F0-1A9B-420D-9C64-2BC701819B41}"/>
    <dgm:cxn modelId="{22CBA27A-2CF3-4320-AD62-5D70E1EF45CE}" type="presOf" srcId="{DCF1FA4F-A7D8-4983-8E1B-566E7B544E6F}" destId="{A41E347B-7E1D-4A56-84FA-B6DFF75FDE6D}" srcOrd="0" destOrd="0" presId="urn:microsoft.com/office/officeart/2005/8/layout/hProcess10"/>
    <dgm:cxn modelId="{684AE008-A6FD-4AD5-BA7A-CE892EF81B07}" type="presOf" srcId="{8A7CB5F0-1A9B-420D-9C64-2BC701819B41}" destId="{9A9129A7-5290-45BA-BA60-4575362344A1}" srcOrd="0" destOrd="0" presId="urn:microsoft.com/office/officeart/2005/8/layout/hProcess10"/>
    <dgm:cxn modelId="{FBF057FE-B639-47DE-899F-47C505378FEF}" type="presOf" srcId="{012BCE85-92BD-4C7D-96F1-29ADF5C7159B}" destId="{A6314354-9393-4ABE-ABD7-EDA0A4512DD8}" srcOrd="0" destOrd="0" presId="urn:microsoft.com/office/officeart/2005/8/layout/hProcess10"/>
    <dgm:cxn modelId="{BB1D6869-EA45-42C7-BF0D-A04499C9D3EA}" type="presOf" srcId="{D8CD8083-6679-4388-8286-18D2FD4F58B2}" destId="{B512CA07-4D32-4BBF-8219-6E3F7393AAA8}" srcOrd="0" destOrd="0" presId="urn:microsoft.com/office/officeart/2005/8/layout/hProcess10"/>
    <dgm:cxn modelId="{BA558193-5483-4D52-A656-808E88D77527}" type="presOf" srcId="{D8CD8083-6679-4388-8286-18D2FD4F58B2}" destId="{4A946281-3502-4561-9CE1-571CB83BE728}" srcOrd="1" destOrd="0" presId="urn:microsoft.com/office/officeart/2005/8/layout/hProcess10"/>
    <dgm:cxn modelId="{B262A32C-F500-4B1B-9DC4-731DCB6AD23A}" type="presOf" srcId="{296F00A6-1A68-4FF8-ACEF-6C87E275FDCB}" destId="{0CF5D228-4488-4B31-AD8B-1210A078DFEC}" srcOrd="0" destOrd="1" presId="urn:microsoft.com/office/officeart/2005/8/layout/hProcess10"/>
    <dgm:cxn modelId="{5801D762-C19F-4193-941F-0BABF4176B45}" type="presOf" srcId="{8F22D60C-EB75-4001-9583-22EDB4F3DBD7}" destId="{E5FC1431-D7DB-48B2-A128-3648ECABE8F6}" srcOrd="0" destOrd="0" presId="urn:microsoft.com/office/officeart/2005/8/layout/hProcess10"/>
    <dgm:cxn modelId="{3F49BFB6-D365-414B-831D-D2AF565EE905}" type="presOf" srcId="{8858808C-457F-4EA2-BC44-952C8FFB5C95}" destId="{9A23501A-F9F7-4700-BA3F-AC3C0CFAA7FC}" srcOrd="0" destOrd="0" presId="urn:microsoft.com/office/officeart/2005/8/layout/hProcess10"/>
    <dgm:cxn modelId="{C3AE253E-4975-45D8-8BC6-D7F929DD6CFA}" type="presOf" srcId="{9AEB1335-A96C-4CF2-A5F6-1D1797905FB7}" destId="{6242F105-22DE-4204-BA1C-B031E61DD714}" srcOrd="0" destOrd="0" presId="urn:microsoft.com/office/officeart/2005/8/layout/hProcess10"/>
    <dgm:cxn modelId="{C43DB53B-7392-462A-9489-4C053269777B}" type="presOf" srcId="{518D911F-1B84-4B72-9906-AA23C3BF8B45}" destId="{830A6477-8779-4E90-A57F-BF4521A31BB8}" srcOrd="0" destOrd="0" presId="urn:microsoft.com/office/officeart/2005/8/layout/hProcess10"/>
    <dgm:cxn modelId="{75A36F5E-3801-4EFC-AC94-4AAFF6E42682}" type="presOf" srcId="{676450C0-CDB2-4137-AA7F-DB80A0B5F4EF}" destId="{442D37EA-119C-497E-A885-A28409CAA22C}" srcOrd="0" destOrd="0" presId="urn:microsoft.com/office/officeart/2005/8/layout/hProcess10"/>
    <dgm:cxn modelId="{951A7EE4-F7DE-4DAA-96DF-8D8C5179B97F}" type="presOf" srcId="{DCF1FA4F-A7D8-4983-8E1B-566E7B544E6F}" destId="{ABC01978-3E42-479C-B2AB-FA4D2ECDDFE6}" srcOrd="1" destOrd="0" presId="urn:microsoft.com/office/officeart/2005/8/layout/hProcess10"/>
    <dgm:cxn modelId="{71554E1D-50C4-4687-A5D0-CE7711D9901B}" type="presOf" srcId="{8A7CB5F0-1A9B-420D-9C64-2BC701819B41}" destId="{6446F560-A78B-4D0A-8251-4DE92AD74249}" srcOrd="1" destOrd="0" presId="urn:microsoft.com/office/officeart/2005/8/layout/hProcess10"/>
    <dgm:cxn modelId="{061D7852-1AB3-4EEC-AF50-AF7B6B2F1439}" type="presOf" srcId="{012BCE85-92BD-4C7D-96F1-29ADF5C7159B}" destId="{43698BFD-A69F-4AEE-BCA2-F96F209A7E41}" srcOrd="1" destOrd="0" presId="urn:microsoft.com/office/officeart/2005/8/layout/hProcess10"/>
    <dgm:cxn modelId="{7CAC305D-504F-4B18-ABD9-D2C9CB78204B}" type="presOf" srcId="{A6F20732-B575-4215-BA5E-94BFF3F184DD}" destId="{39A3655B-26E8-4425-A98B-DA1992F3BA30}" srcOrd="0" destOrd="0" presId="urn:microsoft.com/office/officeart/2005/8/layout/hProcess10"/>
    <dgm:cxn modelId="{7430951C-8588-49DA-9524-F2D898D7BE16}" srcId="{E06C56CB-2480-49A6-9F27-C4C7EA6BC0BE}" destId="{37AFE1BF-9006-45CB-856B-85162F914DA8}" srcOrd="10" destOrd="0" parTransId="{D8F36D17-EFD1-4BAB-8FDA-2E8330AB5E77}" sibTransId="{07E18E0A-8980-4BF9-BE92-B18ADBBEDD99}"/>
    <dgm:cxn modelId="{839C30AB-ACC2-4A3B-86CD-D0DB31E87A9D}" type="presOf" srcId="{518D911F-1B84-4B72-9906-AA23C3BF8B45}" destId="{2112BE0F-78D2-48D2-AA5C-E8B49FEF5291}" srcOrd="1" destOrd="0" presId="urn:microsoft.com/office/officeart/2005/8/layout/hProcess10"/>
    <dgm:cxn modelId="{C1381A56-4AAA-4529-858C-8868670E0871}" type="presOf" srcId="{A80CBFC8-58EF-43FD-B6C9-E84460CBFDA0}" destId="{23B7FDC9-E70F-4979-8E43-79C8D30E6146}" srcOrd="0" destOrd="0" presId="urn:microsoft.com/office/officeart/2005/8/layout/hProcess10"/>
    <dgm:cxn modelId="{EFE48169-81A2-4F05-8DF8-3EBE0C8B63D0}" type="presOf" srcId="{2F2EB87E-47F3-4366-82C0-31ECA46EC45B}" destId="{3F3D851B-02C5-4540-AB09-D04FCAA87CA7}" srcOrd="0" destOrd="0" presId="urn:microsoft.com/office/officeart/2005/8/layout/hProcess10"/>
    <dgm:cxn modelId="{0CC9FDE7-870F-450F-B1B9-A29E263999EA}" srcId="{E06C56CB-2480-49A6-9F27-C4C7EA6BC0BE}" destId="{C9C8D6CA-790A-45E1-AB04-87C17283BEE1}" srcOrd="2" destOrd="0" parTransId="{1D1DDB76-18FB-415E-80D1-C95741DFC853}" sibTransId="{2F2EB87E-47F3-4366-82C0-31ECA46EC45B}"/>
    <dgm:cxn modelId="{1FE68B01-4754-4389-A841-DCF8ECEAAA73}" srcId="{E06C56CB-2480-49A6-9F27-C4C7EA6BC0BE}" destId="{A6F20732-B575-4215-BA5E-94BFF3F184DD}" srcOrd="3" destOrd="0" parTransId="{EDD3D0B5-9552-436A-814C-6EF388C9873E}" sibTransId="{DCF1FA4F-A7D8-4983-8E1B-566E7B544E6F}"/>
    <dgm:cxn modelId="{55A862BC-9AB7-418E-ACC0-273ED5159516}" type="presOf" srcId="{37AFE1BF-9006-45CB-856B-85162F914DA8}" destId="{110C8D83-1DEA-4983-943D-883D565F9EE7}" srcOrd="0" destOrd="0" presId="urn:microsoft.com/office/officeart/2005/8/layout/hProcess10"/>
    <dgm:cxn modelId="{FE4BE95C-CC28-4589-9327-5392F8536979}" srcId="{E06C56CB-2480-49A6-9F27-C4C7EA6BC0BE}" destId="{A6B497C2-9EFC-4DD1-BC40-BE5591336EE7}" srcOrd="9" destOrd="0" parTransId="{DD0535A6-D1B8-4C41-92E3-D73137354020}" sibTransId="{D8CD8083-6679-4388-8286-18D2FD4F58B2}"/>
    <dgm:cxn modelId="{7736BEEA-D250-489C-8688-13A3D28974B4}" type="presOf" srcId="{A80CBFC8-58EF-43FD-B6C9-E84460CBFDA0}" destId="{8E79FEFB-3BC2-4A28-860E-A8505AF57FAB}" srcOrd="1" destOrd="0" presId="urn:microsoft.com/office/officeart/2005/8/layout/hProcess10"/>
    <dgm:cxn modelId="{6D45D2CE-5ACD-4C25-8818-552954453A17}" srcId="{E06C56CB-2480-49A6-9F27-C4C7EA6BC0BE}" destId="{B2D7CF7F-A18C-4485-8078-3DB920DE9EAE}" srcOrd="7" destOrd="0" parTransId="{B7193913-69CE-4694-B600-4683A3225103}" sibTransId="{8F22D60C-EB75-4001-9583-22EDB4F3DBD7}"/>
    <dgm:cxn modelId="{70F1AB05-D84F-4C8F-AA27-1FCC96619943}" type="presOf" srcId="{86B81171-20A9-406C-A130-111D940F49F0}" destId="{1F32A1E0-C887-4B9D-A7C6-3A21EF86CBE7}" srcOrd="0" destOrd="0" presId="urn:microsoft.com/office/officeart/2005/8/layout/hProcess10"/>
    <dgm:cxn modelId="{9854E5B0-6BDF-43AD-AEAD-6CAD217E236C}" type="presOf" srcId="{9AEB1335-A96C-4CF2-A5F6-1D1797905FB7}" destId="{3D060ABC-8A65-43A3-8B21-0E4A0D02D03F}" srcOrd="1" destOrd="0" presId="urn:microsoft.com/office/officeart/2005/8/layout/hProcess10"/>
    <dgm:cxn modelId="{B7CF09D5-239B-467A-89EF-50558A160711}" srcId="{E06C56CB-2480-49A6-9F27-C4C7EA6BC0BE}" destId="{E704497E-E634-4B95-8857-73B068E4FA06}" srcOrd="0" destOrd="0" parTransId="{59DE6A4D-6B7C-4595-86C3-11C47FA07F20}" sibTransId="{9AEB1335-A96C-4CF2-A5F6-1D1797905FB7}"/>
    <dgm:cxn modelId="{B709985E-7738-4B68-A4B7-4487DDE0B425}" type="presOf" srcId="{A6342B7D-7B3D-4600-BE54-2E138142FCA1}" destId="{1B9EB248-00C5-4A61-AD9E-8B217F102F8A}" srcOrd="0" destOrd="0" presId="urn:microsoft.com/office/officeart/2005/8/layout/hProcess10"/>
    <dgm:cxn modelId="{8133AAFC-08FF-4C6E-9ED3-61FCED76325B}" type="presOf" srcId="{E06C56CB-2480-49A6-9F27-C4C7EA6BC0BE}" destId="{70C1E036-772F-4CB5-B4C9-4FD2C3B0341B}" srcOrd="0" destOrd="0" presId="urn:microsoft.com/office/officeart/2005/8/layout/hProcess10"/>
    <dgm:cxn modelId="{B228544A-97C4-4AD4-B74A-21DEDE7D46FF}" type="presOf" srcId="{A6B497C2-9EFC-4DD1-BC40-BE5591336EE7}" destId="{9FF70D19-A19A-4ADA-ABD3-AAD30C412C94}" srcOrd="0" destOrd="0" presId="urn:microsoft.com/office/officeart/2005/8/layout/hProcess10"/>
    <dgm:cxn modelId="{7AF65013-02D7-4B09-9537-359BFB71028E}" type="presParOf" srcId="{70C1E036-772F-4CB5-B4C9-4FD2C3B0341B}" destId="{F5613234-960B-42D0-9291-BEC2679A254C}" srcOrd="0" destOrd="0" presId="urn:microsoft.com/office/officeart/2005/8/layout/hProcess10"/>
    <dgm:cxn modelId="{E2C6F4E3-F154-45D0-A112-971A941F7B0A}" type="presParOf" srcId="{F5613234-960B-42D0-9291-BEC2679A254C}" destId="{78C1FDC5-A437-4762-96D7-179FCAF7BE92}" srcOrd="0" destOrd="0" presId="urn:microsoft.com/office/officeart/2005/8/layout/hProcess10"/>
    <dgm:cxn modelId="{89CFD654-26F0-4948-862E-46B6065A21AF}" type="presParOf" srcId="{F5613234-960B-42D0-9291-BEC2679A254C}" destId="{0CF5D228-4488-4B31-AD8B-1210A078DFEC}" srcOrd="1" destOrd="0" presId="urn:microsoft.com/office/officeart/2005/8/layout/hProcess10"/>
    <dgm:cxn modelId="{5A561E78-1BBD-4C94-8C9E-8B8D7186D911}" type="presParOf" srcId="{70C1E036-772F-4CB5-B4C9-4FD2C3B0341B}" destId="{6242F105-22DE-4204-BA1C-B031E61DD714}" srcOrd="1" destOrd="0" presId="urn:microsoft.com/office/officeart/2005/8/layout/hProcess10"/>
    <dgm:cxn modelId="{6357AC2F-D163-421D-B343-CC33BB0A2E91}" type="presParOf" srcId="{6242F105-22DE-4204-BA1C-B031E61DD714}" destId="{3D060ABC-8A65-43A3-8B21-0E4A0D02D03F}" srcOrd="0" destOrd="0" presId="urn:microsoft.com/office/officeart/2005/8/layout/hProcess10"/>
    <dgm:cxn modelId="{B61B61FC-B846-4D71-972E-DD98BC162602}" type="presParOf" srcId="{70C1E036-772F-4CB5-B4C9-4FD2C3B0341B}" destId="{F3B9D6FE-0C45-494F-898E-D445131F7C26}" srcOrd="2" destOrd="0" presId="urn:microsoft.com/office/officeart/2005/8/layout/hProcess10"/>
    <dgm:cxn modelId="{AE68333D-A719-4B99-9002-159849094E37}" type="presParOf" srcId="{F3B9D6FE-0C45-494F-898E-D445131F7C26}" destId="{021A9F92-87AE-4708-8723-E6800B6454E0}" srcOrd="0" destOrd="0" presId="urn:microsoft.com/office/officeart/2005/8/layout/hProcess10"/>
    <dgm:cxn modelId="{86829733-826C-4403-89B2-B322632C28D1}" type="presParOf" srcId="{F3B9D6FE-0C45-494F-898E-D445131F7C26}" destId="{9A23501A-F9F7-4700-BA3F-AC3C0CFAA7FC}" srcOrd="1" destOrd="0" presId="urn:microsoft.com/office/officeart/2005/8/layout/hProcess10"/>
    <dgm:cxn modelId="{8F1D1BC8-624F-45CD-9B9B-8BE5DDC45609}" type="presParOf" srcId="{70C1E036-772F-4CB5-B4C9-4FD2C3B0341B}" destId="{830A6477-8779-4E90-A57F-BF4521A31BB8}" srcOrd="3" destOrd="0" presId="urn:microsoft.com/office/officeart/2005/8/layout/hProcess10"/>
    <dgm:cxn modelId="{C7CA09A3-6B45-4903-8F33-C811F037BDEA}" type="presParOf" srcId="{830A6477-8779-4E90-A57F-BF4521A31BB8}" destId="{2112BE0F-78D2-48D2-AA5C-E8B49FEF5291}" srcOrd="0" destOrd="0" presId="urn:microsoft.com/office/officeart/2005/8/layout/hProcess10"/>
    <dgm:cxn modelId="{C1E63CC7-9358-42C3-A943-8889D7AB152B}" type="presParOf" srcId="{70C1E036-772F-4CB5-B4C9-4FD2C3B0341B}" destId="{34C26FF7-E7A4-46DE-BEC0-715F7B3F1B5D}" srcOrd="4" destOrd="0" presId="urn:microsoft.com/office/officeart/2005/8/layout/hProcess10"/>
    <dgm:cxn modelId="{703D95E4-C034-47ED-8DFC-8A75DE6C1CB6}" type="presParOf" srcId="{34C26FF7-E7A4-46DE-BEC0-715F7B3F1B5D}" destId="{38B0666E-7484-4C61-9FD2-23D8DD7F4960}" srcOrd="0" destOrd="0" presId="urn:microsoft.com/office/officeart/2005/8/layout/hProcess10"/>
    <dgm:cxn modelId="{2A56416B-515A-4D08-B100-A84895BE019B}" type="presParOf" srcId="{34C26FF7-E7A4-46DE-BEC0-715F7B3F1B5D}" destId="{3C4D2AF2-FB21-4F15-BDEF-0D503CD218F2}" srcOrd="1" destOrd="0" presId="urn:microsoft.com/office/officeart/2005/8/layout/hProcess10"/>
    <dgm:cxn modelId="{5AB16683-90CD-4A7F-9DE0-3E80554D824F}" type="presParOf" srcId="{70C1E036-772F-4CB5-B4C9-4FD2C3B0341B}" destId="{3F3D851B-02C5-4540-AB09-D04FCAA87CA7}" srcOrd="5" destOrd="0" presId="urn:microsoft.com/office/officeart/2005/8/layout/hProcess10"/>
    <dgm:cxn modelId="{155C5F13-6540-4F97-9160-EA8C3D4DB8FD}" type="presParOf" srcId="{3F3D851B-02C5-4540-AB09-D04FCAA87CA7}" destId="{FD983560-144A-4578-8FCF-7A04B499844D}" srcOrd="0" destOrd="0" presId="urn:microsoft.com/office/officeart/2005/8/layout/hProcess10"/>
    <dgm:cxn modelId="{9778E6B8-96AF-4F5E-923B-2D5E26CF16E5}" type="presParOf" srcId="{70C1E036-772F-4CB5-B4C9-4FD2C3B0341B}" destId="{AFE8A971-47ED-4976-B861-03430CC67003}" srcOrd="6" destOrd="0" presId="urn:microsoft.com/office/officeart/2005/8/layout/hProcess10"/>
    <dgm:cxn modelId="{5D215C72-BF6F-4294-ABD7-181AA71E7B0A}" type="presParOf" srcId="{AFE8A971-47ED-4976-B861-03430CC67003}" destId="{7F1D2273-73D9-4163-861A-78F6C8092EC6}" srcOrd="0" destOrd="0" presId="urn:microsoft.com/office/officeart/2005/8/layout/hProcess10"/>
    <dgm:cxn modelId="{2F05DC46-CAA0-4AF8-8BE4-A9D762C87243}" type="presParOf" srcId="{AFE8A971-47ED-4976-B861-03430CC67003}" destId="{39A3655B-26E8-4425-A98B-DA1992F3BA30}" srcOrd="1" destOrd="0" presId="urn:microsoft.com/office/officeart/2005/8/layout/hProcess10"/>
    <dgm:cxn modelId="{255FE13B-25FB-42C8-BAC7-765E38F7D1F8}" type="presParOf" srcId="{70C1E036-772F-4CB5-B4C9-4FD2C3B0341B}" destId="{A41E347B-7E1D-4A56-84FA-B6DFF75FDE6D}" srcOrd="7" destOrd="0" presId="urn:microsoft.com/office/officeart/2005/8/layout/hProcess10"/>
    <dgm:cxn modelId="{E31D1813-C461-4D00-A152-EE106950DA04}" type="presParOf" srcId="{A41E347B-7E1D-4A56-84FA-B6DFF75FDE6D}" destId="{ABC01978-3E42-479C-B2AB-FA4D2ECDDFE6}" srcOrd="0" destOrd="0" presId="urn:microsoft.com/office/officeart/2005/8/layout/hProcess10"/>
    <dgm:cxn modelId="{A6FD2DA2-7905-4145-8671-760F0A925D04}" type="presParOf" srcId="{70C1E036-772F-4CB5-B4C9-4FD2C3B0341B}" destId="{7B7D8557-87E0-4F92-B35F-9EEE03110401}" srcOrd="8" destOrd="0" presId="urn:microsoft.com/office/officeart/2005/8/layout/hProcess10"/>
    <dgm:cxn modelId="{5DEC7914-52A0-4D85-A76C-5D77BA8D65C0}" type="presParOf" srcId="{7B7D8557-87E0-4F92-B35F-9EEE03110401}" destId="{934CD63C-1B13-4BD1-95A8-FF57FC2A109A}" srcOrd="0" destOrd="0" presId="urn:microsoft.com/office/officeart/2005/8/layout/hProcess10"/>
    <dgm:cxn modelId="{7B83C9E2-082E-4731-9E92-F4CE28938F5E}" type="presParOf" srcId="{7B7D8557-87E0-4F92-B35F-9EEE03110401}" destId="{1F32A1E0-C887-4B9D-A7C6-3A21EF86CBE7}" srcOrd="1" destOrd="0" presId="urn:microsoft.com/office/officeart/2005/8/layout/hProcess10"/>
    <dgm:cxn modelId="{7301992E-601E-497B-8C36-2D769AA1F6B9}" type="presParOf" srcId="{70C1E036-772F-4CB5-B4C9-4FD2C3B0341B}" destId="{9A9129A7-5290-45BA-BA60-4575362344A1}" srcOrd="9" destOrd="0" presId="urn:microsoft.com/office/officeart/2005/8/layout/hProcess10"/>
    <dgm:cxn modelId="{BF6FBE08-3B1E-451B-B383-E3B41200827C}" type="presParOf" srcId="{9A9129A7-5290-45BA-BA60-4575362344A1}" destId="{6446F560-A78B-4D0A-8251-4DE92AD74249}" srcOrd="0" destOrd="0" presId="urn:microsoft.com/office/officeart/2005/8/layout/hProcess10"/>
    <dgm:cxn modelId="{2A7F4D7D-06AE-46A1-BB71-711171A1524D}" type="presParOf" srcId="{70C1E036-772F-4CB5-B4C9-4FD2C3B0341B}" destId="{0880E835-EB50-4414-83AB-5F7457D57F2B}" srcOrd="10" destOrd="0" presId="urn:microsoft.com/office/officeart/2005/8/layout/hProcess10"/>
    <dgm:cxn modelId="{8EF5EFBC-7B91-4C02-A331-72DCBAF5F5E5}" type="presParOf" srcId="{0880E835-EB50-4414-83AB-5F7457D57F2B}" destId="{15A3F0F5-B613-4B79-A1FC-D7AFB8EC0055}" srcOrd="0" destOrd="0" presId="urn:microsoft.com/office/officeart/2005/8/layout/hProcess10"/>
    <dgm:cxn modelId="{6D97B122-A541-405B-824C-D02EB36E513F}" type="presParOf" srcId="{0880E835-EB50-4414-83AB-5F7457D57F2B}" destId="{71B79012-5F64-45F5-9E7C-91E266E8BC6E}" srcOrd="1" destOrd="0" presId="urn:microsoft.com/office/officeart/2005/8/layout/hProcess10"/>
    <dgm:cxn modelId="{3294998E-7DBD-4EA8-BCE1-1C228E99290C}" type="presParOf" srcId="{70C1E036-772F-4CB5-B4C9-4FD2C3B0341B}" destId="{A6314354-9393-4ABE-ABD7-EDA0A4512DD8}" srcOrd="11" destOrd="0" presId="urn:microsoft.com/office/officeart/2005/8/layout/hProcess10"/>
    <dgm:cxn modelId="{94508485-DA60-4DC0-AEC4-FEE95F98337C}" type="presParOf" srcId="{A6314354-9393-4ABE-ABD7-EDA0A4512DD8}" destId="{43698BFD-A69F-4AEE-BCA2-F96F209A7E41}" srcOrd="0" destOrd="0" presId="urn:microsoft.com/office/officeart/2005/8/layout/hProcess10"/>
    <dgm:cxn modelId="{24867087-9D74-4290-B144-8BF1D4F0E8F4}" type="presParOf" srcId="{70C1E036-772F-4CB5-B4C9-4FD2C3B0341B}" destId="{32501C02-7347-4CC5-B891-6E0D118F824A}" srcOrd="12" destOrd="0" presId="urn:microsoft.com/office/officeart/2005/8/layout/hProcess10"/>
    <dgm:cxn modelId="{C3C55FA6-327E-4E7C-9780-58878FBA1DA1}" type="presParOf" srcId="{32501C02-7347-4CC5-B891-6E0D118F824A}" destId="{20B33408-42A2-4EE6-A35C-BC8BB006B624}" srcOrd="0" destOrd="0" presId="urn:microsoft.com/office/officeart/2005/8/layout/hProcess10"/>
    <dgm:cxn modelId="{46BFFDF4-0FAC-4E1C-A37F-FE36B1AB58FA}" type="presParOf" srcId="{32501C02-7347-4CC5-B891-6E0D118F824A}" destId="{442D37EA-119C-497E-A885-A28409CAA22C}" srcOrd="1" destOrd="0" presId="urn:microsoft.com/office/officeart/2005/8/layout/hProcess10"/>
    <dgm:cxn modelId="{3DBD9F2E-228F-43D5-B544-08F74A142611}" type="presParOf" srcId="{70C1E036-772F-4CB5-B4C9-4FD2C3B0341B}" destId="{85FD1D0D-9659-43A7-B2A0-523C7BDC7676}" srcOrd="13" destOrd="0" presId="urn:microsoft.com/office/officeart/2005/8/layout/hProcess10"/>
    <dgm:cxn modelId="{B892147C-9CF4-4750-B91A-AF8CAD77E04E}" type="presParOf" srcId="{85FD1D0D-9659-43A7-B2A0-523C7BDC7676}" destId="{5C3CEA3A-239C-4145-AD84-18E551A7D03C}" srcOrd="0" destOrd="0" presId="urn:microsoft.com/office/officeart/2005/8/layout/hProcess10"/>
    <dgm:cxn modelId="{ABE132A5-C78A-4E7A-A2B1-8CF551EB219F}" type="presParOf" srcId="{70C1E036-772F-4CB5-B4C9-4FD2C3B0341B}" destId="{B8B6D4F0-F0D1-4C17-A8E9-2ACECE2B9AF5}" srcOrd="14" destOrd="0" presId="urn:microsoft.com/office/officeart/2005/8/layout/hProcess10"/>
    <dgm:cxn modelId="{184D5C01-525D-4401-BA02-2ED9B5CE71FC}" type="presParOf" srcId="{B8B6D4F0-F0D1-4C17-A8E9-2ACECE2B9AF5}" destId="{D5A4558D-5D74-4C53-A1F7-C0B6C4EBA993}" srcOrd="0" destOrd="0" presId="urn:microsoft.com/office/officeart/2005/8/layout/hProcess10"/>
    <dgm:cxn modelId="{FB38AE3A-FE6A-47EE-AB3B-6612B4ED3840}" type="presParOf" srcId="{B8B6D4F0-F0D1-4C17-A8E9-2ACECE2B9AF5}" destId="{9ED61851-DD93-4BEA-9E8E-3F6FB380E68C}" srcOrd="1" destOrd="0" presId="urn:microsoft.com/office/officeart/2005/8/layout/hProcess10"/>
    <dgm:cxn modelId="{593F0E77-AF7F-4BCE-A6E3-A2A2BFC6A630}" type="presParOf" srcId="{70C1E036-772F-4CB5-B4C9-4FD2C3B0341B}" destId="{E5FC1431-D7DB-48B2-A128-3648ECABE8F6}" srcOrd="15" destOrd="0" presId="urn:microsoft.com/office/officeart/2005/8/layout/hProcess10"/>
    <dgm:cxn modelId="{C7BDBB11-0529-486B-B7A6-73A8D6962AB1}" type="presParOf" srcId="{E5FC1431-D7DB-48B2-A128-3648ECABE8F6}" destId="{08F966E4-309E-4E46-841A-AF144C7CB075}" srcOrd="0" destOrd="0" presId="urn:microsoft.com/office/officeart/2005/8/layout/hProcess10"/>
    <dgm:cxn modelId="{CB4CD464-0F48-436A-86CB-5D4A5553FE5D}" type="presParOf" srcId="{70C1E036-772F-4CB5-B4C9-4FD2C3B0341B}" destId="{55375796-9688-4516-89C7-1B841CA09EBF}" srcOrd="16" destOrd="0" presId="urn:microsoft.com/office/officeart/2005/8/layout/hProcess10"/>
    <dgm:cxn modelId="{C0D9E52E-39FB-43A8-A53E-17912B0BB66D}" type="presParOf" srcId="{55375796-9688-4516-89C7-1B841CA09EBF}" destId="{14BC2C9E-5E6F-4B0C-8B2A-F8CDEA0311DE}" srcOrd="0" destOrd="0" presId="urn:microsoft.com/office/officeart/2005/8/layout/hProcess10"/>
    <dgm:cxn modelId="{7FC5414C-80B1-44AC-A54D-E90DAE051C4F}" type="presParOf" srcId="{55375796-9688-4516-89C7-1B841CA09EBF}" destId="{1B9EB248-00C5-4A61-AD9E-8B217F102F8A}" srcOrd="1" destOrd="0" presId="urn:microsoft.com/office/officeart/2005/8/layout/hProcess10"/>
    <dgm:cxn modelId="{8D14208A-43A1-41DC-B7DD-F33D86B685B3}" type="presParOf" srcId="{70C1E036-772F-4CB5-B4C9-4FD2C3B0341B}" destId="{23B7FDC9-E70F-4979-8E43-79C8D30E6146}" srcOrd="17" destOrd="0" presId="urn:microsoft.com/office/officeart/2005/8/layout/hProcess10"/>
    <dgm:cxn modelId="{9986408F-6632-440C-82FD-CF8FBDB172AC}" type="presParOf" srcId="{23B7FDC9-E70F-4979-8E43-79C8D30E6146}" destId="{8E79FEFB-3BC2-4A28-860E-A8505AF57FAB}" srcOrd="0" destOrd="0" presId="urn:microsoft.com/office/officeart/2005/8/layout/hProcess10"/>
    <dgm:cxn modelId="{1A34B740-52CD-4C3E-A7B0-949F4D462890}" type="presParOf" srcId="{70C1E036-772F-4CB5-B4C9-4FD2C3B0341B}" destId="{AC3C30E7-ED9F-4F71-9E56-1F34B9FED174}" srcOrd="18" destOrd="0" presId="urn:microsoft.com/office/officeart/2005/8/layout/hProcess10"/>
    <dgm:cxn modelId="{1655C21A-21DC-4CE3-AAE8-8025C1BBBE98}" type="presParOf" srcId="{AC3C30E7-ED9F-4F71-9E56-1F34B9FED174}" destId="{9856373F-5708-4E4D-B013-5BBBCE590415}" srcOrd="0" destOrd="0" presId="urn:microsoft.com/office/officeart/2005/8/layout/hProcess10"/>
    <dgm:cxn modelId="{FFCABAA9-A9E6-4774-A670-3DCD91571C04}" type="presParOf" srcId="{AC3C30E7-ED9F-4F71-9E56-1F34B9FED174}" destId="{9FF70D19-A19A-4ADA-ABD3-AAD30C412C94}" srcOrd="1" destOrd="0" presId="urn:microsoft.com/office/officeart/2005/8/layout/hProcess10"/>
    <dgm:cxn modelId="{451A5F9B-292D-4B60-904A-EA12DF3628E0}" type="presParOf" srcId="{70C1E036-772F-4CB5-B4C9-4FD2C3B0341B}" destId="{B512CA07-4D32-4BBF-8219-6E3F7393AAA8}" srcOrd="19" destOrd="0" presId="urn:microsoft.com/office/officeart/2005/8/layout/hProcess10"/>
    <dgm:cxn modelId="{04A7403E-F433-4039-8F60-0B74DD6D7687}" type="presParOf" srcId="{B512CA07-4D32-4BBF-8219-6E3F7393AAA8}" destId="{4A946281-3502-4561-9CE1-571CB83BE728}" srcOrd="0" destOrd="0" presId="urn:microsoft.com/office/officeart/2005/8/layout/hProcess10"/>
    <dgm:cxn modelId="{201A0F51-F58D-45D2-92A8-B8861EDE76AE}" type="presParOf" srcId="{70C1E036-772F-4CB5-B4C9-4FD2C3B0341B}" destId="{8DF0F63B-BE8A-4351-ABE2-C25E51398C34}" srcOrd="20" destOrd="0" presId="urn:microsoft.com/office/officeart/2005/8/layout/hProcess10"/>
    <dgm:cxn modelId="{21E3E6A9-4694-4872-9A53-3DAE17C60314}" type="presParOf" srcId="{8DF0F63B-BE8A-4351-ABE2-C25E51398C34}" destId="{D376F869-019C-4B0C-B494-12A79EB995F6}" srcOrd="0" destOrd="0" presId="urn:microsoft.com/office/officeart/2005/8/layout/hProcess10"/>
    <dgm:cxn modelId="{4D8A27C9-22EC-4DCC-9C31-D8A7FE207CDB}" type="presParOf" srcId="{8DF0F63B-BE8A-4351-ABE2-C25E51398C34}" destId="{110C8D83-1DEA-4983-943D-883D565F9EE7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1FDC5-A437-4762-96D7-179FCAF7BE92}">
      <dsp:nvSpPr>
        <dsp:cNvPr id="0" name=""/>
        <dsp:cNvSpPr/>
      </dsp:nvSpPr>
      <dsp:spPr>
        <a:xfrm>
          <a:off x="439322" y="843136"/>
          <a:ext cx="831282" cy="86718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5D228-4488-4B31-AD8B-1210A078DFEC}">
      <dsp:nvSpPr>
        <dsp:cNvPr id="0" name=""/>
        <dsp:cNvSpPr/>
      </dsp:nvSpPr>
      <dsp:spPr>
        <a:xfrm>
          <a:off x="314552" y="1699116"/>
          <a:ext cx="678975" cy="799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Raw text- </a:t>
          </a:r>
          <a:r>
            <a:rPr lang="en-US" sz="800" kern="1200" dirty="0" smtClean="0"/>
            <a:t>PDF</a:t>
          </a:r>
          <a:endParaRPr lang="en-US" sz="800" kern="1200" dirty="0"/>
        </a:p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800" kern="1200" dirty="0"/>
        </a:p>
      </dsp:txBody>
      <dsp:txXfrm>
        <a:off x="334438" y="1719002"/>
        <a:ext cx="639203" cy="759891"/>
      </dsp:txXfrm>
    </dsp:sp>
    <dsp:sp modelId="{6242F105-22DE-4204-BA1C-B031E61DD714}">
      <dsp:nvSpPr>
        <dsp:cNvPr id="0" name=""/>
        <dsp:cNvSpPr/>
      </dsp:nvSpPr>
      <dsp:spPr>
        <a:xfrm rot="51906">
          <a:off x="1366035" y="1253973"/>
          <a:ext cx="135175" cy="62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366036" y="1266428"/>
        <a:ext cx="116278" cy="37795"/>
      </dsp:txXfrm>
    </dsp:sp>
    <dsp:sp modelId="{021A9F92-87AE-4708-8723-E6800B6454E0}">
      <dsp:nvSpPr>
        <dsp:cNvPr id="0" name=""/>
        <dsp:cNvSpPr/>
      </dsp:nvSpPr>
      <dsp:spPr>
        <a:xfrm>
          <a:off x="1581117" y="860377"/>
          <a:ext cx="831282" cy="86718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3501A-F9F7-4700-BA3F-AC3C0CFAA7FC}">
      <dsp:nvSpPr>
        <dsp:cNvPr id="0" name=""/>
        <dsp:cNvSpPr/>
      </dsp:nvSpPr>
      <dsp:spPr>
        <a:xfrm>
          <a:off x="1429262" y="1738849"/>
          <a:ext cx="721699" cy="7306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Plain text- </a:t>
          </a:r>
          <a:r>
            <a:rPr lang="en-US" sz="800" kern="1200" dirty="0" smtClean="0"/>
            <a:t>txt</a:t>
          </a:r>
          <a:endParaRPr lang="en-US" sz="800" kern="1200" dirty="0"/>
        </a:p>
      </dsp:txBody>
      <dsp:txXfrm>
        <a:off x="1450400" y="1759987"/>
        <a:ext cx="679423" cy="688422"/>
      </dsp:txXfrm>
    </dsp:sp>
    <dsp:sp modelId="{830A6477-8779-4E90-A57F-BF4521A31BB8}">
      <dsp:nvSpPr>
        <dsp:cNvPr id="0" name=""/>
        <dsp:cNvSpPr/>
      </dsp:nvSpPr>
      <dsp:spPr>
        <a:xfrm rot="21582739">
          <a:off x="2557155" y="1259148"/>
          <a:ext cx="205007" cy="62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557155" y="1271793"/>
        <a:ext cx="186110" cy="37795"/>
      </dsp:txXfrm>
    </dsp:sp>
    <dsp:sp modelId="{38B0666E-7484-4C61-9FD2-23D8DD7F4960}">
      <dsp:nvSpPr>
        <dsp:cNvPr id="0" name=""/>
        <dsp:cNvSpPr/>
      </dsp:nvSpPr>
      <dsp:spPr>
        <a:xfrm>
          <a:off x="2883371" y="853838"/>
          <a:ext cx="831282" cy="86718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D2AF2-FB21-4F15-BDEF-0D503CD218F2}">
      <dsp:nvSpPr>
        <dsp:cNvPr id="0" name=""/>
        <dsp:cNvSpPr/>
      </dsp:nvSpPr>
      <dsp:spPr>
        <a:xfrm>
          <a:off x="2694895" y="1744301"/>
          <a:ext cx="806387" cy="7306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NLP</a:t>
          </a:r>
          <a:r>
            <a:rPr lang="en-US" sz="800" kern="1200" dirty="0" smtClean="0"/>
            <a:t>- Remove symbols, stop-words; Stemming. </a:t>
          </a:r>
          <a:endParaRPr lang="en-US" sz="800" kern="1200" dirty="0"/>
        </a:p>
      </dsp:txBody>
      <dsp:txXfrm>
        <a:off x="2716296" y="1765702"/>
        <a:ext cx="763585" cy="687896"/>
      </dsp:txXfrm>
    </dsp:sp>
    <dsp:sp modelId="{3F3D851B-02C5-4540-AB09-D04FCAA87CA7}">
      <dsp:nvSpPr>
        <dsp:cNvPr id="0" name=""/>
        <dsp:cNvSpPr/>
      </dsp:nvSpPr>
      <dsp:spPr>
        <a:xfrm>
          <a:off x="3863620" y="1255937"/>
          <a:ext cx="210965" cy="62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863620" y="1268535"/>
        <a:ext cx="192068" cy="37795"/>
      </dsp:txXfrm>
    </dsp:sp>
    <dsp:sp modelId="{7F1D2273-73D9-4163-861A-78F6C8092EC6}">
      <dsp:nvSpPr>
        <dsp:cNvPr id="0" name=""/>
        <dsp:cNvSpPr/>
      </dsp:nvSpPr>
      <dsp:spPr>
        <a:xfrm>
          <a:off x="4199319" y="853838"/>
          <a:ext cx="831282" cy="86718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3655B-26E8-4425-A98B-DA1992F3BA30}">
      <dsp:nvSpPr>
        <dsp:cNvPr id="0" name=""/>
        <dsp:cNvSpPr/>
      </dsp:nvSpPr>
      <dsp:spPr>
        <a:xfrm>
          <a:off x="3957260" y="1744301"/>
          <a:ext cx="913552" cy="7306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Data split- </a:t>
          </a:r>
          <a:r>
            <a:rPr lang="en-US" sz="800" kern="1200" dirty="0" smtClean="0"/>
            <a:t>training, validating, testing.</a:t>
          </a:r>
          <a:endParaRPr lang="en-US" sz="800" kern="1200" dirty="0"/>
        </a:p>
      </dsp:txBody>
      <dsp:txXfrm>
        <a:off x="3978661" y="1765702"/>
        <a:ext cx="870750" cy="687896"/>
      </dsp:txXfrm>
    </dsp:sp>
    <dsp:sp modelId="{A41E347B-7E1D-4A56-84FA-B6DFF75FDE6D}">
      <dsp:nvSpPr>
        <dsp:cNvPr id="0" name=""/>
        <dsp:cNvSpPr/>
      </dsp:nvSpPr>
      <dsp:spPr>
        <a:xfrm>
          <a:off x="5160531" y="1255937"/>
          <a:ext cx="184006" cy="62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160531" y="1268535"/>
        <a:ext cx="165109" cy="37795"/>
      </dsp:txXfrm>
    </dsp:sp>
    <dsp:sp modelId="{934CD63C-1B13-4BD1-95A8-FF57FC2A109A}">
      <dsp:nvSpPr>
        <dsp:cNvPr id="0" name=""/>
        <dsp:cNvSpPr/>
      </dsp:nvSpPr>
      <dsp:spPr>
        <a:xfrm>
          <a:off x="5453331" y="853838"/>
          <a:ext cx="831282" cy="86718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2A1E0-C887-4B9D-A7C6-3A21EF86CBE7}">
      <dsp:nvSpPr>
        <dsp:cNvPr id="0" name=""/>
        <dsp:cNvSpPr/>
      </dsp:nvSpPr>
      <dsp:spPr>
        <a:xfrm>
          <a:off x="5308898" y="1731885"/>
          <a:ext cx="827680" cy="7306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Vectorization</a:t>
          </a:r>
          <a:r>
            <a:rPr lang="en-US" sz="1000" kern="1200" dirty="0" smtClean="0"/>
            <a:t>-</a:t>
          </a:r>
          <a:r>
            <a:rPr lang="en-US" sz="800" kern="1200" dirty="0" smtClean="0"/>
            <a:t> </a:t>
          </a:r>
          <a:r>
            <a:rPr lang="en-US" sz="800" kern="1200" dirty="0" err="1" smtClean="0"/>
            <a:t>tf-idf</a:t>
          </a:r>
          <a:endParaRPr lang="en-US" sz="800" kern="1200" dirty="0"/>
        </a:p>
      </dsp:txBody>
      <dsp:txXfrm>
        <a:off x="5330299" y="1753286"/>
        <a:ext cx="784878" cy="687896"/>
      </dsp:txXfrm>
    </dsp:sp>
    <dsp:sp modelId="{9A9129A7-5290-45BA-BA60-4575362344A1}">
      <dsp:nvSpPr>
        <dsp:cNvPr id="0" name=""/>
        <dsp:cNvSpPr/>
      </dsp:nvSpPr>
      <dsp:spPr>
        <a:xfrm rot="11478">
          <a:off x="6399620" y="1258273"/>
          <a:ext cx="177199" cy="624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6399620" y="1270733"/>
        <a:ext cx="158463" cy="37472"/>
      </dsp:txXfrm>
    </dsp:sp>
    <dsp:sp modelId="{15A3F0F5-B613-4B79-A1FC-D7AFB8EC0055}">
      <dsp:nvSpPr>
        <dsp:cNvPr id="0" name=""/>
        <dsp:cNvSpPr/>
      </dsp:nvSpPr>
      <dsp:spPr>
        <a:xfrm>
          <a:off x="6672435" y="858587"/>
          <a:ext cx="1237610" cy="86718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79012-5F64-45F5-9E7C-91E266E8BC6E}">
      <dsp:nvSpPr>
        <dsp:cNvPr id="0" name=""/>
        <dsp:cNvSpPr/>
      </dsp:nvSpPr>
      <dsp:spPr>
        <a:xfrm>
          <a:off x="6795059" y="1757532"/>
          <a:ext cx="834881" cy="7306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Feature Extraction- </a:t>
          </a:r>
          <a:r>
            <a:rPr lang="en-US" sz="800" kern="1200" dirty="0" smtClean="0"/>
            <a:t>PCA, LSI, NMF</a:t>
          </a:r>
        </a:p>
      </dsp:txBody>
      <dsp:txXfrm>
        <a:off x="6816460" y="1778933"/>
        <a:ext cx="792079" cy="687896"/>
      </dsp:txXfrm>
    </dsp:sp>
    <dsp:sp modelId="{A6314354-9393-4ABE-ABD7-EDA0A4512DD8}">
      <dsp:nvSpPr>
        <dsp:cNvPr id="0" name=""/>
        <dsp:cNvSpPr/>
      </dsp:nvSpPr>
      <dsp:spPr>
        <a:xfrm rot="5104238">
          <a:off x="7232034" y="2523381"/>
          <a:ext cx="192215" cy="1705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7255423" y="2532005"/>
        <a:ext cx="141039" cy="102352"/>
      </dsp:txXfrm>
    </dsp:sp>
    <dsp:sp modelId="{20B33408-42A2-4EE6-A35C-BC8BB006B624}">
      <dsp:nvSpPr>
        <dsp:cNvPr id="0" name=""/>
        <dsp:cNvSpPr/>
      </dsp:nvSpPr>
      <dsp:spPr>
        <a:xfrm>
          <a:off x="7122355" y="2728103"/>
          <a:ext cx="831282" cy="86718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D37EA-119C-497E-A885-A28409CAA22C}">
      <dsp:nvSpPr>
        <dsp:cNvPr id="0" name=""/>
        <dsp:cNvSpPr/>
      </dsp:nvSpPr>
      <dsp:spPr>
        <a:xfrm>
          <a:off x="6957318" y="3605060"/>
          <a:ext cx="759509" cy="7306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Topic</a:t>
          </a:r>
        </a:p>
      </dsp:txBody>
      <dsp:txXfrm>
        <a:off x="6978719" y="3626461"/>
        <a:ext cx="716707" cy="687896"/>
      </dsp:txXfrm>
    </dsp:sp>
    <dsp:sp modelId="{85FD1D0D-9659-43A7-B2A0-523C7BDC7676}">
      <dsp:nvSpPr>
        <dsp:cNvPr id="0" name=""/>
        <dsp:cNvSpPr/>
      </dsp:nvSpPr>
      <dsp:spPr>
        <a:xfrm rot="20693650">
          <a:off x="8342419" y="1192615"/>
          <a:ext cx="149946" cy="1328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8343107" y="1224373"/>
        <a:ext cx="110097" cy="79698"/>
      </dsp:txXfrm>
    </dsp:sp>
    <dsp:sp modelId="{D5A4558D-5D74-4C53-A1F7-C0B6C4EBA993}">
      <dsp:nvSpPr>
        <dsp:cNvPr id="0" name=""/>
        <dsp:cNvSpPr/>
      </dsp:nvSpPr>
      <dsp:spPr>
        <a:xfrm>
          <a:off x="8311901" y="860377"/>
          <a:ext cx="831282" cy="86718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61851-DD93-4BEA-9E8E-3F6FB380E68C}">
      <dsp:nvSpPr>
        <dsp:cNvPr id="0" name=""/>
        <dsp:cNvSpPr/>
      </dsp:nvSpPr>
      <dsp:spPr>
        <a:xfrm>
          <a:off x="8080219" y="1750840"/>
          <a:ext cx="892801" cy="7306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Clustering</a:t>
          </a:r>
          <a:r>
            <a:rPr lang="en-US" sz="800" kern="1200" dirty="0" smtClean="0"/>
            <a:t>- K-means, Ward hierarchical </a:t>
          </a:r>
          <a:endParaRPr lang="en-US" sz="800" kern="1200" dirty="0"/>
        </a:p>
      </dsp:txBody>
      <dsp:txXfrm>
        <a:off x="8101620" y="1772241"/>
        <a:ext cx="849999" cy="687896"/>
      </dsp:txXfrm>
    </dsp:sp>
    <dsp:sp modelId="{E5FC1431-D7DB-48B2-A128-3648ECABE8F6}">
      <dsp:nvSpPr>
        <dsp:cNvPr id="0" name=""/>
        <dsp:cNvSpPr/>
      </dsp:nvSpPr>
      <dsp:spPr>
        <a:xfrm rot="23375">
          <a:off x="9300928" y="1247170"/>
          <a:ext cx="244515" cy="103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9300928" y="1267678"/>
        <a:ext cx="213596" cy="61837"/>
      </dsp:txXfrm>
    </dsp:sp>
    <dsp:sp modelId="{14BC2C9E-5E6F-4B0C-8B2A-F8CDEA0311DE}">
      <dsp:nvSpPr>
        <dsp:cNvPr id="0" name=""/>
        <dsp:cNvSpPr/>
      </dsp:nvSpPr>
      <dsp:spPr>
        <a:xfrm>
          <a:off x="9676522" y="869656"/>
          <a:ext cx="831282" cy="86718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EB248-00C5-4A61-AD9E-8B217F102F8A}">
      <dsp:nvSpPr>
        <dsp:cNvPr id="0" name=""/>
        <dsp:cNvSpPr/>
      </dsp:nvSpPr>
      <dsp:spPr>
        <a:xfrm>
          <a:off x="9335400" y="1762705"/>
          <a:ext cx="905666" cy="7306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Estimate the </a:t>
          </a:r>
          <a:r>
            <a:rPr lang="en-US" sz="1000" b="1" kern="1200" dirty="0" smtClean="0"/>
            <a:t>Optimal Number of Clusters- </a:t>
          </a:r>
          <a:r>
            <a:rPr lang="en-US" sz="800" kern="1200" dirty="0" err="1" smtClean="0"/>
            <a:t>NbClust</a:t>
          </a:r>
          <a:endParaRPr lang="en-US" sz="800" kern="1200" dirty="0"/>
        </a:p>
      </dsp:txBody>
      <dsp:txXfrm>
        <a:off x="9356801" y="1784106"/>
        <a:ext cx="862864" cy="687896"/>
      </dsp:txXfrm>
    </dsp:sp>
    <dsp:sp modelId="{23B7FDC9-E70F-4979-8E43-79C8D30E6146}">
      <dsp:nvSpPr>
        <dsp:cNvPr id="0" name=""/>
        <dsp:cNvSpPr/>
      </dsp:nvSpPr>
      <dsp:spPr>
        <a:xfrm rot="16223022" flipH="1">
          <a:off x="8479321" y="2531140"/>
          <a:ext cx="187701" cy="1529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 rot="10800000">
        <a:off x="8502422" y="2538789"/>
        <a:ext cx="141806" cy="91790"/>
      </dsp:txXfrm>
    </dsp:sp>
    <dsp:sp modelId="{9856373F-5708-4E4D-B013-5BBBCE590415}">
      <dsp:nvSpPr>
        <dsp:cNvPr id="0" name=""/>
        <dsp:cNvSpPr/>
      </dsp:nvSpPr>
      <dsp:spPr>
        <a:xfrm>
          <a:off x="8263348" y="2717999"/>
          <a:ext cx="831282" cy="86718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70D19-A19A-4ADA-ABD3-AAD30C412C94}">
      <dsp:nvSpPr>
        <dsp:cNvPr id="0" name=""/>
        <dsp:cNvSpPr/>
      </dsp:nvSpPr>
      <dsp:spPr>
        <a:xfrm>
          <a:off x="8088777" y="3583091"/>
          <a:ext cx="949037" cy="7306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Evaluation</a:t>
          </a:r>
          <a:r>
            <a:rPr lang="en-US" sz="800" kern="1200" dirty="0" smtClean="0"/>
            <a:t>- RI, NMI. Select the optimal model.</a:t>
          </a:r>
          <a:endParaRPr lang="en-US" sz="800" kern="1200" dirty="0"/>
        </a:p>
      </dsp:txBody>
      <dsp:txXfrm>
        <a:off x="8110178" y="3604492"/>
        <a:ext cx="906235" cy="687896"/>
      </dsp:txXfrm>
    </dsp:sp>
    <dsp:sp modelId="{B512CA07-4D32-4BBF-8219-6E3F7393AAA8}">
      <dsp:nvSpPr>
        <dsp:cNvPr id="0" name=""/>
        <dsp:cNvSpPr/>
      </dsp:nvSpPr>
      <dsp:spPr>
        <a:xfrm rot="21594340">
          <a:off x="9201614" y="3072515"/>
          <a:ext cx="177284" cy="156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9201614" y="3103783"/>
        <a:ext cx="130441" cy="93686"/>
      </dsp:txXfrm>
    </dsp:sp>
    <dsp:sp modelId="{D376F869-019C-4B0C-B494-12A79EB995F6}">
      <dsp:nvSpPr>
        <dsp:cNvPr id="0" name=""/>
        <dsp:cNvSpPr/>
      </dsp:nvSpPr>
      <dsp:spPr>
        <a:xfrm>
          <a:off x="9467252" y="2716017"/>
          <a:ext cx="831282" cy="86718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C8D83-1DEA-4983-943D-883D565F9EE7}">
      <dsp:nvSpPr>
        <dsp:cNvPr id="0" name=""/>
        <dsp:cNvSpPr/>
      </dsp:nvSpPr>
      <dsp:spPr>
        <a:xfrm>
          <a:off x="9348920" y="3595493"/>
          <a:ext cx="947988" cy="7306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Prediction</a:t>
          </a:r>
          <a:r>
            <a:rPr lang="en-US" sz="800" kern="1200" dirty="0" smtClean="0"/>
            <a:t> on new coming data. </a:t>
          </a:r>
          <a:endParaRPr lang="en-US" sz="800" kern="1200" dirty="0"/>
        </a:p>
      </dsp:txBody>
      <dsp:txXfrm>
        <a:off x="9370321" y="3616894"/>
        <a:ext cx="905186" cy="687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C734BB09-483B-4C4B-A5A4-C02A22055B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5207" y="6477000"/>
            <a:ext cx="3959769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2694" y="6477000"/>
            <a:ext cx="407947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-14069"/>
            <a:ext cx="12190413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2300" y="1295400"/>
            <a:ext cx="8725800" cy="838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2300" y="2286000"/>
            <a:ext cx="8723683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</p:txBody>
      </p:sp>
      <p:pic>
        <p:nvPicPr>
          <p:cNvPr id="3" name="SD_ART_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6029562"/>
            <a:ext cx="5212800" cy="626400"/>
          </a:xfrm>
          <a:prstGeom prst="rect">
            <a:avLst/>
          </a:prstGeom>
        </p:spPr>
      </p:pic>
      <p:pic>
        <p:nvPicPr>
          <p:cNvPr id="8" name="SD_ART_Logo_bmkArt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6029561"/>
            <a:ext cx="5287310" cy="626400"/>
          </a:xfrm>
          <a:prstGeom prst="rect">
            <a:avLst/>
          </a:prstGeom>
        </p:spPr>
      </p:pic>
      <p:pic>
        <p:nvPicPr>
          <p:cNvPr id="7" name="SD_ART_Logo_bmkArt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6029561"/>
            <a:ext cx="5287310" cy="626400"/>
          </a:xfrm>
          <a:prstGeom prst="rect">
            <a:avLst/>
          </a:prstGeom>
        </p:spPr>
      </p:pic>
      <p:sp>
        <p:nvSpPr>
          <p:cNvPr id="4" name="SD_ART_Frise"/>
          <p:cNvSpPr/>
          <p:nvPr userDrawn="1"/>
        </p:nvSpPr>
        <p:spPr bwMode="auto">
          <a:xfrm>
            <a:off x="7150413" y="3393256"/>
            <a:ext cx="5040000" cy="234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pic>
        <p:nvPicPr>
          <p:cNvPr id="6" name="SD_ART_Frise_bmkArt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413" y="3393256"/>
            <a:ext cx="5040000" cy="2340218"/>
          </a:xfrm>
          <a:prstGeom prst="rect">
            <a:avLst/>
          </a:prstGeom>
        </p:spPr>
      </p:pic>
      <p:pic>
        <p:nvPicPr>
          <p:cNvPr id="5" name="SD_ART_Frise_bmkArt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413" y="3393256"/>
            <a:ext cx="5040000" cy="2340218"/>
          </a:xfrm>
          <a:prstGeom prst="rect">
            <a:avLst/>
          </a:prstGeom>
        </p:spPr>
      </p:pic>
      <p:pic>
        <p:nvPicPr>
          <p:cNvPr id="13" name="Picture 4" descr="DTU Corporate logo_F_A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465" y="279398"/>
            <a:ext cx="485265" cy="70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21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7723-A45C-4EB5-B374-FC09D95661B0}" type="datetime3">
              <a:rPr lang="en-GB" smtClean="0"/>
              <a:t>26 October, 2016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48616"/>
            <a:ext cx="10563358" cy="1143000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301" y="1449388"/>
            <a:ext cx="5364162" cy="47879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6974" y="1449388"/>
            <a:ext cx="5362575" cy="47879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1003-F7D7-4D99-9891-951CA3363AA7}" type="datetime3">
              <a:rPr lang="en-GB" smtClean="0"/>
              <a:t>26 October, 2016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Pladsholder til dias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097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F41D-9CDC-46FF-89D2-22E39C173F8C}" type="datetime3">
              <a:rPr lang="en-GB" smtClean="0"/>
              <a:t>26 October, 2016</a:t>
            </a:fld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Pladsholder til dias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2F5D-9053-4EB4-9165-5F153EDC9421}" type="datetime3">
              <a:rPr lang="en-GB" smtClean="0"/>
              <a:t>26 October, 2016</a:t>
            </a:fld>
            <a:endParaRPr lang="en-GB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1639549" y="6476999"/>
            <a:ext cx="550863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70714425-D3F2-43D1-AF90-8B02031ADB03}" type="datetime3">
              <a:rPr lang="en-GB" smtClean="0"/>
              <a:pPr/>
              <a:t>26 October, 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420938" y="6477000"/>
            <a:ext cx="2305369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000000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22300" y="6477000"/>
            <a:ext cx="598341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0000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48616"/>
            <a:ext cx="1056335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449388"/>
            <a:ext cx="11017250" cy="4795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13676" name="SD_Off_Workarea"/>
          <p:cNvSpPr>
            <a:spLocks noChangeArrowheads="1"/>
          </p:cNvSpPr>
          <p:nvPr/>
        </p:nvSpPr>
        <p:spPr bwMode="auto">
          <a:xfrm>
            <a:off x="1318511" y="6477000"/>
            <a:ext cx="610884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>
              <a:spcBef>
                <a:spcPct val="0"/>
              </a:spcBef>
            </a:pPr>
            <a:r>
              <a:rPr lang="en-US" sz="900" b="1" smtClean="0">
                <a:solidFill>
                  <a:srgbClr val="000000"/>
                </a:solidFill>
              </a:rPr>
              <a:t>DTU Compute, Technical University of Denmark</a:t>
            </a:r>
            <a:endParaRPr lang="en-GB" sz="900" b="1" dirty="0">
              <a:solidFill>
                <a:srgbClr val="000000"/>
              </a:solidFill>
            </a:endParaRPr>
          </a:p>
        </p:txBody>
      </p:sp>
      <p:sp>
        <p:nvSpPr>
          <p:cNvPr id="15" name="SD_FLD_DocumentDate"/>
          <p:cNvSpPr txBox="1">
            <a:spLocks/>
          </p:cNvSpPr>
          <p:nvPr userDrawn="1"/>
        </p:nvSpPr>
        <p:spPr>
          <a:xfrm>
            <a:off x="9726307" y="6477000"/>
            <a:ext cx="1913515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a-DK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r>
              <a:rPr lang="en-GB" sz="900" smtClean="0"/>
              <a:t>07 August 2015</a:t>
            </a:r>
            <a:endParaRPr lang="en-GB" sz="900" dirty="0"/>
          </a:p>
        </p:txBody>
      </p:sp>
      <p:pic>
        <p:nvPicPr>
          <p:cNvPr id="23" name="Picture 4" descr="DTU Corporate logo_F_A0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465" y="279398"/>
            <a:ext cx="485265" cy="70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2"/>
          <p:cNvSpPr txBox="1"/>
          <p:nvPr userDrawn="1"/>
        </p:nvSpPr>
        <p:spPr>
          <a:xfrm>
            <a:off x="12425388" y="6244790"/>
            <a:ext cx="23096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1100" noProof="1" smtClean="0">
                <a:solidFill>
                  <a:schemeClr val="bg1"/>
                </a:solidFill>
              </a:rPr>
              <a:t>Add Presentation Title </a:t>
            </a:r>
            <a:br>
              <a:rPr lang="en-GB" sz="1100" noProof="1" smtClean="0">
                <a:solidFill>
                  <a:schemeClr val="bg1"/>
                </a:solidFill>
              </a:rPr>
            </a:br>
            <a:r>
              <a:rPr lang="en-GB" sz="1100" noProof="1" smtClean="0">
                <a:solidFill>
                  <a:schemeClr val="bg1"/>
                </a:solidFill>
              </a:rPr>
              <a:t>in Footer via ”Insert”; </a:t>
            </a:r>
            <a:br>
              <a:rPr lang="en-GB" sz="1100" noProof="1" smtClean="0">
                <a:solidFill>
                  <a:schemeClr val="bg1"/>
                </a:solidFill>
              </a:rPr>
            </a:br>
            <a:r>
              <a:rPr lang="en-GB" sz="1100" noProof="1" smtClean="0">
                <a:solidFill>
                  <a:schemeClr val="bg1"/>
                </a:solidFill>
              </a:rPr>
              <a:t>”Header &amp; Footer”</a:t>
            </a:r>
            <a:endParaRPr lang="en-GB" sz="1100" noProof="1">
              <a:solidFill>
                <a:schemeClr val="bg1"/>
              </a:solidFill>
            </a:endParaRPr>
          </a:p>
        </p:txBody>
      </p:sp>
      <p:cxnSp>
        <p:nvCxnSpPr>
          <p:cNvPr id="11" name="Straight Connector 13"/>
          <p:cNvCxnSpPr/>
          <p:nvPr userDrawn="1"/>
        </p:nvCxnSpPr>
        <p:spPr bwMode="auto">
          <a:xfrm>
            <a:off x="12250613" y="6597352"/>
            <a:ext cx="1919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rgbClr val="000000"/>
          </a:solidFill>
          <a:latin typeface="+mn-lt"/>
          <a:ea typeface="+mn-ea"/>
          <a:cs typeface="+mn-cs"/>
        </a:defRPr>
      </a:lvl1pPr>
      <a:lvl2pPr marL="574675" indent="-195263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rgbClr val="000000"/>
          </a:solidFill>
          <a:latin typeface="+mn-lt"/>
          <a:ea typeface="+mn-ea"/>
        </a:defRPr>
      </a:lvl2pPr>
      <a:lvl3pPr marL="1279525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rgbClr val="000000"/>
          </a:solidFill>
          <a:latin typeface="+mn-lt"/>
          <a:ea typeface="+mn-ea"/>
        </a:defRPr>
      </a:lvl3pPr>
      <a:lvl4pPr marL="1698625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rgbClr val="000000"/>
          </a:solidFill>
          <a:latin typeface="+mn-lt"/>
          <a:ea typeface="+mn-ea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rgbClr val="000000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Master </a:t>
            </a:r>
            <a:r>
              <a:rPr lang="en-US" b="0" dirty="0" smtClean="0"/>
              <a:t>thesis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6774" y="2796328"/>
            <a:ext cx="7472728" cy="936104"/>
          </a:xfrm>
        </p:spPr>
        <p:txBody>
          <a:bodyPr/>
          <a:lstStyle/>
          <a:p>
            <a:r>
              <a:rPr lang="en-US" sz="2400" dirty="0"/>
              <a:t>Text mining and </a:t>
            </a:r>
            <a:r>
              <a:rPr lang="en-US" sz="2400" dirty="0" smtClean="0"/>
              <a:t>data analytics </a:t>
            </a:r>
            <a:r>
              <a:rPr lang="en-US" sz="2400" dirty="0"/>
              <a:t>for  </a:t>
            </a:r>
            <a:r>
              <a:rPr lang="en-US" sz="2400" dirty="0" smtClean="0"/>
              <a:t>analysis </a:t>
            </a:r>
            <a:r>
              <a:rPr lang="en-US" sz="2400" dirty="0"/>
              <a:t>of </a:t>
            </a:r>
            <a:r>
              <a:rPr lang="en-US" sz="2400" dirty="0" smtClean="0"/>
              <a:t>slug formation </a:t>
            </a:r>
            <a:r>
              <a:rPr lang="en-US" sz="2400" dirty="0"/>
              <a:t>in </a:t>
            </a:r>
            <a:r>
              <a:rPr lang="en-US" sz="2400" dirty="0" smtClean="0"/>
              <a:t>offshore oil/gas pipelines</a:t>
            </a:r>
            <a:endParaRPr lang="en-GB" sz="2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4727054" y="4365104"/>
            <a:ext cx="396044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74675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000000"/>
                </a:solidFill>
                <a:latin typeface="+mn-lt"/>
                <a:ea typeface="+mn-ea"/>
              </a:defRPr>
            </a:lvl2pPr>
            <a:lvl3pPr marL="1279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00"/>
                </a:solidFill>
                <a:latin typeface="+mn-lt"/>
                <a:ea typeface="+mn-ea"/>
              </a:defRPr>
            </a:lvl3pPr>
            <a:lvl4pPr marL="16986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000000"/>
                </a:solidFill>
                <a:latin typeface="+mn-lt"/>
                <a:ea typeface="+mn-ea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000000"/>
                </a:solidFill>
                <a:latin typeface="+mn-lt"/>
                <a:ea typeface="+mn-ea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2000" kern="0" dirty="0" smtClean="0"/>
              <a:t>Ran Wang</a:t>
            </a:r>
          </a:p>
          <a:p>
            <a:r>
              <a:rPr lang="en-GB" sz="2000" kern="0" dirty="0" smtClean="0"/>
              <a:t>S111503</a:t>
            </a:r>
          </a:p>
          <a:p>
            <a:r>
              <a:rPr lang="en-GB" sz="2000" kern="0" dirty="0" smtClean="0"/>
              <a:t>August 2016 </a:t>
            </a:r>
            <a:endParaRPr lang="en-GB" sz="20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452301"/>
            <a:ext cx="8740338" cy="433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2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71" y="2384884"/>
            <a:ext cx="8401584" cy="279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8" y="2528900"/>
            <a:ext cx="10928134" cy="263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reduction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22" y="1603917"/>
            <a:ext cx="8798140" cy="4510088"/>
          </a:xfrm>
        </p:spPr>
      </p:pic>
    </p:spTree>
    <p:extLst>
      <p:ext uri="{BB962C8B-B14F-4D97-AF65-F5344CB8AC3E}">
        <p14:creationId xmlns:p14="http://schemas.microsoft.com/office/powerpoint/2010/main" val="30136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1449388"/>
            <a:ext cx="9504486" cy="418614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38" y="5599776"/>
            <a:ext cx="2640770" cy="62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92" y="3753036"/>
            <a:ext cx="6624166" cy="16560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27069" y="2260716"/>
            <a:ext cx="609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Nonnegative matrix factorization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150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Clustering- </a:t>
            </a:r>
            <a:r>
              <a:rPr lang="en-US" dirty="0" err="1" smtClean="0"/>
              <a:t>Kmeans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algorithm is the </a:t>
            </a:r>
            <a:r>
              <a:rPr lang="en-US" b="1" dirty="0"/>
              <a:t>minimum of sum of squares</a:t>
            </a:r>
            <a:r>
              <a:rPr lang="en-US" dirty="0"/>
              <a:t> of Euclidean </a:t>
            </a:r>
            <a:r>
              <a:rPr lang="en-US" dirty="0" smtClean="0"/>
              <a:t>distance within </a:t>
            </a:r>
            <a:r>
              <a:rPr lang="en-US" dirty="0"/>
              <a:t>each </a:t>
            </a:r>
            <a:r>
              <a:rPr lang="en-US" dirty="0" smtClean="0"/>
              <a:t>cluster.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Randomly </a:t>
            </a:r>
            <a:r>
              <a:rPr lang="en-US" dirty="0"/>
              <a:t>assigning K </a:t>
            </a:r>
            <a:r>
              <a:rPr lang="en-US" dirty="0" smtClean="0"/>
              <a:t>data </a:t>
            </a:r>
            <a:r>
              <a:rPr lang="en-US" dirty="0"/>
              <a:t>points </a:t>
            </a:r>
            <a:r>
              <a:rPr lang="en-US" dirty="0" smtClean="0"/>
              <a:t>as centroids, follows </a:t>
            </a:r>
            <a:r>
              <a:rPr lang="en-US" dirty="0"/>
              <a:t>by an </a:t>
            </a:r>
            <a:r>
              <a:rPr lang="en-US" dirty="0" smtClean="0"/>
              <a:t>iterative process:</a:t>
            </a:r>
          </a:p>
          <a:p>
            <a:pPr marL="0" indent="0">
              <a:buNone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each centroid assigned, identify the data points that are closer to </a:t>
            </a:r>
            <a:r>
              <a:rPr lang="en-US" dirty="0" smtClean="0"/>
              <a:t>it.</a:t>
            </a:r>
          </a:p>
          <a:p>
            <a:pPr marL="342900" indent="-342900">
              <a:buAutoNum type="arabicPeriod"/>
            </a:pPr>
            <a:r>
              <a:rPr lang="en-US" dirty="0" smtClean="0"/>
              <a:t>Update the centroids for </a:t>
            </a:r>
            <a:r>
              <a:rPr lang="en-US" dirty="0"/>
              <a:t>each new formed </a:t>
            </a:r>
            <a:r>
              <a:rPr lang="en-US" dirty="0" smtClean="0"/>
              <a:t>cluster.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Converges </a:t>
            </a:r>
            <a:r>
              <a:rPr lang="en-US" dirty="0"/>
              <a:t>to a </a:t>
            </a:r>
            <a:r>
              <a:rPr lang="en-US" b="1" dirty="0"/>
              <a:t>local </a:t>
            </a:r>
            <a:r>
              <a:rPr lang="en-US" b="1" dirty="0" smtClean="0"/>
              <a:t>minimum </a:t>
            </a:r>
            <a:r>
              <a:rPr lang="en-US" dirty="0"/>
              <a:t>when the mean vectors become stable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652" y="2240868"/>
            <a:ext cx="2578430" cy="81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4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Clustering- </a:t>
            </a:r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1592262"/>
            <a:ext cx="11017250" cy="465252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Assumptions:</a:t>
            </a:r>
          </a:p>
          <a:p>
            <a:pPr marL="0" indent="0">
              <a:buNone/>
            </a:pPr>
            <a:r>
              <a:rPr lang="en-US" dirty="0" err="1" smtClean="0"/>
              <a:t>Datapoints</a:t>
            </a:r>
            <a:r>
              <a:rPr lang="en-US" dirty="0" smtClean="0"/>
              <a:t> in each cluster are roughly spherically distributed.</a:t>
            </a:r>
          </a:p>
          <a:p>
            <a:pPr marL="0" indent="0">
              <a:buNone/>
            </a:pPr>
            <a:r>
              <a:rPr lang="en-US" dirty="0" smtClean="0"/>
              <a:t>Each cluster have roughly same size of </a:t>
            </a:r>
            <a:r>
              <a:rPr lang="en-US" dirty="0" err="1" smtClean="0"/>
              <a:t>datapoints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Violation could fail k-means clustering.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373" y="3688753"/>
            <a:ext cx="2568163" cy="25757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033" y="3635407"/>
            <a:ext cx="2700300" cy="268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Ward 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Agglomeratively</a:t>
            </a:r>
            <a:r>
              <a:rPr lang="en-US" dirty="0" smtClean="0"/>
              <a:t> merging clusters, while </a:t>
            </a:r>
            <a:r>
              <a:rPr lang="en-US" dirty="0"/>
              <a:t>the criterion for selecting pairs of clusters to merge at each step is </a:t>
            </a:r>
            <a:r>
              <a:rPr lang="en-US" dirty="0" smtClean="0"/>
              <a:t>determined by </a:t>
            </a:r>
            <a:r>
              <a:rPr lang="en-US" dirty="0"/>
              <a:t>the minimum value of the objective function below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641" y="2672916"/>
            <a:ext cx="9586066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Number of Clusters (ONC)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54" y="1683121"/>
            <a:ext cx="11017250" cy="479540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Gap statistics: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Developed by Stanford </a:t>
            </a:r>
            <a:r>
              <a:rPr lang="en-US" dirty="0">
                <a:solidFill>
                  <a:schemeClr val="tx1"/>
                </a:solidFill>
              </a:rPr>
              <a:t>researchers </a:t>
            </a:r>
            <a:r>
              <a:rPr lang="en-US" dirty="0" err="1">
                <a:solidFill>
                  <a:schemeClr val="tx1"/>
                </a:solidFill>
              </a:rPr>
              <a:t>Tibshirani</a:t>
            </a:r>
            <a:r>
              <a:rPr lang="en-US" dirty="0">
                <a:solidFill>
                  <a:schemeClr val="tx1"/>
                </a:solidFill>
              </a:rPr>
              <a:t>, Walther and </a:t>
            </a:r>
            <a:r>
              <a:rPr lang="en-US" dirty="0" smtClean="0">
                <a:solidFill>
                  <a:schemeClr val="tx1"/>
                </a:solidFill>
              </a:rPr>
              <a:t>Hastie 2001.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tx1"/>
                </a:solidFill>
                <a:ea typeface="Helvetica Neue"/>
              </a:rPr>
              <a:t>A </a:t>
            </a:r>
            <a:r>
              <a:rPr lang="en-US" altLang="en-US" dirty="0">
                <a:solidFill>
                  <a:schemeClr val="tx1"/>
                </a:solidFill>
                <a:ea typeface="Helvetica Neue"/>
              </a:rPr>
              <a:t>way to standardize the </a:t>
            </a:r>
            <a:r>
              <a:rPr lang="en-US" altLang="en-US" dirty="0" smtClean="0">
                <a:solidFill>
                  <a:schemeClr val="tx1"/>
                </a:solidFill>
                <a:ea typeface="Helvetica Neue"/>
              </a:rPr>
              <a:t>comparison of log </a:t>
            </a:r>
            <a:r>
              <a:rPr lang="en-US" altLang="en-US" i="1" dirty="0" err="1" smtClean="0">
                <a:solidFill>
                  <a:schemeClr val="tx1"/>
                </a:solidFill>
                <a:ea typeface="Helvetica Neue"/>
              </a:rPr>
              <a:t>W</a:t>
            </a:r>
            <a:r>
              <a:rPr lang="en-US" altLang="en-US" sz="1000" dirty="0" err="1" smtClean="0">
                <a:solidFill>
                  <a:schemeClr val="tx1"/>
                </a:solidFill>
                <a:ea typeface="Helvetica Neue"/>
              </a:rPr>
              <a:t>k</a:t>
            </a:r>
            <a:r>
              <a:rPr lang="en-US" altLang="en-US" dirty="0">
                <a:solidFill>
                  <a:schemeClr val="tx1"/>
                </a:solidFill>
                <a:ea typeface="Helvetica Neue"/>
              </a:rPr>
              <a:t>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Helvetica Neue"/>
              </a:rPr>
              <a:t>with </a:t>
            </a:r>
            <a:r>
              <a:rPr lang="en-US" altLang="en-US" dirty="0">
                <a:solidFill>
                  <a:schemeClr val="tx1"/>
                </a:solidFill>
                <a:ea typeface="Helvetica Neue"/>
              </a:rPr>
              <a:t>a null reference distribution of the </a:t>
            </a:r>
            <a:r>
              <a:rPr lang="en-US" altLang="en-US" dirty="0" smtClean="0">
                <a:solidFill>
                  <a:schemeClr val="tx1"/>
                </a:solidFill>
                <a:ea typeface="Helvetica Neue"/>
              </a:rPr>
              <a:t>data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tx1"/>
                </a:solidFill>
                <a:ea typeface="Helvetica Neue"/>
              </a:rPr>
              <a:t>The ONC</a:t>
            </a:r>
            <a:r>
              <a:rPr lang="en-US" altLang="en-US" dirty="0">
                <a:solidFill>
                  <a:schemeClr val="tx1"/>
                </a:solidFill>
                <a:ea typeface="Helvetica Neue"/>
              </a:rPr>
              <a:t>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Helvetica Neue"/>
              </a:rPr>
              <a:t>is </a:t>
            </a:r>
            <a:r>
              <a:rPr lang="en-US" altLang="en-US" dirty="0">
                <a:solidFill>
                  <a:schemeClr val="tx1"/>
                </a:solidFill>
                <a:ea typeface="Helvetica Neue"/>
              </a:rPr>
              <a:t>the value for which log </a:t>
            </a:r>
            <a:r>
              <a:rPr lang="en-US" altLang="en-US" i="1" dirty="0" err="1" smtClean="0">
                <a:solidFill>
                  <a:schemeClr val="tx1"/>
                </a:solidFill>
                <a:ea typeface="Helvetica Neue"/>
              </a:rPr>
              <a:t>W</a:t>
            </a:r>
            <a:r>
              <a:rPr lang="en-US" altLang="en-US" sz="1000" dirty="0" err="1" smtClean="0">
                <a:solidFill>
                  <a:schemeClr val="tx1"/>
                </a:solidFill>
                <a:ea typeface="Helvetica Neue"/>
              </a:rPr>
              <a:t>k</a:t>
            </a:r>
            <a:r>
              <a:rPr lang="en-US" altLang="en-US" dirty="0">
                <a:solidFill>
                  <a:schemeClr val="tx1"/>
                </a:solidFill>
                <a:ea typeface="Helvetica Neue"/>
              </a:rPr>
              <a:t> falls the farthest below this reference curve.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+mj-lt"/>
                <a:ea typeface="Helvetica Neue"/>
              </a:rPr>
              <a:t>E*</a:t>
            </a:r>
            <a:r>
              <a:rPr lang="en-US" altLang="en-US" sz="1000" dirty="0" smtClean="0">
                <a:solidFill>
                  <a:schemeClr val="tx1"/>
                </a:solidFill>
                <a:latin typeface="+mj-lt"/>
                <a:ea typeface="Helvetica Neue"/>
              </a:rPr>
              <a:t>n</a:t>
            </a:r>
            <a:r>
              <a:rPr lang="en-US" altLang="en-US" dirty="0" smtClean="0">
                <a:solidFill>
                  <a:schemeClr val="tx1"/>
                </a:solidFill>
                <a:latin typeface="+mj-lt"/>
                <a:ea typeface="Helvetica Neue"/>
              </a:rPr>
              <a:t>{log </a:t>
            </a:r>
            <a:r>
              <a:rPr lang="en-US" altLang="en-US" i="1" dirty="0" err="1">
                <a:solidFill>
                  <a:schemeClr val="tx1"/>
                </a:solidFill>
                <a:latin typeface="+mj-lt"/>
                <a:ea typeface="Helvetica Neue"/>
              </a:rPr>
              <a:t>W</a:t>
            </a:r>
            <a:r>
              <a:rPr lang="en-US" altLang="en-US" sz="1000" dirty="0" err="1">
                <a:solidFill>
                  <a:schemeClr val="tx1"/>
                </a:solidFill>
                <a:latin typeface="+mj-lt"/>
                <a:ea typeface="Helvetica Neue"/>
              </a:rPr>
              <a:t>k</a:t>
            </a:r>
            <a:r>
              <a:rPr lang="en-US" altLang="en-US" dirty="0" smtClean="0">
                <a:solidFill>
                  <a:schemeClr val="tx1"/>
                </a:solidFill>
                <a:latin typeface="+mj-lt"/>
                <a:ea typeface="Helvetica Neue"/>
              </a:rPr>
              <a:t>} is obtained by the average of many times copies of </a:t>
            </a:r>
            <a:r>
              <a:rPr lang="en-US" altLang="en-US" dirty="0">
                <a:solidFill>
                  <a:schemeClr val="tx1"/>
                </a:solidFill>
                <a:latin typeface="+mj-lt"/>
                <a:ea typeface="Helvetica Neue"/>
              </a:rPr>
              <a:t>log </a:t>
            </a:r>
            <a:r>
              <a:rPr lang="en-US" altLang="en-US" i="1" dirty="0" err="1" smtClean="0">
                <a:solidFill>
                  <a:schemeClr val="tx1"/>
                </a:solidFill>
                <a:latin typeface="+mj-lt"/>
                <a:ea typeface="Helvetica Neue"/>
              </a:rPr>
              <a:t>W</a:t>
            </a:r>
            <a:r>
              <a:rPr lang="en-US" altLang="en-US" sz="1000" dirty="0" err="1" smtClean="0">
                <a:solidFill>
                  <a:schemeClr val="tx1"/>
                </a:solidFill>
                <a:latin typeface="+mj-lt"/>
                <a:ea typeface="Helvetica Neue"/>
              </a:rPr>
              <a:t>k</a:t>
            </a:r>
            <a:r>
              <a:rPr lang="en-US" altLang="en-US" dirty="0" smtClean="0">
                <a:solidFill>
                  <a:schemeClr val="tx1"/>
                </a:solidFill>
                <a:latin typeface="+mj-lt"/>
                <a:ea typeface="Helvetica Neue"/>
              </a:rPr>
              <a:t>, </a:t>
            </a:r>
            <a:r>
              <a:rPr lang="en-US" altLang="en-US" dirty="0">
                <a:solidFill>
                  <a:schemeClr val="tx1"/>
                </a:solidFill>
                <a:latin typeface="+mj-lt"/>
                <a:ea typeface="Helvetica Neue"/>
              </a:rPr>
              <a:t>each of which is generated with a Monte Carlo sample from the </a:t>
            </a:r>
            <a:r>
              <a:rPr lang="en-US" altLang="en-US" dirty="0" smtClean="0">
                <a:solidFill>
                  <a:schemeClr val="tx1"/>
                </a:solidFill>
                <a:latin typeface="+mj-lt"/>
                <a:ea typeface="Helvetica Neue"/>
              </a:rPr>
              <a:t>uniform </a:t>
            </a:r>
            <a:r>
              <a:rPr lang="en-US" altLang="en-US" dirty="0">
                <a:solidFill>
                  <a:schemeClr val="tx1"/>
                </a:solidFill>
                <a:latin typeface="+mj-lt"/>
                <a:ea typeface="Helvetica Neue"/>
              </a:rPr>
              <a:t>distribution. 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</a:t>
            </a:r>
            <a:endParaRPr lang="en-US" altLang="en-US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Monte Carlo replicates exhibit a standard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deviation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(k) accounting for simulation error: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US" altLang="en-US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+mj-lt"/>
              </a:rPr>
              <a:t>The ONC is</a:t>
            </a:r>
            <a:r>
              <a:rPr lang="en-US" altLang="en-US" dirty="0" smtClean="0">
                <a:solidFill>
                  <a:schemeClr val="tx1"/>
                </a:solidFill>
                <a:latin typeface="+mj-lt"/>
                <a:ea typeface="Helvetica Neue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+mj-lt"/>
                <a:ea typeface="Helvetica Neue"/>
              </a:rPr>
              <a:t>the smallest 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+mj-lt"/>
                <a:ea typeface="Helvetica Neue"/>
              </a:rPr>
              <a:t>K such that:</a:t>
            </a:r>
            <a:endParaRPr lang="en-US" altLang="en-US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.</a:t>
            </a: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3" name="Picture 9" descr="\displaystyle \mathrm{Gap}_n(k) = E_n^*\{\log W_k\} - \log W_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38" y="3226456"/>
            <a:ext cx="3670426" cy="28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-3068" y="978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.</a:t>
            </a: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9" name="Picture 15" descr="\displaystyle s_k = \sqrt{1+1/B}\,\mathrm{sd}(k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38" y="4836253"/>
            <a:ext cx="2277398" cy="32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\mathrm{Gap}(k) \geq \mathrm{Gap}(k+1) - s_{k+1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421" y="5769260"/>
            <a:ext cx="2898340" cy="25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8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Problem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41" y="1573300"/>
            <a:ext cx="5400030" cy="45925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620671" y="2240868"/>
            <a:ext cx="4335075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Expecting to find the correlation between </a:t>
            </a:r>
            <a:r>
              <a:rPr lang="en-US" sz="2800" b="1" dirty="0" smtClean="0"/>
              <a:t>slug</a:t>
            </a:r>
            <a:r>
              <a:rPr lang="en-US" sz="1800" dirty="0" smtClean="0"/>
              <a:t> formation/occurrence and</a:t>
            </a:r>
          </a:p>
          <a:p>
            <a:r>
              <a:rPr lang="en-US" sz="2800" b="1" dirty="0" smtClean="0"/>
              <a:t>system maintenance report</a:t>
            </a:r>
            <a:r>
              <a:rPr lang="en-US" sz="1800" dirty="0" smtClean="0"/>
              <a:t>, </a:t>
            </a:r>
          </a:p>
          <a:p>
            <a:r>
              <a:rPr lang="en-US" sz="1800" dirty="0" smtClean="0"/>
              <a:t>so as to avoid the risk and keep safe production.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710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Number of Clusters (ONC)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368" y="1580683"/>
            <a:ext cx="8950998" cy="451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5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Number of Clusters (ONC)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436" y="1438752"/>
            <a:ext cx="9054054" cy="48911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3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Number of Clusters (ONC)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6" name="AutoShape 4" descr="s(i) = \frac{b(i) - a(i)}{\max\{a(i),b(i)\}}&#10;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000" b="1" dirty="0" smtClean="0"/>
              <a:t>Silhouette: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method of </a:t>
            </a:r>
            <a:r>
              <a:rPr lang="en-US" dirty="0" smtClean="0"/>
              <a:t>validation </a:t>
            </a:r>
            <a:r>
              <a:rPr lang="en-US" dirty="0"/>
              <a:t>of </a:t>
            </a:r>
            <a:r>
              <a:rPr lang="en-US" dirty="0" smtClean="0"/>
              <a:t>consistency within clusters of data, </a:t>
            </a:r>
          </a:p>
          <a:p>
            <a:pPr marL="0" indent="0">
              <a:buNone/>
            </a:pPr>
            <a:r>
              <a:rPr lang="en-US" dirty="0" smtClean="0"/>
              <a:t>depends on </a:t>
            </a:r>
            <a:r>
              <a:rPr lang="en-US" dirty="0"/>
              <a:t>the comparison of cluster's tightness and dispersion: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i="1" dirty="0" smtClean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i="1" dirty="0" smtClean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altLang="en-US" dirty="0" smtClean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smtClean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i="1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&lt;= s(</a:t>
            </a:r>
            <a:r>
              <a:rPr lang="en-US" altLang="en-US" i="1" dirty="0" err="1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i="1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&lt;= 1</a:t>
            </a:r>
            <a:r>
              <a:rPr lang="en-US" altLang="en-US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</a:t>
            </a:r>
          </a:p>
          <a:p>
            <a:pPr marL="0" indent="0">
              <a:buNone/>
            </a:pPr>
            <a:r>
              <a:rPr lang="en-US" altLang="en-US" i="1" dirty="0" smtClean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a(</a:t>
            </a:r>
            <a:r>
              <a:rPr lang="en-US" altLang="en-US" i="1" dirty="0" err="1" smtClean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i="1" dirty="0" smtClean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dirty="0" smtClean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average distance of</a:t>
            </a:r>
            <a:r>
              <a:rPr lang="en-US" altLang="en-US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US" altLang="en-US" i="1" dirty="0" err="1" smtClean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ith</a:t>
            </a:r>
            <a:r>
              <a:rPr lang="en-US" altLang="en-US" dirty="0" smtClean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with </a:t>
            </a:r>
            <a:r>
              <a:rPr lang="en-US" altLang="en-US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other data within the same </a:t>
            </a:r>
            <a:r>
              <a:rPr lang="en-US" altLang="en-US" dirty="0" smtClean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cluster,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dirty="0" smtClean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dirty="0" err="1" smtClean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 smtClean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the </a:t>
            </a:r>
            <a:r>
              <a:rPr lang="en-US" altLang="en-US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distance of  </a:t>
            </a:r>
            <a:r>
              <a:rPr lang="en-US" altLang="en-US" i="1" dirty="0" err="1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ith</a:t>
            </a:r>
            <a:r>
              <a:rPr lang="en-US" altLang="en-US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altLang="en-US" dirty="0" smtClean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all other data within the nearest cluster.</a:t>
            </a:r>
            <a:endParaRPr lang="en-US" altLang="en-US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utoShape 6" descr="i"/>
          <p:cNvSpPr>
            <a:spLocks noChangeAspect="1" noChangeArrowheads="1"/>
          </p:cNvSpPr>
          <p:nvPr/>
        </p:nvSpPr>
        <p:spPr bwMode="auto">
          <a:xfrm>
            <a:off x="14493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s(i) = \frac{b(i) - a(i)}{\max\{a(i),b(i)\}}&#10;"/>
          <p:cNvSpPr>
            <a:spLocks noChangeAspect="1" noChangeArrowheads="1"/>
          </p:cNvSpPr>
          <p:nvPr/>
        </p:nvSpPr>
        <p:spPr bwMode="auto">
          <a:xfrm>
            <a:off x="288925" y="-60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046" y="2877016"/>
            <a:ext cx="2339852" cy="67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5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Number of Clusters (ONC)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23</a:t>
            </a:fld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0970" y="1557755"/>
            <a:ext cx="4319910" cy="45791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1188" y="1664804"/>
            <a:ext cx="1446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b="1" dirty="0"/>
              <a:t>Silhouette:</a:t>
            </a:r>
          </a:p>
        </p:txBody>
      </p:sp>
    </p:spTree>
    <p:extLst>
      <p:ext uri="{BB962C8B-B14F-4D97-AF65-F5344CB8AC3E}">
        <p14:creationId xmlns:p14="http://schemas.microsoft.com/office/powerpoint/2010/main" val="20394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Experiment- ONC- gap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7254" y="1634783"/>
            <a:ext cx="5215224" cy="44990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22300" y="1880828"/>
            <a:ext cx="461491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By using R package </a:t>
            </a:r>
            <a:r>
              <a:rPr lang="en-US" sz="2000" i="1" dirty="0" err="1" smtClean="0"/>
              <a:t>NbClust</a:t>
            </a:r>
            <a:r>
              <a:rPr lang="en-US" sz="2000" i="1" dirty="0" smtClean="0"/>
              <a:t>, </a:t>
            </a:r>
          </a:p>
          <a:p>
            <a:r>
              <a:rPr lang="en-US" sz="2000" i="1" dirty="0" smtClean="0"/>
              <a:t>the</a:t>
            </a:r>
            <a:r>
              <a:rPr lang="en-US" sz="2000" dirty="0" smtClean="0"/>
              <a:t> 30 indexes votes for ONC is 3.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90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Experiment- </a:t>
            </a:r>
            <a:r>
              <a:rPr lang="en-US" dirty="0" smtClean="0"/>
              <a:t>ONC- gap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1771" y="2532063"/>
            <a:ext cx="6962775" cy="37052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97476" y="1988840"/>
            <a:ext cx="113705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Perform gap statistic at 10 dimensions (2-11), only dimension 5 and 6 exhibit ONC=3,</a:t>
            </a:r>
          </a:p>
          <a:p>
            <a:r>
              <a:rPr lang="en-US" sz="2000" dirty="0" smtClean="0"/>
              <a:t>The rest dimensions show ONC=2.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 bwMode="auto">
          <a:xfrm>
            <a:off x="5591150" y="3607847"/>
            <a:ext cx="395313" cy="93610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083538" y="3547838"/>
            <a:ext cx="395313" cy="93610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5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Experiment- ONC- silhouette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822" y="1777989"/>
            <a:ext cx="6660170" cy="444553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5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Experiment- </a:t>
            </a:r>
            <a:r>
              <a:rPr lang="en-US" dirty="0" smtClean="0"/>
              <a:t>ONC- silhouette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27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999" y="1594181"/>
            <a:ext cx="7811852" cy="448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6851290" y="5877272"/>
            <a:ext cx="432048" cy="198709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74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evaluation metrics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Rand index</a:t>
            </a:r>
            <a:r>
              <a:rPr lang="en-US" i="1" dirty="0" smtClean="0"/>
              <a:t>: </a:t>
            </a:r>
            <a:r>
              <a:rPr lang="en-US" dirty="0"/>
              <a:t>a similarity measure between two </a:t>
            </a:r>
            <a:r>
              <a:rPr lang="en-US" dirty="0" err="1" smtClean="0"/>
              <a:t>clusterings</a:t>
            </a:r>
            <a:r>
              <a:rPr lang="en-US" dirty="0" smtClean="0"/>
              <a:t>,</a:t>
            </a:r>
            <a:r>
              <a:rPr lang="en-US" dirty="0"/>
              <a:t> penalizes both false positive and false </a:t>
            </a:r>
            <a:r>
              <a:rPr lang="en-US" dirty="0" smtClean="0"/>
              <a:t>negative. (0~1)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Adjusted Rand </a:t>
            </a:r>
            <a:r>
              <a:rPr lang="en-US" b="1" dirty="0"/>
              <a:t>I</a:t>
            </a:r>
            <a:r>
              <a:rPr lang="en-US" b="1" dirty="0" smtClean="0"/>
              <a:t>ndex</a:t>
            </a:r>
            <a:r>
              <a:rPr lang="en-US" dirty="0" smtClean="0"/>
              <a:t>: </a:t>
            </a:r>
            <a:r>
              <a:rPr lang="en-US" dirty="0"/>
              <a:t>adjusted for the chance grouping of </a:t>
            </a:r>
            <a:r>
              <a:rPr lang="en-US" dirty="0" smtClean="0"/>
              <a:t>elements.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   </a:t>
            </a:r>
            <a:r>
              <a:rPr lang="en-US" altLang="en-US" dirty="0" smtClean="0">
                <a:solidFill>
                  <a:schemeClr val="tx1"/>
                </a:solidFill>
              </a:rPr>
              <a:t>ARI</a:t>
            </a:r>
            <a:r>
              <a:rPr lang="en-US" altLang="en-US" dirty="0" smtClean="0">
                <a:solidFill>
                  <a:srgbClr val="222222"/>
                </a:solidFill>
                <a:ea typeface="Monaco"/>
              </a:rPr>
              <a:t> </a:t>
            </a:r>
            <a:r>
              <a:rPr lang="en-US" altLang="en-US" dirty="0">
                <a:solidFill>
                  <a:srgbClr val="666666"/>
                </a:solidFill>
              </a:rPr>
              <a:t>=</a:t>
            </a:r>
            <a:r>
              <a:rPr lang="en-US" altLang="en-US" dirty="0">
                <a:solidFill>
                  <a:srgbClr val="222222"/>
                </a:solidFill>
                <a:ea typeface="Monaco"/>
              </a:rPr>
              <a:t> (</a:t>
            </a:r>
            <a:r>
              <a:rPr lang="en-US" altLang="en-US" dirty="0">
                <a:solidFill>
                  <a:schemeClr val="tx1"/>
                </a:solidFill>
              </a:rPr>
              <a:t>RI</a:t>
            </a:r>
            <a:r>
              <a:rPr lang="en-US" altLang="en-US" dirty="0">
                <a:solidFill>
                  <a:srgbClr val="222222"/>
                </a:solidFill>
                <a:ea typeface="Monaco"/>
              </a:rPr>
              <a:t> </a:t>
            </a:r>
            <a:r>
              <a:rPr lang="en-US" altLang="en-US" dirty="0">
                <a:solidFill>
                  <a:srgbClr val="666666"/>
                </a:solidFill>
              </a:rPr>
              <a:t>-</a:t>
            </a:r>
            <a:r>
              <a:rPr lang="en-US" altLang="en-US" dirty="0">
                <a:solidFill>
                  <a:srgbClr val="222222"/>
                </a:solidFill>
                <a:ea typeface="Monaco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Expected_RI</a:t>
            </a:r>
            <a:r>
              <a:rPr lang="en-US" altLang="en-US" dirty="0" smtClean="0">
                <a:solidFill>
                  <a:srgbClr val="222222"/>
                </a:solidFill>
              </a:rPr>
              <a:t>) / </a:t>
            </a:r>
            <a:r>
              <a:rPr lang="en-US" altLang="en-US" dirty="0" smtClean="0">
                <a:solidFill>
                  <a:srgbClr val="222222"/>
                </a:solidFill>
                <a:ea typeface="Monaco"/>
              </a:rPr>
              <a:t>((</a:t>
            </a:r>
            <a:r>
              <a:rPr lang="en-US" altLang="en-US" dirty="0">
                <a:solidFill>
                  <a:schemeClr val="tx1"/>
                </a:solidFill>
              </a:rPr>
              <a:t>RI</a:t>
            </a:r>
            <a:r>
              <a:rPr lang="en-US" altLang="en-US" dirty="0">
                <a:solidFill>
                  <a:srgbClr val="222222"/>
                </a:solidFill>
                <a:ea typeface="Monaco"/>
              </a:rPr>
              <a:t>) </a:t>
            </a:r>
            <a:r>
              <a:rPr lang="en-US" altLang="en-US" dirty="0">
                <a:solidFill>
                  <a:srgbClr val="666666"/>
                </a:solidFill>
              </a:rPr>
              <a:t>-</a:t>
            </a:r>
            <a:r>
              <a:rPr lang="en-US" altLang="en-US" dirty="0">
                <a:solidFill>
                  <a:srgbClr val="222222"/>
                </a:solidFill>
                <a:ea typeface="Monaco"/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Expected_RI</a:t>
            </a:r>
            <a:r>
              <a:rPr lang="en-US" altLang="en-US" dirty="0">
                <a:solidFill>
                  <a:srgbClr val="222222"/>
                </a:solidFill>
                <a:ea typeface="Monaco"/>
              </a:rPr>
              <a:t>)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28</a:t>
            </a:fld>
            <a:endParaRPr lang="en-GB" dirty="0"/>
          </a:p>
        </p:txBody>
      </p:sp>
      <p:pic>
        <p:nvPicPr>
          <p:cNvPr id="3075" name="Picture 3" descr="\begin{eqnarray*}&#10;\mbox{RI} = \frac{\mbox{TP}+\mbox{TN}}{\mbox{TP}+\mbox{FP}+\mbox{FN}+\mbox{TN}}&#10;\end{eqnarray*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621" y="2420888"/>
            <a:ext cx="2372838" cy="53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68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evaluation </a:t>
            </a:r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1592262"/>
            <a:ext cx="11017250" cy="465252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Mutual Information: </a:t>
            </a:r>
            <a:r>
              <a:rPr lang="en-US" dirty="0"/>
              <a:t>quantifies the "amount of information" obtained about one random variable, through the other random </a:t>
            </a:r>
            <a:r>
              <a:rPr lang="en-US" dirty="0" smtClean="0"/>
              <a:t>variable.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Normalized </a:t>
            </a:r>
            <a:r>
              <a:rPr lang="en-US" b="1" dirty="0"/>
              <a:t>Mutual Information: </a:t>
            </a:r>
            <a:r>
              <a:rPr lang="en-US" dirty="0"/>
              <a:t> account for chance</a:t>
            </a:r>
            <a:r>
              <a:rPr lang="en-US" dirty="0" smtClean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29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718" y="2414583"/>
            <a:ext cx="3917460" cy="678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631" y="2452392"/>
            <a:ext cx="2686160" cy="60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718" y="3501008"/>
            <a:ext cx="4171950" cy="59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3631" y="3455252"/>
            <a:ext cx="3143250" cy="619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730" y="5157192"/>
            <a:ext cx="4562474" cy="60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2420889"/>
            <a:ext cx="11017250" cy="25562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Big </a:t>
            </a:r>
            <a:r>
              <a:rPr lang="en-US" dirty="0"/>
              <a:t>Data Risk </a:t>
            </a:r>
            <a:r>
              <a:rPr lang="en-US" dirty="0" smtClean="0"/>
              <a:t>Assessment (BDRA) - Van </a:t>
            </a:r>
            <a:r>
              <a:rPr lang="en-US" dirty="0" err="1"/>
              <a:t>Gulijk</a:t>
            </a:r>
            <a:r>
              <a:rPr lang="en-US" dirty="0"/>
              <a:t>, et al. </a:t>
            </a:r>
            <a:r>
              <a:rPr lang="en-US" dirty="0" smtClean="0"/>
              <a:t>2015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Done- </a:t>
            </a:r>
            <a:r>
              <a:rPr lang="en-US" b="1" dirty="0" smtClean="0"/>
              <a:t>Railway </a:t>
            </a:r>
            <a:r>
              <a:rPr lang="en-US" b="1" dirty="0"/>
              <a:t>signal information </a:t>
            </a:r>
            <a:r>
              <a:rPr lang="en-US" dirty="0"/>
              <a:t>and </a:t>
            </a:r>
            <a:r>
              <a:rPr lang="en-US" b="1" dirty="0" err="1" smtClean="0"/>
              <a:t>textbased</a:t>
            </a:r>
            <a:r>
              <a:rPr lang="en-US" b="1" dirty="0"/>
              <a:t> </a:t>
            </a:r>
            <a:r>
              <a:rPr lang="en-US" b="1" dirty="0" smtClean="0"/>
              <a:t>reports </a:t>
            </a:r>
            <a:r>
              <a:rPr lang="en-US" dirty="0"/>
              <a:t>of railway safety near </a:t>
            </a:r>
            <a:r>
              <a:rPr lang="en-US" dirty="0" smtClean="0"/>
              <a:t>misses </a:t>
            </a:r>
            <a:r>
              <a:rPr lang="en-US" dirty="0"/>
              <a:t>have been </a:t>
            </a:r>
            <a:r>
              <a:rPr lang="en-US" dirty="0" smtClean="0"/>
              <a:t>analyzed </a:t>
            </a:r>
            <a:r>
              <a:rPr lang="en-US" dirty="0"/>
              <a:t>to extract safety </a:t>
            </a:r>
            <a:r>
              <a:rPr lang="en-US" dirty="0" smtClean="0"/>
              <a:t>information.</a:t>
            </a:r>
          </a:p>
          <a:p>
            <a:r>
              <a:rPr lang="en-US" dirty="0" smtClean="0"/>
              <a:t>Ongoing research- combining </a:t>
            </a:r>
            <a:r>
              <a:rPr lang="en-US" b="1" dirty="0" smtClean="0"/>
              <a:t>various data </a:t>
            </a:r>
            <a:r>
              <a:rPr lang="en-US" b="1" dirty="0"/>
              <a:t>sources </a:t>
            </a:r>
            <a:r>
              <a:rPr lang="en-US" dirty="0"/>
              <a:t>to uncover obscured trends that cannot be identified by considering each source individually.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653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 I- Experiment- K-means clustering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486" y="1461300"/>
            <a:ext cx="4771432" cy="24094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254" y="1365467"/>
            <a:ext cx="4716134" cy="25200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84" y="3938971"/>
            <a:ext cx="4676636" cy="24015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8170710" y="1711902"/>
            <a:ext cx="180020" cy="215881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571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Corpus I- </a:t>
            </a:r>
            <a:r>
              <a:rPr lang="en-US" dirty="0" smtClean="0"/>
              <a:t>Experiment- </a:t>
            </a:r>
            <a:r>
              <a:rPr lang="en-US" dirty="0"/>
              <a:t>K-means clustering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2938" y="1629265"/>
            <a:ext cx="7717500" cy="45100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6" name="Oval 5"/>
          <p:cNvSpPr/>
          <p:nvPr/>
        </p:nvSpPr>
        <p:spPr bwMode="auto">
          <a:xfrm>
            <a:off x="10019642" y="3132762"/>
            <a:ext cx="216024" cy="216024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641" y="2388493"/>
            <a:ext cx="26670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3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Corpus I- </a:t>
            </a:r>
            <a:r>
              <a:rPr lang="en-US" dirty="0" smtClean="0"/>
              <a:t>Experiment- </a:t>
            </a:r>
            <a:br>
              <a:rPr lang="en-US" dirty="0" smtClean="0"/>
            </a:br>
            <a:r>
              <a:rPr lang="en-US" dirty="0" smtClean="0"/>
              <a:t>Ward 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Cophenetic</a:t>
            </a:r>
            <a:r>
              <a:rPr lang="en-US" dirty="0" smtClean="0"/>
              <a:t> correlation</a:t>
            </a:r>
          </a:p>
          <a:p>
            <a:pPr marL="0" indent="0">
              <a:buNone/>
            </a:pPr>
            <a:r>
              <a:rPr lang="en-US" dirty="0" smtClean="0"/>
              <a:t> 0.89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32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70" y="2342139"/>
            <a:ext cx="2667000" cy="150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423" y="1443426"/>
            <a:ext cx="7915446" cy="479386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6419242" y="4833156"/>
            <a:ext cx="216024" cy="216024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226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Corpus I- </a:t>
            </a:r>
            <a:r>
              <a:rPr lang="en-US" dirty="0" smtClean="0"/>
              <a:t>Experiment-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33</a:t>
            </a:fld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782" y="1602921"/>
            <a:ext cx="8994068" cy="2106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782" y="3909847"/>
            <a:ext cx="8994068" cy="23696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4646" y="2456254"/>
            <a:ext cx="75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LSI: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054646" y="4712197"/>
            <a:ext cx="9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NMF: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922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Corpus </a:t>
            </a:r>
            <a:r>
              <a:rPr lang="en-US" dirty="0" smtClean="0"/>
              <a:t>II- </a:t>
            </a:r>
            <a:r>
              <a:rPr lang="en-US" dirty="0"/>
              <a:t>Experiment- 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34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50" y="2140092"/>
            <a:ext cx="5172075" cy="399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887" y="2203664"/>
            <a:ext cx="7632928" cy="3516042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 bwMode="auto">
          <a:xfrm>
            <a:off x="5986909" y="4257092"/>
            <a:ext cx="144016" cy="55356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09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Corpus II- Experiment- K-means clustering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642" y="2060848"/>
            <a:ext cx="2771775" cy="17335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35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039" y="1673944"/>
            <a:ext cx="6667500" cy="395287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9443578" y="2685660"/>
            <a:ext cx="1260140" cy="119864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94806" y="2132856"/>
            <a:ext cx="396044" cy="158417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90850" y="2578180"/>
            <a:ext cx="432048" cy="23875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15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Corpus II- Experiment- K-means clustering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678" y="1592263"/>
            <a:ext cx="2886075" cy="1619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36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753" y="1592263"/>
            <a:ext cx="7276544" cy="38597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84" y="3227388"/>
            <a:ext cx="4286250" cy="3009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82582" y="5466609"/>
            <a:ext cx="3278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 err="1"/>
              <a:t>Cophenetic</a:t>
            </a:r>
            <a:r>
              <a:rPr lang="en-US"/>
              <a:t> </a:t>
            </a:r>
            <a:r>
              <a:rPr lang="en-US" smtClean="0"/>
              <a:t>correlation = 0.84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5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1449388"/>
            <a:ext cx="10189430" cy="47954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Dimension reduction is crucial to extract semantic meanings and to determine the quality of clustering.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 type I data split (0.5,0.25,0.25), LSI outperforms NMF and PCA in terms of the ARI and NMI. But this interpretation could be more secure if cross-validation is used.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K-means and Ward give the same clustering for Corpus I, with one GIS miss-clustered to Slug.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Corpus II, Ward has two more (in total 8) Slug points miss-clustered to OWT than K-means does (in total 6). So K-means outperforms Ward.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8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1449388"/>
            <a:ext cx="6553026" cy="47954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 clustering method is good for all, it depends on the data. So learning and transforming the data is expected before performing clustering.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using K-means, check if the data violates the assumptions.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Finding the right ONC is complicated, which entails taking a broad perspective to estimate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38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041" y="1655400"/>
            <a:ext cx="4335524" cy="43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expectations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1592262"/>
            <a:ext cx="11017250" cy="46525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Test with more various types of clustering method, such as </a:t>
            </a:r>
            <a:r>
              <a:rPr lang="en-US" dirty="0" smtClean="0"/>
              <a:t>spectral </a:t>
            </a:r>
            <a:r>
              <a:rPr lang="en-US" dirty="0" smtClean="0"/>
              <a:t>clustering, Gaussian Mixed Modeling.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distributed system to handle big quantity of data, like Hadoop and Spark.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Integrate the piecewise functions to a single application, which process the raw PDF and yields topics and clusters.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33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716" y="1592263"/>
            <a:ext cx="7171494" cy="455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6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3537012"/>
            <a:ext cx="11017250" cy="1008112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Thank you!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0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1592262"/>
            <a:ext cx="11017250" cy="4652527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Enablers</a:t>
            </a:r>
            <a:r>
              <a:rPr lang="en-US" sz="2800" dirty="0" smtClean="0"/>
              <a:t> </a:t>
            </a:r>
            <a:r>
              <a:rPr lang="en-US" sz="2800" dirty="0"/>
              <a:t>of a BDRA system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Data: various data sources</a:t>
            </a:r>
          </a:p>
          <a:p>
            <a:r>
              <a:rPr lang="en-US" dirty="0" smtClean="0"/>
              <a:t>Ontology: classification </a:t>
            </a:r>
            <a:r>
              <a:rPr lang="en-US" dirty="0"/>
              <a:t>of </a:t>
            </a:r>
            <a:r>
              <a:rPr lang="en-US" dirty="0" smtClean="0"/>
              <a:t>entities </a:t>
            </a:r>
          </a:p>
          <a:p>
            <a:r>
              <a:rPr lang="en-US" dirty="0" smtClean="0"/>
              <a:t>Visualization: support knowledge elicitation</a:t>
            </a:r>
          </a:p>
          <a:p>
            <a:r>
              <a:rPr lang="en-US" dirty="0" smtClean="0"/>
              <a:t>Analytics:</a:t>
            </a:r>
            <a:r>
              <a:rPr lang="en-US" i="1" dirty="0" smtClean="0"/>
              <a:t> </a:t>
            </a:r>
            <a:r>
              <a:rPr lang="en-US" dirty="0" smtClean="0"/>
              <a:t>software </a:t>
            </a:r>
            <a:r>
              <a:rPr lang="en-US" dirty="0"/>
              <a:t>and data processing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42" y="1904818"/>
            <a:ext cx="5060044" cy="402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4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1592262"/>
            <a:ext cx="11017250" cy="465252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Due to confidentiality issues, M</a:t>
            </a:r>
            <a:r>
              <a:rPr lang="da-DK" dirty="0" smtClean="0"/>
              <a:t>æ</a:t>
            </a:r>
            <a:r>
              <a:rPr lang="en-US" dirty="0" err="1" smtClean="0"/>
              <a:t>ske</a:t>
            </a:r>
            <a:r>
              <a:rPr lang="en-US" dirty="0" smtClean="0"/>
              <a:t> cannot leak the data, which in turn </a:t>
            </a:r>
            <a:r>
              <a:rPr lang="en-US" dirty="0"/>
              <a:t>underlines the need to </a:t>
            </a:r>
            <a:r>
              <a:rPr lang="en-US" b="1" dirty="0"/>
              <a:t>cluster the </a:t>
            </a:r>
            <a:r>
              <a:rPr lang="en-US" b="1" dirty="0" smtClean="0"/>
              <a:t>unstructured texts </a:t>
            </a:r>
            <a:r>
              <a:rPr lang="en-US" dirty="0" smtClean="0"/>
              <a:t>by using text mining techniques.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Therefore, the </a:t>
            </a:r>
            <a:r>
              <a:rPr lang="en-US" b="1" dirty="0" smtClean="0"/>
              <a:t>main problem </a:t>
            </a:r>
            <a:r>
              <a:rPr lang="en-US" dirty="0" smtClean="0"/>
              <a:t>becomes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to cluster the </a:t>
            </a:r>
            <a:r>
              <a:rPr lang="en-US" dirty="0" smtClean="0"/>
              <a:t>unstructured text </a:t>
            </a:r>
            <a:r>
              <a:rPr lang="en-US" dirty="0"/>
              <a:t>data with high semantic sensibility while identifying</a:t>
            </a:r>
          </a:p>
          <a:p>
            <a:pPr marL="0" indent="0">
              <a:buNone/>
            </a:pPr>
            <a:r>
              <a:rPr lang="en-US" dirty="0"/>
              <a:t>the most suitable dimension reduction and clustering method?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0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Pipeline of data process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847551"/>
              </p:ext>
            </p:extLst>
          </p:nvPr>
        </p:nvGraphicFramePr>
        <p:xfrm>
          <a:off x="622300" y="1449388"/>
          <a:ext cx="11017250" cy="4795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cxnSp>
        <p:nvCxnSpPr>
          <p:cNvPr id="18" name="Elbow Connector 17"/>
          <p:cNvCxnSpPr/>
          <p:nvPr/>
        </p:nvCxnSpPr>
        <p:spPr bwMode="auto">
          <a:xfrm rot="10800000" flipV="1">
            <a:off x="5447134" y="1700808"/>
            <a:ext cx="5220580" cy="522058"/>
          </a:xfrm>
          <a:prstGeom prst="bentConnector3">
            <a:avLst>
              <a:gd name="adj1" fmla="val 100016"/>
            </a:avLst>
          </a:prstGeom>
          <a:ln>
            <a:headEnd type="none" w="med" len="med"/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 flipH="1">
            <a:off x="10667714" y="1700807"/>
            <a:ext cx="2" cy="52206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50" y="2780903"/>
            <a:ext cx="6191226" cy="96971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6930" y="1859216"/>
            <a:ext cx="253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Two corpora: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890850" y="4078882"/>
            <a:ext cx="5841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Reason: observe </a:t>
            </a:r>
            <a:r>
              <a:rPr lang="en-US" dirty="0"/>
              <a:t>the change of clusters as the number</a:t>
            </a:r>
          </a:p>
          <a:p>
            <a:r>
              <a:rPr lang="en-US" dirty="0"/>
              <a:t>of topics and corpus size increase.</a:t>
            </a:r>
          </a:p>
        </p:txBody>
      </p:sp>
    </p:spTree>
    <p:extLst>
      <p:ext uri="{BB962C8B-B14F-4D97-AF65-F5344CB8AC3E}">
        <p14:creationId xmlns:p14="http://schemas.microsoft.com/office/powerpoint/2010/main" val="373460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2096852"/>
            <a:ext cx="11017250" cy="41479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Convert PDF to txt.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Remove </a:t>
            </a:r>
            <a:r>
              <a:rPr lang="en-US" dirty="0"/>
              <a:t>non-word </a:t>
            </a:r>
            <a:r>
              <a:rPr lang="en-US" dirty="0" smtClean="0"/>
              <a:t>symbols.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Remove </a:t>
            </a:r>
            <a:r>
              <a:rPr lang="en-US" dirty="0"/>
              <a:t>non-English word and </a:t>
            </a:r>
            <a:r>
              <a:rPr lang="en-US" dirty="0" smtClean="0"/>
              <a:t>stop-words.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Perform stemming.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20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heme/theme1.xml><?xml version="1.0" encoding="utf-8"?>
<a:theme xmlns:a="http://schemas.openxmlformats.org/drawingml/2006/main" name="Institute">
  <a:themeElements>
    <a:clrScheme name="DTU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99CC33"/>
      </a:accent2>
      <a:accent3>
        <a:srgbClr val="990066"/>
      </a:accent3>
      <a:accent4>
        <a:srgbClr val="3366CC"/>
      </a:accent4>
      <a:accent5>
        <a:srgbClr val="990000"/>
      </a:accent5>
      <a:accent6>
        <a:srgbClr val="999999"/>
      </a:accent6>
      <a:hlink>
        <a:srgbClr val="3366CC"/>
      </a:hlink>
      <a:folHlink>
        <a:srgbClr val="999999"/>
      </a:folHlink>
    </a:clrScheme>
    <a:fontScheme name="DTU Corporate U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4138</TotalTime>
  <Words>920</Words>
  <Application>Microsoft Office PowerPoint</Application>
  <PresentationFormat>Custom</PresentationFormat>
  <Paragraphs>223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Helvetica Neue</vt:lpstr>
      <vt:lpstr>Monaco</vt:lpstr>
      <vt:lpstr>ＭＳ Ｐゴシック</vt:lpstr>
      <vt:lpstr>Arial</vt:lpstr>
      <vt:lpstr>Verdana</vt:lpstr>
      <vt:lpstr>Institute</vt:lpstr>
      <vt:lpstr>Master thesis</vt:lpstr>
      <vt:lpstr>Original Problem</vt:lpstr>
      <vt:lpstr>Similar works </vt:lpstr>
      <vt:lpstr>Similar works </vt:lpstr>
      <vt:lpstr>Similar works </vt:lpstr>
      <vt:lpstr>Project problem </vt:lpstr>
      <vt:lpstr>Pipeline of data process</vt:lpstr>
      <vt:lpstr>Data source</vt:lpstr>
      <vt:lpstr>Data pre-processing</vt:lpstr>
      <vt:lpstr>Data pre-processing</vt:lpstr>
      <vt:lpstr>Vectorization </vt:lpstr>
      <vt:lpstr>Vectorization </vt:lpstr>
      <vt:lpstr>Dimension reduction</vt:lpstr>
      <vt:lpstr>Dimension reduction</vt:lpstr>
      <vt:lpstr>Dimension reduction</vt:lpstr>
      <vt:lpstr>Clustering- Kmeans</vt:lpstr>
      <vt:lpstr>Clustering- K-means</vt:lpstr>
      <vt:lpstr>Ward Hierarchical clustering</vt:lpstr>
      <vt:lpstr>Optimal Number of Clusters (ONC) </vt:lpstr>
      <vt:lpstr>Optimal Number of Clusters (ONC)</vt:lpstr>
      <vt:lpstr>Optimal Number of Clusters (ONC)</vt:lpstr>
      <vt:lpstr>Optimal Number of Clusters (ONC)</vt:lpstr>
      <vt:lpstr>Optimal Number of Clusters (ONC)</vt:lpstr>
      <vt:lpstr>Experiment- ONC- gap</vt:lpstr>
      <vt:lpstr>Experiment- ONC- gap</vt:lpstr>
      <vt:lpstr>Experiment- ONC- silhouette </vt:lpstr>
      <vt:lpstr>Experiment- ONC- silhouette </vt:lpstr>
      <vt:lpstr>Clustering evaluation metrics </vt:lpstr>
      <vt:lpstr>Clustering evaluation metrics</vt:lpstr>
      <vt:lpstr>Corpus I- Experiment- K-means clustering</vt:lpstr>
      <vt:lpstr>Corpus I- Experiment- K-means clustering</vt:lpstr>
      <vt:lpstr>Corpus I- Experiment-  Ward hierarchical clustering</vt:lpstr>
      <vt:lpstr>Corpus I- Experiment- topics</vt:lpstr>
      <vt:lpstr>Corpus II- Experiment- K-means clustering</vt:lpstr>
      <vt:lpstr>Corpus II- Experiment- K-means clustering</vt:lpstr>
      <vt:lpstr>Corpus II- Experiment- K-means clustering</vt:lpstr>
      <vt:lpstr>Discussion </vt:lpstr>
      <vt:lpstr>Conclusion </vt:lpstr>
      <vt:lpstr>Future expectations </vt:lpstr>
      <vt:lpstr> 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Marianne Rom Andersen</dc:creator>
  <cp:lastModifiedBy>RAN WANG</cp:lastModifiedBy>
  <cp:revision>143</cp:revision>
  <dcterms:created xsi:type="dcterms:W3CDTF">2011-02-04T12:04:51Z</dcterms:created>
  <dcterms:modified xsi:type="dcterms:W3CDTF">2016-10-28T10:04:06Z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_DocumentLanguageString">
    <vt:lpwstr>Engelsk (Storbritannien)</vt:lpwstr>
  </property>
  <property fmtid="{D5CDD505-2E9C-101B-9397-08002B2CF9AE}" pid="3" name="SD_CtlText_Usersettings_Userprofile">
    <vt:lpwstr>Navn Navnesen profil</vt:lpwstr>
  </property>
  <property fmtid="{D5CDD505-2E9C-101B-9397-08002B2CF9AE}" pid="4" name="SD_DocumentLanguage">
    <vt:lpwstr>en-GB</vt:lpwstr>
  </property>
  <property fmtid="{D5CDD505-2E9C-101B-9397-08002B2CF9AE}" pid="5" name="sdDocumentDate">
    <vt:lpwstr>42223</vt:lpwstr>
  </property>
  <property fmtid="{D5CDD505-2E9C-101B-9397-08002B2CF9AE}" pid="6" name="sdDocumentDateFormat">
    <vt:lpwstr>en-GB:dd MMMM yyyy</vt:lpwstr>
  </property>
  <property fmtid="{D5CDD505-2E9C-101B-9397-08002B2CF9AE}" pid="7" name="SD_UserprofileName">
    <vt:lpwstr>Navn Navnesen profil</vt:lpwstr>
  </property>
  <property fmtid="{D5CDD505-2E9C-101B-9397-08002B2CF9AE}" pid="8" name="SD_Office_SD_OFF_ID">
    <vt:lpwstr>12</vt:lpwstr>
  </property>
  <property fmtid="{D5CDD505-2E9C-101B-9397-08002B2CF9AE}" pid="9" name="SD_Office_SD_OFF_Group">
    <vt:lpwstr>Institut</vt:lpwstr>
  </property>
  <property fmtid="{D5CDD505-2E9C-101B-9397-08002B2CF9AE}" pid="10" name="SD_Office_SD_OFF_Identity">
    <vt:lpwstr>DTU Compute</vt:lpwstr>
  </property>
  <property fmtid="{D5CDD505-2E9C-101B-9397-08002B2CF9AE}" pid="11" name="SD_Office_SD_OFF_DTUNavn">
    <vt:lpwstr>Technical University of Denmark</vt:lpwstr>
  </property>
  <property fmtid="{D5CDD505-2E9C-101B-9397-08002B2CF9AE}" pid="12" name="SD_Office_SD_OFF_Workarea">
    <vt:lpwstr>DTU Compute, Technical University of Denmark</vt:lpwstr>
  </property>
  <property fmtid="{D5CDD505-2E9C-101B-9397-08002B2CF9AE}" pid="13" name="SD_Office_SD_OFF_Name">
    <vt:lpwstr>Department of Applied Mathematics _x000d_
and Computer Science</vt:lpwstr>
  </property>
  <property fmtid="{D5CDD505-2E9C-101B-9397-08002B2CF9AE}" pid="14" name="SD_Office_SD_OFF_Address">
    <vt:lpwstr>Richard Petersens Plads</vt:lpwstr>
  </property>
  <property fmtid="{D5CDD505-2E9C-101B-9397-08002B2CF9AE}" pid="15" name="SD_Office_SD_OFF_City">
    <vt:lpwstr>2800 Kgs. Lyngby*Denmark</vt:lpwstr>
  </property>
  <property fmtid="{D5CDD505-2E9C-101B-9397-08002B2CF9AE}" pid="16" name="SD_Office_SD_OFF_CVR">
    <vt:lpwstr>DK 30 06 09 46</vt:lpwstr>
  </property>
  <property fmtid="{D5CDD505-2E9C-101B-9397-08002B2CF9AE}" pid="17" name="SD_Office_SD_OFF_Phone">
    <vt:lpwstr>45 25 30 31</vt:lpwstr>
  </property>
  <property fmtid="{D5CDD505-2E9C-101B-9397-08002B2CF9AE}" pid="18" name="SD_Office_SD_OFF_Phone_2">
    <vt:lpwstr>45 88 13 99</vt:lpwstr>
  </property>
  <property fmtid="{D5CDD505-2E9C-101B-9397-08002B2CF9AE}" pid="19" name="SD_Office_SD_OFF_Department">
    <vt:lpwstr>Building 324</vt:lpwstr>
  </property>
  <property fmtid="{D5CDD505-2E9C-101B-9397-08002B2CF9AE}" pid="20" name="SD_Office_SD_OFF_Web">
    <vt:lpwstr>www.compute.dtu.dk</vt:lpwstr>
  </property>
  <property fmtid="{D5CDD505-2E9C-101B-9397-08002B2CF9AE}" pid="21" name="SD_Office_SD_OFF_ImageDefinition">
    <vt:lpwstr>Udkast</vt:lpwstr>
  </property>
  <property fmtid="{D5CDD505-2E9C-101B-9397-08002B2CF9AE}" pid="22" name="SD_Office_SD_OFF_ArtworkDefinition">
    <vt:lpwstr>Standard</vt:lpwstr>
  </property>
  <property fmtid="{D5CDD505-2E9C-101B-9397-08002B2CF9AE}" pid="23" name="SD_Office_SD_OFF_PELogoName">
    <vt:lpwstr>Compute_SecondLogo_%IANA%.png</vt:lpwstr>
  </property>
  <property fmtid="{D5CDD505-2E9C-101B-9397-08002B2CF9AE}" pid="24" name="SD_Office_SD_OFF_FriseName">
    <vt:lpwstr>Corporate_frise.png</vt:lpwstr>
  </property>
  <property fmtid="{D5CDD505-2E9C-101B-9397-08002B2CF9AE}" pid="25" name="SD_Office_SD_OFF_LogoName">
    <vt:lpwstr>Compute_%IANA%.wmf</vt:lpwstr>
  </property>
  <property fmtid="{D5CDD505-2E9C-101B-9397-08002B2CF9AE}" pid="26" name="SD_Office_SD_OFF_ColorTheme">
    <vt:lpwstr>DTU</vt:lpwstr>
  </property>
  <property fmtid="{D5CDD505-2E9C-101B-9397-08002B2CF9AE}" pid="27" name="SD_USR_Name">
    <vt:lpwstr>Navn Navnesen</vt:lpwstr>
  </property>
  <property fmtid="{D5CDD505-2E9C-101B-9397-08002B2CF9AE}" pid="28" name="SD_USR_Initials">
    <vt:lpwstr>NANA</vt:lpwstr>
  </property>
  <property fmtid="{D5CDD505-2E9C-101B-9397-08002B2CF9AE}" pid="29" name="SD_USR_Title">
    <vt:lpwstr>Titel</vt:lpwstr>
  </property>
  <property fmtid="{D5CDD505-2E9C-101B-9397-08002B2CF9AE}" pid="30" name="SD_USR_DirectPhone">
    <vt:lpwstr>00 00 00 00</vt:lpwstr>
  </property>
  <property fmtid="{D5CDD505-2E9C-101B-9397-08002B2CF9AE}" pid="31" name="SD_USR_Email">
    <vt:lpwstr>nana@adm.dtu.dk</vt:lpwstr>
  </property>
  <property fmtid="{D5CDD505-2E9C-101B-9397-08002B2CF9AE}" pid="32" name="SD_OFF_Identity">
    <vt:lpwstr>DTU Compute</vt:lpwstr>
  </property>
  <property fmtid="{D5CDD505-2E9C-101B-9397-08002B2CF9AE}" pid="33" name="SD_USR_Department">
    <vt:lpwstr/>
  </property>
  <property fmtid="{D5CDD505-2E9C-101B-9397-08002B2CF9AE}" pid="34" name="DocumentInfoFinished">
    <vt:lpwstr>True</vt:lpwstr>
  </property>
  <property fmtid="{D5CDD505-2E9C-101B-9397-08002B2CF9AE}" pid="35" name="Tfs.IsStoryboard">
    <vt:bool>true</vt:bool>
  </property>
</Properties>
</file>