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87" r:id="rId4"/>
    <p:sldId id="261" r:id="rId5"/>
    <p:sldId id="275" r:id="rId6"/>
    <p:sldId id="265" r:id="rId7"/>
    <p:sldId id="279" r:id="rId8"/>
    <p:sldId id="280" r:id="rId9"/>
    <p:sldId id="281" r:id="rId10"/>
    <p:sldId id="262" r:id="rId11"/>
    <p:sldId id="278" r:id="rId12"/>
    <p:sldId id="283" r:id="rId13"/>
    <p:sldId id="284" r:id="rId14"/>
    <p:sldId id="285" r:id="rId15"/>
    <p:sldId id="271" r:id="rId16"/>
    <p:sldId id="274" r:id="rId17"/>
    <p:sldId id="273" r:id="rId18"/>
    <p:sldId id="269" r:id="rId19"/>
    <p:sldId id="286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900"/>
    <a:srgbClr val="3BB6B7"/>
    <a:srgbClr val="6E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4" autoAdjust="0"/>
    <p:restoredTop sz="93324" autoAdjust="0"/>
  </p:normalViewPr>
  <p:slideViewPr>
    <p:cSldViewPr snapToGrid="0">
      <p:cViewPr varScale="1">
        <p:scale>
          <a:sx n="119" d="100"/>
          <a:sy n="119" d="100"/>
        </p:scale>
        <p:origin x="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26935-A595-8148-ADDD-0B524A6D3B3E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77119E9B-D931-B641-B08D-9F9460A3BC2C}">
      <dgm:prSet phldrT="[Text]"/>
      <dgm:spPr/>
      <dgm:t>
        <a:bodyPr/>
        <a:lstStyle/>
        <a:p>
          <a:r>
            <a:rPr lang="zh-CN" altLang="en-US"/>
            <a:t>员工周报管理系统</a:t>
          </a:r>
          <a:endParaRPr lang="en-US" altLang="zh-CN"/>
        </a:p>
      </dgm:t>
    </dgm:pt>
    <dgm:pt modelId="{9332171D-7A45-E649-91C5-51409F991099}" type="parTrans" cxnId="{B94B533B-5AF6-4B4C-9631-F97B151708D4}">
      <dgm:prSet/>
      <dgm:spPr/>
      <dgm:t>
        <a:bodyPr/>
        <a:lstStyle/>
        <a:p>
          <a:endParaRPr lang="en-US" altLang="zh-CN"/>
        </a:p>
      </dgm:t>
    </dgm:pt>
    <dgm:pt modelId="{9C66564E-6821-A847-9FF8-8A89AEE06BD0}" type="sibTrans" cxnId="{B94B533B-5AF6-4B4C-9631-F97B151708D4}">
      <dgm:prSet/>
      <dgm:spPr/>
      <dgm:t>
        <a:bodyPr/>
        <a:lstStyle/>
        <a:p>
          <a:endParaRPr lang="en-US" altLang="zh-CN"/>
        </a:p>
      </dgm:t>
    </dgm:pt>
    <dgm:pt modelId="{0D78F44D-4F00-3744-97EE-B5F66918BD2F}">
      <dgm:prSet phldrT="[Text]"/>
      <dgm:spPr/>
      <dgm:t>
        <a:bodyPr/>
        <a:lstStyle/>
        <a:p>
          <a:r>
            <a:rPr lang="zh-CN" altLang="en-US"/>
            <a:t>登录模块</a:t>
          </a:r>
          <a:endParaRPr lang="en-US" altLang="zh-CN"/>
        </a:p>
      </dgm:t>
    </dgm:pt>
    <dgm:pt modelId="{A2B03C93-E406-6141-ABE2-CD1712C7C360}" type="parTrans" cxnId="{EC72A80E-DBF9-D24D-94FE-72CD375C8BB7}">
      <dgm:prSet/>
      <dgm:spPr/>
      <dgm:t>
        <a:bodyPr/>
        <a:lstStyle/>
        <a:p>
          <a:endParaRPr lang="en-US" altLang="zh-CN"/>
        </a:p>
      </dgm:t>
    </dgm:pt>
    <dgm:pt modelId="{8D3149AB-BA3E-4247-8F65-E3210913840C}" type="sibTrans" cxnId="{EC72A80E-DBF9-D24D-94FE-72CD375C8BB7}">
      <dgm:prSet/>
      <dgm:spPr/>
      <dgm:t>
        <a:bodyPr/>
        <a:lstStyle/>
        <a:p>
          <a:endParaRPr lang="en-US" altLang="zh-CN"/>
        </a:p>
      </dgm:t>
    </dgm:pt>
    <dgm:pt modelId="{B202E1FE-166D-674E-A957-16859BCE3E37}">
      <dgm:prSet phldrT="[Text]"/>
      <dgm:spPr/>
      <dgm:t>
        <a:bodyPr/>
        <a:lstStyle/>
        <a:p>
          <a:r>
            <a:rPr lang="zh-CN" altLang="en-US"/>
            <a:t>登录</a:t>
          </a:r>
          <a:endParaRPr lang="en-US" altLang="zh-CN"/>
        </a:p>
      </dgm:t>
    </dgm:pt>
    <dgm:pt modelId="{46C86857-E8CA-7845-B372-C11A6511B3B7}" type="parTrans" cxnId="{029A9112-087F-DA49-97D3-72EEEC10F3D4}">
      <dgm:prSet/>
      <dgm:spPr/>
      <dgm:t>
        <a:bodyPr/>
        <a:lstStyle/>
        <a:p>
          <a:endParaRPr lang="en-US" altLang="zh-CN"/>
        </a:p>
      </dgm:t>
    </dgm:pt>
    <dgm:pt modelId="{906E1A52-EEA8-5745-ABE7-FECE44F0993A}" type="sibTrans" cxnId="{029A9112-087F-DA49-97D3-72EEEC10F3D4}">
      <dgm:prSet/>
      <dgm:spPr/>
      <dgm:t>
        <a:bodyPr/>
        <a:lstStyle/>
        <a:p>
          <a:endParaRPr lang="en-US" altLang="zh-CN"/>
        </a:p>
      </dgm:t>
    </dgm:pt>
    <dgm:pt modelId="{9A4DA82B-3017-2D42-B22B-A316532ED4FA}">
      <dgm:prSet phldrT="[Text]"/>
      <dgm:spPr/>
      <dgm:t>
        <a:bodyPr/>
        <a:lstStyle/>
        <a:p>
          <a:r>
            <a:rPr lang="zh-CN" altLang="en-US"/>
            <a:t>注册</a:t>
          </a:r>
          <a:endParaRPr lang="en-US" altLang="zh-CN"/>
        </a:p>
      </dgm:t>
    </dgm:pt>
    <dgm:pt modelId="{5A331807-EC12-AD48-A7D9-2179B001925B}" type="parTrans" cxnId="{5E2D0CED-40B4-3647-AFC5-7734AB3F99D9}">
      <dgm:prSet/>
      <dgm:spPr/>
      <dgm:t>
        <a:bodyPr/>
        <a:lstStyle/>
        <a:p>
          <a:endParaRPr lang="en-US" altLang="zh-CN"/>
        </a:p>
      </dgm:t>
    </dgm:pt>
    <dgm:pt modelId="{56653661-2EFD-BE41-985B-2CB74F8A2D4B}" type="sibTrans" cxnId="{5E2D0CED-40B4-3647-AFC5-7734AB3F99D9}">
      <dgm:prSet/>
      <dgm:spPr/>
      <dgm:t>
        <a:bodyPr/>
        <a:lstStyle/>
        <a:p>
          <a:endParaRPr lang="en-US" altLang="zh-CN"/>
        </a:p>
      </dgm:t>
    </dgm:pt>
    <dgm:pt modelId="{FBED2BA9-E12B-7048-8770-E26E5C9777BA}">
      <dgm:prSet phldrT="[Text]"/>
      <dgm:spPr/>
      <dgm:t>
        <a:bodyPr/>
        <a:lstStyle/>
        <a:p>
          <a:r>
            <a:rPr lang="zh-CN" altLang="en-US"/>
            <a:t>员工管理模块</a:t>
          </a:r>
          <a:endParaRPr lang="en-US" altLang="zh-CN"/>
        </a:p>
      </dgm:t>
    </dgm:pt>
    <dgm:pt modelId="{4B96B490-09C4-F34B-A94A-EC35D455629D}" type="parTrans" cxnId="{19627A7E-ED8C-E54D-8750-D15B8E3CD074}">
      <dgm:prSet/>
      <dgm:spPr/>
      <dgm:t>
        <a:bodyPr/>
        <a:lstStyle/>
        <a:p>
          <a:endParaRPr lang="en-US" altLang="zh-CN"/>
        </a:p>
      </dgm:t>
    </dgm:pt>
    <dgm:pt modelId="{CE1D7C49-6019-224D-B559-C23DCB1684ED}" type="sibTrans" cxnId="{19627A7E-ED8C-E54D-8750-D15B8E3CD074}">
      <dgm:prSet/>
      <dgm:spPr/>
      <dgm:t>
        <a:bodyPr/>
        <a:lstStyle/>
        <a:p>
          <a:endParaRPr lang="en-US" altLang="zh-CN"/>
        </a:p>
      </dgm:t>
    </dgm:pt>
    <dgm:pt modelId="{67408F0F-9F5D-CE4F-8A9C-959E7E69150E}">
      <dgm:prSet phldrT="[Text]"/>
      <dgm:spPr/>
      <dgm:t>
        <a:bodyPr/>
        <a:lstStyle/>
        <a:p>
          <a:r>
            <a:rPr lang="zh-CN" altLang="en-US"/>
            <a:t>注册审核</a:t>
          </a:r>
          <a:endParaRPr lang="en-US" altLang="zh-CN"/>
        </a:p>
      </dgm:t>
    </dgm:pt>
    <dgm:pt modelId="{C7FC6024-5CE9-0749-BFF7-02B452775E5C}" type="parTrans" cxnId="{99BEDC3E-AE6C-5D40-8B56-0925E33D58A3}">
      <dgm:prSet/>
      <dgm:spPr/>
      <dgm:t>
        <a:bodyPr/>
        <a:lstStyle/>
        <a:p>
          <a:endParaRPr lang="en-US" altLang="zh-CN"/>
        </a:p>
      </dgm:t>
    </dgm:pt>
    <dgm:pt modelId="{45D3987B-6DB5-1044-BE1B-9E5EFEA06C5D}" type="sibTrans" cxnId="{99BEDC3E-AE6C-5D40-8B56-0925E33D58A3}">
      <dgm:prSet/>
      <dgm:spPr/>
      <dgm:t>
        <a:bodyPr/>
        <a:lstStyle/>
        <a:p>
          <a:endParaRPr lang="en-US" altLang="zh-CN"/>
        </a:p>
      </dgm:t>
    </dgm:pt>
    <dgm:pt modelId="{763EC2AD-B8AA-FB4B-8025-88938850B977}">
      <dgm:prSet phldrT="[Text]"/>
      <dgm:spPr/>
      <dgm:t>
        <a:bodyPr/>
        <a:lstStyle/>
        <a:p>
          <a:r>
            <a:rPr lang="zh-CN" altLang="en-US"/>
            <a:t>员工管理</a:t>
          </a:r>
          <a:endParaRPr lang="en-US" altLang="zh-CN"/>
        </a:p>
      </dgm:t>
    </dgm:pt>
    <dgm:pt modelId="{087723C3-6CFA-8F4F-BF46-E678627C4E10}" type="parTrans" cxnId="{74147676-52A6-4F4B-9DB0-03198B488E1F}">
      <dgm:prSet/>
      <dgm:spPr/>
      <dgm:t>
        <a:bodyPr/>
        <a:lstStyle/>
        <a:p>
          <a:endParaRPr lang="en-US" altLang="zh-CN"/>
        </a:p>
      </dgm:t>
    </dgm:pt>
    <dgm:pt modelId="{06EDFDCF-AF3C-8442-900D-6E9809E8F5B8}" type="sibTrans" cxnId="{74147676-52A6-4F4B-9DB0-03198B488E1F}">
      <dgm:prSet/>
      <dgm:spPr/>
      <dgm:t>
        <a:bodyPr/>
        <a:lstStyle/>
        <a:p>
          <a:endParaRPr lang="en-US" altLang="zh-CN"/>
        </a:p>
      </dgm:t>
    </dgm:pt>
    <dgm:pt modelId="{8E4ADD00-E9B5-B343-A028-3F6E644642A0}">
      <dgm:prSet phldrT="[Text]"/>
      <dgm:spPr/>
      <dgm:t>
        <a:bodyPr/>
        <a:lstStyle/>
        <a:p>
          <a:r>
            <a:rPr lang="zh-CN" altLang="en-US"/>
            <a:t>各部门日报</a:t>
          </a:r>
          <a:r>
            <a:rPr lang="en-US" altLang="zh-CN"/>
            <a:t>/</a:t>
          </a:r>
          <a:r>
            <a:rPr lang="zh-CN" altLang="en-US"/>
            <a:t>月报汇总</a:t>
          </a:r>
          <a:endParaRPr lang="en-US" altLang="zh-CN"/>
        </a:p>
      </dgm:t>
    </dgm:pt>
    <dgm:pt modelId="{AE37A5B0-A4FF-2C4A-B1B5-CDF9FE8D73C2}" type="parTrans" cxnId="{530CA0EB-F7B7-D84C-AE84-0E1EFC04DC13}">
      <dgm:prSet/>
      <dgm:spPr/>
      <dgm:t>
        <a:bodyPr/>
        <a:lstStyle/>
        <a:p>
          <a:endParaRPr lang="en-US" altLang="zh-CN"/>
        </a:p>
      </dgm:t>
    </dgm:pt>
    <dgm:pt modelId="{C34775D7-7CDF-A148-9B80-88A973E33478}" type="sibTrans" cxnId="{530CA0EB-F7B7-D84C-AE84-0E1EFC04DC13}">
      <dgm:prSet/>
      <dgm:spPr/>
      <dgm:t>
        <a:bodyPr/>
        <a:lstStyle/>
        <a:p>
          <a:endParaRPr lang="en-US" altLang="zh-CN"/>
        </a:p>
      </dgm:t>
    </dgm:pt>
    <dgm:pt modelId="{0D224EE7-C241-EA46-A253-1BA10A13F6E5}">
      <dgm:prSet phldrT="[Text]"/>
      <dgm:spPr/>
      <dgm:t>
        <a:bodyPr/>
        <a:lstStyle/>
        <a:p>
          <a:r>
            <a:rPr lang="zh-CN" altLang="en-US"/>
            <a:t>权限管理</a:t>
          </a:r>
          <a:endParaRPr lang="en-US" altLang="zh-CN"/>
        </a:p>
      </dgm:t>
    </dgm:pt>
    <dgm:pt modelId="{C140B5DA-B0CE-8944-91C5-05FC5B0C7FE7}" type="parTrans" cxnId="{C2590F7D-99A0-A446-B795-131925BB0118}">
      <dgm:prSet/>
      <dgm:spPr/>
      <dgm:t>
        <a:bodyPr/>
        <a:lstStyle/>
        <a:p>
          <a:endParaRPr lang="en-US" altLang="zh-CN"/>
        </a:p>
      </dgm:t>
    </dgm:pt>
    <dgm:pt modelId="{62BDAF6D-0C4D-484F-83A2-57AB910228F2}" type="sibTrans" cxnId="{C2590F7D-99A0-A446-B795-131925BB0118}">
      <dgm:prSet/>
      <dgm:spPr/>
      <dgm:t>
        <a:bodyPr/>
        <a:lstStyle/>
        <a:p>
          <a:endParaRPr lang="en-US" altLang="zh-CN"/>
        </a:p>
      </dgm:t>
    </dgm:pt>
    <dgm:pt modelId="{B570C9B7-3B33-0549-91A7-34DBF14E1305}">
      <dgm:prSet phldrT="[Text]"/>
      <dgm:spPr/>
      <dgm:t>
        <a:bodyPr/>
        <a:lstStyle/>
        <a:p>
          <a:r>
            <a:rPr lang="zh-CN" altLang="en-US"/>
            <a:t>创建</a:t>
          </a:r>
          <a:endParaRPr lang="en-US" altLang="zh-CN"/>
        </a:p>
      </dgm:t>
    </dgm:pt>
    <dgm:pt modelId="{7248C9DE-3147-2D45-AC27-6ABA355047A6}" type="parTrans" cxnId="{53DABCED-5E7E-8F45-ADFC-52092BB37FA3}">
      <dgm:prSet/>
      <dgm:spPr/>
      <dgm:t>
        <a:bodyPr/>
        <a:lstStyle/>
        <a:p>
          <a:endParaRPr lang="en-US" altLang="zh-CN"/>
        </a:p>
      </dgm:t>
    </dgm:pt>
    <dgm:pt modelId="{DF9AB496-50AB-AB49-A1C2-503903A45591}" type="sibTrans" cxnId="{53DABCED-5E7E-8F45-ADFC-52092BB37FA3}">
      <dgm:prSet/>
      <dgm:spPr/>
      <dgm:t>
        <a:bodyPr/>
        <a:lstStyle/>
        <a:p>
          <a:endParaRPr lang="en-US" altLang="zh-CN"/>
        </a:p>
      </dgm:t>
    </dgm:pt>
    <dgm:pt modelId="{5CA4F44B-8BCC-8840-8592-48AD3DF4A0F2}">
      <dgm:prSet phldrT="[Text]"/>
      <dgm:spPr/>
      <dgm:t>
        <a:bodyPr/>
        <a:lstStyle/>
        <a:p>
          <a:r>
            <a:rPr lang="zh-CN" altLang="en-US"/>
            <a:t>修改</a:t>
          </a:r>
          <a:endParaRPr lang="en-US" altLang="zh-CN"/>
        </a:p>
      </dgm:t>
    </dgm:pt>
    <dgm:pt modelId="{A1E7D01A-91CA-F34D-9B0E-AC142EE53D68}" type="parTrans" cxnId="{0E644E9D-FDC5-2947-86A5-C889785FA1EE}">
      <dgm:prSet/>
      <dgm:spPr/>
      <dgm:t>
        <a:bodyPr/>
        <a:lstStyle/>
        <a:p>
          <a:endParaRPr lang="en-US" altLang="zh-CN"/>
        </a:p>
      </dgm:t>
    </dgm:pt>
    <dgm:pt modelId="{E81C50EF-7596-3E4D-BFD8-D79C2FA2EF97}" type="sibTrans" cxnId="{0E644E9D-FDC5-2947-86A5-C889785FA1EE}">
      <dgm:prSet/>
      <dgm:spPr/>
      <dgm:t>
        <a:bodyPr/>
        <a:lstStyle/>
        <a:p>
          <a:endParaRPr lang="en-US" altLang="zh-CN"/>
        </a:p>
      </dgm:t>
    </dgm:pt>
    <dgm:pt modelId="{9F894E5E-B1C6-B34B-9284-6DF8D56077B8}">
      <dgm:prSet phldrT="[Text]"/>
      <dgm:spPr/>
      <dgm:t>
        <a:bodyPr/>
        <a:lstStyle/>
        <a:p>
          <a:r>
            <a:rPr lang="zh-CN" altLang="en-US"/>
            <a:t>删除</a:t>
          </a:r>
          <a:endParaRPr lang="en-US" altLang="zh-CN"/>
        </a:p>
      </dgm:t>
    </dgm:pt>
    <dgm:pt modelId="{C951D61B-4B3B-F348-870F-8E20B80AA863}" type="parTrans" cxnId="{4CAA1C17-06CF-FF41-B914-939712575D79}">
      <dgm:prSet/>
      <dgm:spPr/>
      <dgm:t>
        <a:bodyPr/>
        <a:lstStyle/>
        <a:p>
          <a:endParaRPr lang="en-US" altLang="zh-CN"/>
        </a:p>
      </dgm:t>
    </dgm:pt>
    <dgm:pt modelId="{6AC8310C-B655-714E-8CFA-7820AABED330}" type="sibTrans" cxnId="{4CAA1C17-06CF-FF41-B914-939712575D79}">
      <dgm:prSet/>
      <dgm:spPr/>
      <dgm:t>
        <a:bodyPr/>
        <a:lstStyle/>
        <a:p>
          <a:endParaRPr lang="en-US" altLang="zh-CN"/>
        </a:p>
      </dgm:t>
    </dgm:pt>
    <dgm:pt modelId="{1457A2BE-783A-394C-8CB1-EAE44B0E0B86}">
      <dgm:prSet phldrT="[Text]"/>
      <dgm:spPr/>
      <dgm:t>
        <a:bodyPr/>
        <a:lstStyle/>
        <a:p>
          <a:r>
            <a:rPr lang="zh-CN" altLang="en-US"/>
            <a:t>营销部</a:t>
          </a:r>
          <a:endParaRPr lang="en-US" altLang="zh-CN"/>
        </a:p>
      </dgm:t>
    </dgm:pt>
    <dgm:pt modelId="{18370DD5-62D6-AC44-8662-CAA76BC9D820}" type="parTrans" cxnId="{536BA805-91C0-4E49-8F0A-36CC1B145661}">
      <dgm:prSet/>
      <dgm:spPr/>
      <dgm:t>
        <a:bodyPr/>
        <a:lstStyle/>
        <a:p>
          <a:endParaRPr lang="en-US" altLang="zh-CN"/>
        </a:p>
      </dgm:t>
    </dgm:pt>
    <dgm:pt modelId="{1B67733C-99AF-6546-85B7-089D30BDBAA6}" type="sibTrans" cxnId="{536BA805-91C0-4E49-8F0A-36CC1B145661}">
      <dgm:prSet/>
      <dgm:spPr/>
      <dgm:t>
        <a:bodyPr/>
        <a:lstStyle/>
        <a:p>
          <a:endParaRPr lang="en-US" altLang="zh-CN"/>
        </a:p>
      </dgm:t>
    </dgm:pt>
    <dgm:pt modelId="{093F185B-A50C-364C-A4D7-35E0C907C13B}">
      <dgm:prSet phldrT="[Text]"/>
      <dgm:spPr/>
      <dgm:t>
        <a:bodyPr/>
        <a:lstStyle/>
        <a:p>
          <a:r>
            <a:rPr lang="zh-CN" altLang="en-US"/>
            <a:t>售后部</a:t>
          </a:r>
          <a:endParaRPr lang="en-US" altLang="zh-CN"/>
        </a:p>
      </dgm:t>
    </dgm:pt>
    <dgm:pt modelId="{AADF3A4A-9179-C344-8E10-B9D64A707994}" type="parTrans" cxnId="{FA15804D-23AF-C447-8D69-65597F842A44}">
      <dgm:prSet/>
      <dgm:spPr/>
      <dgm:t>
        <a:bodyPr/>
        <a:lstStyle/>
        <a:p>
          <a:endParaRPr lang="en-US" altLang="zh-CN"/>
        </a:p>
      </dgm:t>
    </dgm:pt>
    <dgm:pt modelId="{F9C3131C-9FC8-7348-97F3-F69887DBCEC3}" type="sibTrans" cxnId="{FA15804D-23AF-C447-8D69-65597F842A44}">
      <dgm:prSet/>
      <dgm:spPr/>
      <dgm:t>
        <a:bodyPr/>
        <a:lstStyle/>
        <a:p>
          <a:endParaRPr lang="en-US" altLang="zh-CN"/>
        </a:p>
      </dgm:t>
    </dgm:pt>
    <dgm:pt modelId="{3CEAC39F-1D39-344E-845F-259E1C13F50D}">
      <dgm:prSet phldrT="[Text]"/>
      <dgm:spPr/>
      <dgm:t>
        <a:bodyPr/>
        <a:lstStyle/>
        <a:p>
          <a:r>
            <a:rPr lang="zh-CN" altLang="en-US"/>
            <a:t>。。。</a:t>
          </a:r>
          <a:endParaRPr lang="en-US" altLang="zh-CN"/>
        </a:p>
      </dgm:t>
    </dgm:pt>
    <dgm:pt modelId="{17F61DCC-360F-744B-8AA7-E3F802E269D4}" type="parTrans" cxnId="{F55A765E-595C-6041-A308-FED6F2DF2110}">
      <dgm:prSet/>
      <dgm:spPr/>
      <dgm:t>
        <a:bodyPr/>
        <a:lstStyle/>
        <a:p>
          <a:endParaRPr lang="en-US" altLang="zh-CN"/>
        </a:p>
      </dgm:t>
    </dgm:pt>
    <dgm:pt modelId="{580CFA0E-8695-D94E-8DBB-7DF178AB7985}" type="sibTrans" cxnId="{F55A765E-595C-6041-A308-FED6F2DF2110}">
      <dgm:prSet/>
      <dgm:spPr/>
      <dgm:t>
        <a:bodyPr/>
        <a:lstStyle/>
        <a:p>
          <a:endParaRPr lang="en-US" altLang="zh-CN"/>
        </a:p>
      </dgm:t>
    </dgm:pt>
    <dgm:pt modelId="{C00F0753-7C8F-A948-B7FA-D79F7CDD0662}">
      <dgm:prSet phldrT="[Text]"/>
      <dgm:spPr/>
      <dgm:t>
        <a:bodyPr/>
        <a:lstStyle/>
        <a:p>
          <a:r>
            <a:rPr lang="zh-CN" altLang="en-US"/>
            <a:t>周报汇总</a:t>
          </a:r>
          <a:endParaRPr lang="en-US" altLang="zh-CN"/>
        </a:p>
      </dgm:t>
    </dgm:pt>
    <dgm:pt modelId="{6F1330B6-18A3-2342-A4E8-8D14E0D7236C}" type="parTrans" cxnId="{30B023AE-9C20-9A46-881F-7FBA7192385D}">
      <dgm:prSet/>
      <dgm:spPr/>
      <dgm:t>
        <a:bodyPr/>
        <a:lstStyle/>
        <a:p>
          <a:endParaRPr lang="en-US" altLang="zh-CN"/>
        </a:p>
      </dgm:t>
    </dgm:pt>
    <dgm:pt modelId="{84CDDF0F-042C-BE40-B3A7-4DBE1464C050}" type="sibTrans" cxnId="{30B023AE-9C20-9A46-881F-7FBA7192385D}">
      <dgm:prSet/>
      <dgm:spPr/>
      <dgm:t>
        <a:bodyPr/>
        <a:lstStyle/>
        <a:p>
          <a:endParaRPr lang="en-US" altLang="zh-CN"/>
        </a:p>
      </dgm:t>
    </dgm:pt>
    <dgm:pt modelId="{E54B2DAD-A724-834C-AE18-1648035AFAFC}">
      <dgm:prSet phldrT="[Text]"/>
      <dgm:spPr/>
      <dgm:t>
        <a:bodyPr/>
        <a:lstStyle/>
        <a:p>
          <a:r>
            <a:rPr lang="zh-CN" altLang="en-US"/>
            <a:t>年度计划排班表</a:t>
          </a:r>
          <a:endParaRPr lang="en-US" altLang="zh-CN"/>
        </a:p>
      </dgm:t>
    </dgm:pt>
    <dgm:pt modelId="{3FCE460C-F8B8-004F-A527-1946B6C07169}" type="parTrans" cxnId="{AAF3FC72-023A-934B-B2BD-A2AA11117C61}">
      <dgm:prSet/>
      <dgm:spPr/>
      <dgm:t>
        <a:bodyPr/>
        <a:lstStyle/>
        <a:p>
          <a:endParaRPr lang="en-US" altLang="zh-CN"/>
        </a:p>
      </dgm:t>
    </dgm:pt>
    <dgm:pt modelId="{9910D822-6392-4847-A445-56B84BC92574}" type="sibTrans" cxnId="{AAF3FC72-023A-934B-B2BD-A2AA11117C61}">
      <dgm:prSet/>
      <dgm:spPr/>
      <dgm:t>
        <a:bodyPr/>
        <a:lstStyle/>
        <a:p>
          <a:endParaRPr lang="en-US" altLang="zh-CN"/>
        </a:p>
      </dgm:t>
    </dgm:pt>
    <dgm:pt modelId="{8F1828FB-8DCA-044D-B84D-CD1EF5263FBC}">
      <dgm:prSet phldrT="[Text]"/>
      <dgm:spPr/>
      <dgm:t>
        <a:bodyPr/>
        <a:lstStyle/>
        <a:p>
          <a:r>
            <a:rPr lang="zh-CN" altLang="en-US"/>
            <a:t>个人信息修改</a:t>
          </a:r>
          <a:endParaRPr lang="en-US" altLang="zh-CN"/>
        </a:p>
      </dgm:t>
    </dgm:pt>
    <dgm:pt modelId="{208A7534-773A-5E48-88DB-40B3E6DF5702}" type="parTrans" cxnId="{9D5F54AE-3897-F84C-9A20-E60B5A2BAD5A}">
      <dgm:prSet/>
      <dgm:spPr/>
      <dgm:t>
        <a:bodyPr/>
        <a:lstStyle/>
        <a:p>
          <a:endParaRPr lang="en-US" altLang="zh-CN"/>
        </a:p>
      </dgm:t>
    </dgm:pt>
    <dgm:pt modelId="{FC31824F-D075-F146-877A-E6C3D604A68B}" type="sibTrans" cxnId="{9D5F54AE-3897-F84C-9A20-E60B5A2BAD5A}">
      <dgm:prSet/>
      <dgm:spPr/>
      <dgm:t>
        <a:bodyPr/>
        <a:lstStyle/>
        <a:p>
          <a:endParaRPr lang="en-US" altLang="zh-CN"/>
        </a:p>
      </dgm:t>
    </dgm:pt>
    <dgm:pt modelId="{AB9C161C-5F06-7D4A-B8CF-B4A30D8F111F}">
      <dgm:prSet phldrT="[Text]"/>
      <dgm:spPr/>
      <dgm:t>
        <a:bodyPr/>
        <a:lstStyle/>
        <a:p>
          <a:r>
            <a:rPr lang="zh-CN" altLang="en-US"/>
            <a:t>基础信息</a:t>
          </a:r>
          <a:endParaRPr lang="en-US" altLang="zh-CN"/>
        </a:p>
      </dgm:t>
    </dgm:pt>
    <dgm:pt modelId="{FE228B84-39D1-4146-8EAC-FA94AAC090EE}" type="parTrans" cxnId="{025E330A-55C1-5747-8EE2-706B13968705}">
      <dgm:prSet/>
      <dgm:spPr/>
      <dgm:t>
        <a:bodyPr/>
        <a:lstStyle/>
        <a:p>
          <a:endParaRPr lang="en-US" altLang="zh-CN"/>
        </a:p>
      </dgm:t>
    </dgm:pt>
    <dgm:pt modelId="{879ADDC8-98F5-3349-A963-76419269664C}" type="sibTrans" cxnId="{025E330A-55C1-5747-8EE2-706B13968705}">
      <dgm:prSet/>
      <dgm:spPr/>
      <dgm:t>
        <a:bodyPr/>
        <a:lstStyle/>
        <a:p>
          <a:endParaRPr lang="en-US" altLang="zh-CN"/>
        </a:p>
      </dgm:t>
    </dgm:pt>
    <dgm:pt modelId="{9A8C8FF5-C1B4-C049-84D4-832CB7260CBC}">
      <dgm:prSet phldrT="[Text]"/>
      <dgm:spPr/>
      <dgm:t>
        <a:bodyPr/>
        <a:lstStyle/>
        <a:p>
          <a:r>
            <a:rPr lang="zh-CN" altLang="en-US"/>
            <a:t>密码修改</a:t>
          </a:r>
          <a:endParaRPr lang="en-US" altLang="zh-CN"/>
        </a:p>
      </dgm:t>
    </dgm:pt>
    <dgm:pt modelId="{ACEC5792-501E-7B46-BEE6-E70E64F53B11}" type="parTrans" cxnId="{39FC9D8E-BF26-6D4D-9AA2-2BAC3F4B3BA2}">
      <dgm:prSet/>
      <dgm:spPr/>
      <dgm:t>
        <a:bodyPr/>
        <a:lstStyle/>
        <a:p>
          <a:endParaRPr lang="en-US" altLang="zh-CN"/>
        </a:p>
      </dgm:t>
    </dgm:pt>
    <dgm:pt modelId="{2B33176B-86A8-7F46-901A-E21BE2BF3744}" type="sibTrans" cxnId="{39FC9D8E-BF26-6D4D-9AA2-2BAC3F4B3BA2}">
      <dgm:prSet/>
      <dgm:spPr/>
      <dgm:t>
        <a:bodyPr/>
        <a:lstStyle/>
        <a:p>
          <a:endParaRPr lang="en-US" altLang="zh-CN"/>
        </a:p>
      </dgm:t>
    </dgm:pt>
    <dgm:pt modelId="{A89841CF-69F8-1C42-B14D-329C3DCA65E0}">
      <dgm:prSet phldrT="[Text]"/>
      <dgm:spPr/>
      <dgm:t>
        <a:bodyPr/>
        <a:lstStyle/>
        <a:p>
          <a:r>
            <a:rPr lang="zh-CN" altLang="en-US"/>
            <a:t>各部门日报</a:t>
          </a:r>
          <a:r>
            <a:rPr lang="en-US" altLang="zh-CN"/>
            <a:t>/</a:t>
          </a:r>
          <a:r>
            <a:rPr lang="zh-CN" altLang="en-US"/>
            <a:t>周报填写提交模块</a:t>
          </a:r>
          <a:endParaRPr lang="en-US" altLang="zh-CN"/>
        </a:p>
      </dgm:t>
    </dgm:pt>
    <dgm:pt modelId="{CD9CD5D2-2C1C-9949-9E49-E5BB9F475B41}" type="parTrans" cxnId="{1EAA9179-438A-AF4A-BE61-3518F5652615}">
      <dgm:prSet/>
      <dgm:spPr/>
      <dgm:t>
        <a:bodyPr/>
        <a:lstStyle/>
        <a:p>
          <a:endParaRPr lang="en-US" altLang="zh-CN"/>
        </a:p>
      </dgm:t>
    </dgm:pt>
    <dgm:pt modelId="{C69D7771-D702-374C-8926-9F9177A49103}" type="sibTrans" cxnId="{1EAA9179-438A-AF4A-BE61-3518F5652615}">
      <dgm:prSet/>
      <dgm:spPr/>
      <dgm:t>
        <a:bodyPr/>
        <a:lstStyle/>
        <a:p>
          <a:endParaRPr lang="en-US" altLang="zh-CN"/>
        </a:p>
      </dgm:t>
    </dgm:pt>
    <dgm:pt modelId="{E99EC49D-F447-454F-8A4F-27B0289CF43A}">
      <dgm:prSet phldrT="[Text]"/>
      <dgm:spPr/>
      <dgm:t>
        <a:bodyPr/>
        <a:lstStyle/>
        <a:p>
          <a:r>
            <a:rPr lang="zh-CN" altLang="en-US"/>
            <a:t>营销部</a:t>
          </a:r>
          <a:endParaRPr lang="en-US" altLang="zh-CN"/>
        </a:p>
      </dgm:t>
    </dgm:pt>
    <dgm:pt modelId="{D597743E-0326-8C42-AB65-E00CD87746A0}" type="parTrans" cxnId="{E1B3B0CF-7D3E-DE4D-9240-8E0CB5DEEE53}">
      <dgm:prSet/>
      <dgm:spPr/>
      <dgm:t>
        <a:bodyPr/>
        <a:lstStyle/>
        <a:p>
          <a:endParaRPr lang="en-US" altLang="zh-CN"/>
        </a:p>
      </dgm:t>
    </dgm:pt>
    <dgm:pt modelId="{D7131752-59F3-C146-845E-9A9225ADF6C7}" type="sibTrans" cxnId="{E1B3B0CF-7D3E-DE4D-9240-8E0CB5DEEE53}">
      <dgm:prSet/>
      <dgm:spPr/>
      <dgm:t>
        <a:bodyPr/>
        <a:lstStyle/>
        <a:p>
          <a:endParaRPr lang="en-US" altLang="zh-CN"/>
        </a:p>
      </dgm:t>
    </dgm:pt>
    <dgm:pt modelId="{1D348AFE-328B-DF47-A1DF-3997A99C270B}">
      <dgm:prSet phldrT="[Text]"/>
      <dgm:spPr/>
      <dgm:t>
        <a:bodyPr/>
        <a:lstStyle/>
        <a:p>
          <a:r>
            <a:rPr lang="zh-CN" altLang="en-US"/>
            <a:t>售后部</a:t>
          </a:r>
          <a:endParaRPr lang="en-US" altLang="zh-CN"/>
        </a:p>
      </dgm:t>
    </dgm:pt>
    <dgm:pt modelId="{2D00A3EB-FD67-5B4C-B0FC-121B5D8C4D70}" type="parTrans" cxnId="{2463842F-4F00-1446-AAF5-4B4379A3E211}">
      <dgm:prSet/>
      <dgm:spPr/>
      <dgm:t>
        <a:bodyPr/>
        <a:lstStyle/>
        <a:p>
          <a:endParaRPr lang="en-US" altLang="zh-CN"/>
        </a:p>
      </dgm:t>
    </dgm:pt>
    <dgm:pt modelId="{175FE2D3-73A5-DB4E-8906-4A1A72B7BD57}" type="sibTrans" cxnId="{2463842F-4F00-1446-AAF5-4B4379A3E211}">
      <dgm:prSet/>
      <dgm:spPr/>
      <dgm:t>
        <a:bodyPr/>
        <a:lstStyle/>
        <a:p>
          <a:endParaRPr lang="en-US" altLang="zh-CN"/>
        </a:p>
      </dgm:t>
    </dgm:pt>
    <dgm:pt modelId="{729F8145-42EC-EB41-B6F7-59F104538F64}">
      <dgm:prSet phldrT="[Text]"/>
      <dgm:spPr/>
      <dgm:t>
        <a:bodyPr/>
        <a:lstStyle/>
        <a:p>
          <a:r>
            <a:rPr lang="zh-CN" altLang="en-US"/>
            <a:t>。。。</a:t>
          </a:r>
          <a:endParaRPr lang="en-US" altLang="zh-CN"/>
        </a:p>
      </dgm:t>
    </dgm:pt>
    <dgm:pt modelId="{97C1C49E-E036-B64B-B361-256E7967EB12}" type="parTrans" cxnId="{26934C13-09C5-BF46-9C99-AB86A9F8CAC2}">
      <dgm:prSet/>
      <dgm:spPr/>
      <dgm:t>
        <a:bodyPr/>
        <a:lstStyle/>
        <a:p>
          <a:endParaRPr lang="en-US" altLang="zh-CN"/>
        </a:p>
      </dgm:t>
    </dgm:pt>
    <dgm:pt modelId="{91BB7736-CBC2-934B-82A0-1EA3424F4B43}" type="sibTrans" cxnId="{26934C13-09C5-BF46-9C99-AB86A9F8CAC2}">
      <dgm:prSet/>
      <dgm:spPr/>
      <dgm:t>
        <a:bodyPr/>
        <a:lstStyle/>
        <a:p>
          <a:endParaRPr lang="en-US" altLang="zh-CN"/>
        </a:p>
      </dgm:t>
    </dgm:pt>
    <dgm:pt modelId="{9C16ADC5-9ACE-D44C-98AA-CEDAFC55EC45}" type="pres">
      <dgm:prSet presAssocID="{11926935-A595-8148-ADDD-0B524A6D3B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6E4DBE-F7AF-E140-BB41-C645B0650602}" type="pres">
      <dgm:prSet presAssocID="{77119E9B-D931-B641-B08D-9F9460A3BC2C}" presName="hierRoot1" presStyleCnt="0">
        <dgm:presLayoutVars>
          <dgm:hierBranch val="init"/>
        </dgm:presLayoutVars>
      </dgm:prSet>
      <dgm:spPr/>
    </dgm:pt>
    <dgm:pt modelId="{C66DEEEA-73B5-B746-9294-F294433CA9C9}" type="pres">
      <dgm:prSet presAssocID="{77119E9B-D931-B641-B08D-9F9460A3BC2C}" presName="rootComposite1" presStyleCnt="0"/>
      <dgm:spPr/>
    </dgm:pt>
    <dgm:pt modelId="{03517902-447C-E149-8584-01C2EC474F4C}" type="pres">
      <dgm:prSet presAssocID="{77119E9B-D931-B641-B08D-9F9460A3BC2C}" presName="rootText1" presStyleLbl="node0" presStyleIdx="0" presStyleCnt="1">
        <dgm:presLayoutVars>
          <dgm:chPref val="3"/>
        </dgm:presLayoutVars>
      </dgm:prSet>
      <dgm:spPr/>
    </dgm:pt>
    <dgm:pt modelId="{A2CA145B-4E83-3C40-B030-902A52FDBDAF}" type="pres">
      <dgm:prSet presAssocID="{77119E9B-D931-B641-B08D-9F9460A3BC2C}" presName="rootConnector1" presStyleLbl="node1" presStyleIdx="0" presStyleCnt="0"/>
      <dgm:spPr/>
    </dgm:pt>
    <dgm:pt modelId="{8F2E88DD-254F-2E46-9364-AB7EA845208F}" type="pres">
      <dgm:prSet presAssocID="{77119E9B-D931-B641-B08D-9F9460A3BC2C}" presName="hierChild2" presStyleCnt="0"/>
      <dgm:spPr/>
    </dgm:pt>
    <dgm:pt modelId="{B09E9DD2-E168-D747-A149-FDB04E503027}" type="pres">
      <dgm:prSet presAssocID="{A2B03C93-E406-6141-ABE2-CD1712C7C360}" presName="Name64" presStyleLbl="parChTrans1D2" presStyleIdx="0" presStyleCnt="7"/>
      <dgm:spPr/>
    </dgm:pt>
    <dgm:pt modelId="{07E05F17-4E38-2D48-82F1-6D7D06D82D7D}" type="pres">
      <dgm:prSet presAssocID="{0D78F44D-4F00-3744-97EE-B5F66918BD2F}" presName="hierRoot2" presStyleCnt="0">
        <dgm:presLayoutVars>
          <dgm:hierBranch val="init"/>
        </dgm:presLayoutVars>
      </dgm:prSet>
      <dgm:spPr/>
    </dgm:pt>
    <dgm:pt modelId="{1DDDF49A-ABF5-DC47-B6C8-102176B3AA91}" type="pres">
      <dgm:prSet presAssocID="{0D78F44D-4F00-3744-97EE-B5F66918BD2F}" presName="rootComposite" presStyleCnt="0"/>
      <dgm:spPr/>
    </dgm:pt>
    <dgm:pt modelId="{1197AD5E-019B-EC48-862E-5ED068D48565}" type="pres">
      <dgm:prSet presAssocID="{0D78F44D-4F00-3744-97EE-B5F66918BD2F}" presName="rootText" presStyleLbl="node2" presStyleIdx="0" presStyleCnt="7">
        <dgm:presLayoutVars>
          <dgm:chPref val="3"/>
        </dgm:presLayoutVars>
      </dgm:prSet>
      <dgm:spPr/>
    </dgm:pt>
    <dgm:pt modelId="{797122A8-C627-0A43-8F6A-0D7610FAF5EC}" type="pres">
      <dgm:prSet presAssocID="{0D78F44D-4F00-3744-97EE-B5F66918BD2F}" presName="rootConnector" presStyleLbl="node2" presStyleIdx="0" presStyleCnt="7"/>
      <dgm:spPr/>
    </dgm:pt>
    <dgm:pt modelId="{4C15188A-7546-2E4A-8F84-34D323901494}" type="pres">
      <dgm:prSet presAssocID="{0D78F44D-4F00-3744-97EE-B5F66918BD2F}" presName="hierChild4" presStyleCnt="0"/>
      <dgm:spPr/>
    </dgm:pt>
    <dgm:pt modelId="{7EC77A28-B010-EF45-B1A2-E25486A2552E}" type="pres">
      <dgm:prSet presAssocID="{46C86857-E8CA-7845-B372-C11A6511B3B7}" presName="Name64" presStyleLbl="parChTrans1D3" presStyleIdx="0" presStyleCnt="12"/>
      <dgm:spPr/>
    </dgm:pt>
    <dgm:pt modelId="{2204E02F-8F7D-E840-8FB9-400DF179EC3E}" type="pres">
      <dgm:prSet presAssocID="{B202E1FE-166D-674E-A957-16859BCE3E37}" presName="hierRoot2" presStyleCnt="0">
        <dgm:presLayoutVars>
          <dgm:hierBranch val="init"/>
        </dgm:presLayoutVars>
      </dgm:prSet>
      <dgm:spPr/>
    </dgm:pt>
    <dgm:pt modelId="{6E61FFE7-14E1-C84C-831A-51436C0A2AFE}" type="pres">
      <dgm:prSet presAssocID="{B202E1FE-166D-674E-A957-16859BCE3E37}" presName="rootComposite" presStyleCnt="0"/>
      <dgm:spPr/>
    </dgm:pt>
    <dgm:pt modelId="{C43F6E15-BA0B-874A-BF3A-9DEE05D526EC}" type="pres">
      <dgm:prSet presAssocID="{B202E1FE-166D-674E-A957-16859BCE3E37}" presName="rootText" presStyleLbl="node3" presStyleIdx="0" presStyleCnt="12">
        <dgm:presLayoutVars>
          <dgm:chPref val="3"/>
        </dgm:presLayoutVars>
      </dgm:prSet>
      <dgm:spPr/>
    </dgm:pt>
    <dgm:pt modelId="{4E5B584F-0772-B749-BC49-386C67542DD8}" type="pres">
      <dgm:prSet presAssocID="{B202E1FE-166D-674E-A957-16859BCE3E37}" presName="rootConnector" presStyleLbl="node3" presStyleIdx="0" presStyleCnt="12"/>
      <dgm:spPr/>
    </dgm:pt>
    <dgm:pt modelId="{1389971E-2FCD-4F4E-B85D-4A2A7CB05558}" type="pres">
      <dgm:prSet presAssocID="{B202E1FE-166D-674E-A957-16859BCE3E37}" presName="hierChild4" presStyleCnt="0"/>
      <dgm:spPr/>
    </dgm:pt>
    <dgm:pt modelId="{E179E83A-DF91-2D44-9960-004BBB9BDE99}" type="pres">
      <dgm:prSet presAssocID="{B202E1FE-166D-674E-A957-16859BCE3E37}" presName="hierChild5" presStyleCnt="0"/>
      <dgm:spPr/>
    </dgm:pt>
    <dgm:pt modelId="{6220FF68-7695-D747-846F-BC1FBA50A531}" type="pres">
      <dgm:prSet presAssocID="{5A331807-EC12-AD48-A7D9-2179B001925B}" presName="Name64" presStyleLbl="parChTrans1D3" presStyleIdx="1" presStyleCnt="12"/>
      <dgm:spPr/>
    </dgm:pt>
    <dgm:pt modelId="{8F566119-F27B-1B44-9054-5333D4E8C531}" type="pres">
      <dgm:prSet presAssocID="{9A4DA82B-3017-2D42-B22B-A316532ED4FA}" presName="hierRoot2" presStyleCnt="0">
        <dgm:presLayoutVars>
          <dgm:hierBranch val="init"/>
        </dgm:presLayoutVars>
      </dgm:prSet>
      <dgm:spPr/>
    </dgm:pt>
    <dgm:pt modelId="{C70B8F38-1817-254F-9D4A-C8F3D32BFAB3}" type="pres">
      <dgm:prSet presAssocID="{9A4DA82B-3017-2D42-B22B-A316532ED4FA}" presName="rootComposite" presStyleCnt="0"/>
      <dgm:spPr/>
    </dgm:pt>
    <dgm:pt modelId="{E49C9738-016F-D14F-9466-ADD85F48B7E4}" type="pres">
      <dgm:prSet presAssocID="{9A4DA82B-3017-2D42-B22B-A316532ED4FA}" presName="rootText" presStyleLbl="node3" presStyleIdx="1" presStyleCnt="12">
        <dgm:presLayoutVars>
          <dgm:chPref val="3"/>
        </dgm:presLayoutVars>
      </dgm:prSet>
      <dgm:spPr/>
    </dgm:pt>
    <dgm:pt modelId="{68284F04-30D9-724B-A1DF-42BB900C2AFE}" type="pres">
      <dgm:prSet presAssocID="{9A4DA82B-3017-2D42-B22B-A316532ED4FA}" presName="rootConnector" presStyleLbl="node3" presStyleIdx="1" presStyleCnt="12"/>
      <dgm:spPr/>
    </dgm:pt>
    <dgm:pt modelId="{22C0326B-0B04-FB40-B4DB-63AF3D3C260B}" type="pres">
      <dgm:prSet presAssocID="{9A4DA82B-3017-2D42-B22B-A316532ED4FA}" presName="hierChild4" presStyleCnt="0"/>
      <dgm:spPr/>
    </dgm:pt>
    <dgm:pt modelId="{22DAE2E3-BFA8-A14D-BBFC-9FA03A85B803}" type="pres">
      <dgm:prSet presAssocID="{9A4DA82B-3017-2D42-B22B-A316532ED4FA}" presName="hierChild5" presStyleCnt="0"/>
      <dgm:spPr/>
    </dgm:pt>
    <dgm:pt modelId="{AD6BC663-2765-854A-8E79-B380DC20A324}" type="pres">
      <dgm:prSet presAssocID="{0D78F44D-4F00-3744-97EE-B5F66918BD2F}" presName="hierChild5" presStyleCnt="0"/>
      <dgm:spPr/>
    </dgm:pt>
    <dgm:pt modelId="{0E3A0EE1-BFDC-1346-9877-A68E4A540BA3}" type="pres">
      <dgm:prSet presAssocID="{4B96B490-09C4-F34B-A94A-EC35D455629D}" presName="Name64" presStyleLbl="parChTrans1D2" presStyleIdx="1" presStyleCnt="7"/>
      <dgm:spPr/>
    </dgm:pt>
    <dgm:pt modelId="{66FF93E0-D2F8-9C4E-826C-D46C457ABFD8}" type="pres">
      <dgm:prSet presAssocID="{FBED2BA9-E12B-7048-8770-E26E5C9777BA}" presName="hierRoot2" presStyleCnt="0">
        <dgm:presLayoutVars>
          <dgm:hierBranch val="init"/>
        </dgm:presLayoutVars>
      </dgm:prSet>
      <dgm:spPr/>
    </dgm:pt>
    <dgm:pt modelId="{2139B7DF-EEFA-964F-B07F-23C4041EB40C}" type="pres">
      <dgm:prSet presAssocID="{FBED2BA9-E12B-7048-8770-E26E5C9777BA}" presName="rootComposite" presStyleCnt="0"/>
      <dgm:spPr/>
    </dgm:pt>
    <dgm:pt modelId="{5CD137FE-6619-C54A-8D5E-12AD8598E3B0}" type="pres">
      <dgm:prSet presAssocID="{FBED2BA9-E12B-7048-8770-E26E5C9777BA}" presName="rootText" presStyleLbl="node2" presStyleIdx="1" presStyleCnt="7">
        <dgm:presLayoutVars>
          <dgm:chPref val="3"/>
        </dgm:presLayoutVars>
      </dgm:prSet>
      <dgm:spPr/>
    </dgm:pt>
    <dgm:pt modelId="{895A911A-22BB-EC47-9F81-07F49FF70299}" type="pres">
      <dgm:prSet presAssocID="{FBED2BA9-E12B-7048-8770-E26E5C9777BA}" presName="rootConnector" presStyleLbl="node2" presStyleIdx="1" presStyleCnt="7"/>
      <dgm:spPr/>
    </dgm:pt>
    <dgm:pt modelId="{ABFC51B2-3193-F84C-A622-8E8277A3A7A2}" type="pres">
      <dgm:prSet presAssocID="{FBED2BA9-E12B-7048-8770-E26E5C9777BA}" presName="hierChild4" presStyleCnt="0"/>
      <dgm:spPr/>
    </dgm:pt>
    <dgm:pt modelId="{2C858504-7BD7-F54F-B5B3-D7F4646D17E0}" type="pres">
      <dgm:prSet presAssocID="{C7FC6024-5CE9-0749-BFF7-02B452775E5C}" presName="Name64" presStyleLbl="parChTrans1D3" presStyleIdx="2" presStyleCnt="12"/>
      <dgm:spPr/>
    </dgm:pt>
    <dgm:pt modelId="{1D7E6E48-C67F-CB41-82FA-2A80AA65EF05}" type="pres">
      <dgm:prSet presAssocID="{67408F0F-9F5D-CE4F-8A9C-959E7E69150E}" presName="hierRoot2" presStyleCnt="0">
        <dgm:presLayoutVars>
          <dgm:hierBranch val="init"/>
        </dgm:presLayoutVars>
      </dgm:prSet>
      <dgm:spPr/>
    </dgm:pt>
    <dgm:pt modelId="{5EFA4369-E1CF-B545-A600-26976811632A}" type="pres">
      <dgm:prSet presAssocID="{67408F0F-9F5D-CE4F-8A9C-959E7E69150E}" presName="rootComposite" presStyleCnt="0"/>
      <dgm:spPr/>
    </dgm:pt>
    <dgm:pt modelId="{485E3FD3-2331-D149-A3DD-EC451BDC1543}" type="pres">
      <dgm:prSet presAssocID="{67408F0F-9F5D-CE4F-8A9C-959E7E69150E}" presName="rootText" presStyleLbl="node3" presStyleIdx="2" presStyleCnt="12">
        <dgm:presLayoutVars>
          <dgm:chPref val="3"/>
        </dgm:presLayoutVars>
      </dgm:prSet>
      <dgm:spPr/>
    </dgm:pt>
    <dgm:pt modelId="{70A884AC-80DE-FB49-B17C-A711647CC1B8}" type="pres">
      <dgm:prSet presAssocID="{67408F0F-9F5D-CE4F-8A9C-959E7E69150E}" presName="rootConnector" presStyleLbl="node3" presStyleIdx="2" presStyleCnt="12"/>
      <dgm:spPr/>
    </dgm:pt>
    <dgm:pt modelId="{376ECB20-8D7B-1141-8BC3-35CAD21D3D8B}" type="pres">
      <dgm:prSet presAssocID="{67408F0F-9F5D-CE4F-8A9C-959E7E69150E}" presName="hierChild4" presStyleCnt="0"/>
      <dgm:spPr/>
    </dgm:pt>
    <dgm:pt modelId="{C23E8C94-95AD-B34B-BB8E-34EDB6EADF7A}" type="pres">
      <dgm:prSet presAssocID="{67408F0F-9F5D-CE4F-8A9C-959E7E69150E}" presName="hierChild5" presStyleCnt="0"/>
      <dgm:spPr/>
    </dgm:pt>
    <dgm:pt modelId="{73EA3C7E-A8BA-C84B-A1CA-2A2930DA839E}" type="pres">
      <dgm:prSet presAssocID="{087723C3-6CFA-8F4F-BF46-E678627C4E10}" presName="Name64" presStyleLbl="parChTrans1D3" presStyleIdx="3" presStyleCnt="12"/>
      <dgm:spPr/>
    </dgm:pt>
    <dgm:pt modelId="{37D81772-287F-F947-A5C8-0FE7D3C7793E}" type="pres">
      <dgm:prSet presAssocID="{763EC2AD-B8AA-FB4B-8025-88938850B977}" presName="hierRoot2" presStyleCnt="0">
        <dgm:presLayoutVars>
          <dgm:hierBranch val="init"/>
        </dgm:presLayoutVars>
      </dgm:prSet>
      <dgm:spPr/>
    </dgm:pt>
    <dgm:pt modelId="{265914F7-9D19-044D-8AB9-06F10719E3D6}" type="pres">
      <dgm:prSet presAssocID="{763EC2AD-B8AA-FB4B-8025-88938850B977}" presName="rootComposite" presStyleCnt="0"/>
      <dgm:spPr/>
    </dgm:pt>
    <dgm:pt modelId="{21BC1B0D-297D-1446-BFB0-1249FCFF31DB}" type="pres">
      <dgm:prSet presAssocID="{763EC2AD-B8AA-FB4B-8025-88938850B977}" presName="rootText" presStyleLbl="node3" presStyleIdx="3" presStyleCnt="12">
        <dgm:presLayoutVars>
          <dgm:chPref val="3"/>
        </dgm:presLayoutVars>
      </dgm:prSet>
      <dgm:spPr/>
    </dgm:pt>
    <dgm:pt modelId="{A6B069F3-34CF-A545-851C-55AD99FD0AD5}" type="pres">
      <dgm:prSet presAssocID="{763EC2AD-B8AA-FB4B-8025-88938850B977}" presName="rootConnector" presStyleLbl="node3" presStyleIdx="3" presStyleCnt="12"/>
      <dgm:spPr/>
    </dgm:pt>
    <dgm:pt modelId="{FDFF22CC-1861-924A-A0FD-4433BC700B8D}" type="pres">
      <dgm:prSet presAssocID="{763EC2AD-B8AA-FB4B-8025-88938850B977}" presName="hierChild4" presStyleCnt="0"/>
      <dgm:spPr/>
    </dgm:pt>
    <dgm:pt modelId="{9D94F50A-697C-1440-9E06-D1F2E1A3C4ED}" type="pres">
      <dgm:prSet presAssocID="{C140B5DA-B0CE-8944-91C5-05FC5B0C7FE7}" presName="Name64" presStyleLbl="parChTrans1D4" presStyleIdx="0" presStyleCnt="4"/>
      <dgm:spPr/>
    </dgm:pt>
    <dgm:pt modelId="{C4CA2A1D-38B4-0E46-9654-0746ABDACD16}" type="pres">
      <dgm:prSet presAssocID="{0D224EE7-C241-EA46-A253-1BA10A13F6E5}" presName="hierRoot2" presStyleCnt="0">
        <dgm:presLayoutVars>
          <dgm:hierBranch val="init"/>
        </dgm:presLayoutVars>
      </dgm:prSet>
      <dgm:spPr/>
    </dgm:pt>
    <dgm:pt modelId="{60293B30-8AB3-6B48-B938-ECE69A6C1450}" type="pres">
      <dgm:prSet presAssocID="{0D224EE7-C241-EA46-A253-1BA10A13F6E5}" presName="rootComposite" presStyleCnt="0"/>
      <dgm:spPr/>
    </dgm:pt>
    <dgm:pt modelId="{256A223A-2EF5-5A46-B7D5-B5361A341B05}" type="pres">
      <dgm:prSet presAssocID="{0D224EE7-C241-EA46-A253-1BA10A13F6E5}" presName="rootText" presStyleLbl="node4" presStyleIdx="0" presStyleCnt="4">
        <dgm:presLayoutVars>
          <dgm:chPref val="3"/>
        </dgm:presLayoutVars>
      </dgm:prSet>
      <dgm:spPr/>
    </dgm:pt>
    <dgm:pt modelId="{0C7D6120-31E4-2D4C-9EFB-A2C534EC3F3C}" type="pres">
      <dgm:prSet presAssocID="{0D224EE7-C241-EA46-A253-1BA10A13F6E5}" presName="rootConnector" presStyleLbl="node4" presStyleIdx="0" presStyleCnt="4"/>
      <dgm:spPr/>
    </dgm:pt>
    <dgm:pt modelId="{C7CDABEF-E118-B44E-B2B1-2DD266C45358}" type="pres">
      <dgm:prSet presAssocID="{0D224EE7-C241-EA46-A253-1BA10A13F6E5}" presName="hierChild4" presStyleCnt="0"/>
      <dgm:spPr/>
    </dgm:pt>
    <dgm:pt modelId="{B7031354-393F-DA47-A495-9107837CDF9C}" type="pres">
      <dgm:prSet presAssocID="{0D224EE7-C241-EA46-A253-1BA10A13F6E5}" presName="hierChild5" presStyleCnt="0"/>
      <dgm:spPr/>
    </dgm:pt>
    <dgm:pt modelId="{80044A38-C821-7443-AB30-E05DC3AD3C3D}" type="pres">
      <dgm:prSet presAssocID="{7248C9DE-3147-2D45-AC27-6ABA355047A6}" presName="Name64" presStyleLbl="parChTrans1D4" presStyleIdx="1" presStyleCnt="4"/>
      <dgm:spPr/>
    </dgm:pt>
    <dgm:pt modelId="{295C6B21-F7DE-D74B-8BC8-65BEBB1DE59E}" type="pres">
      <dgm:prSet presAssocID="{B570C9B7-3B33-0549-91A7-34DBF14E1305}" presName="hierRoot2" presStyleCnt="0">
        <dgm:presLayoutVars>
          <dgm:hierBranch val="init"/>
        </dgm:presLayoutVars>
      </dgm:prSet>
      <dgm:spPr/>
    </dgm:pt>
    <dgm:pt modelId="{72217FD4-D4DE-F948-B405-D8AF15B552AE}" type="pres">
      <dgm:prSet presAssocID="{B570C9B7-3B33-0549-91A7-34DBF14E1305}" presName="rootComposite" presStyleCnt="0"/>
      <dgm:spPr/>
    </dgm:pt>
    <dgm:pt modelId="{C65F7753-1BA9-6144-8E44-D8691644DE4F}" type="pres">
      <dgm:prSet presAssocID="{B570C9B7-3B33-0549-91A7-34DBF14E1305}" presName="rootText" presStyleLbl="node4" presStyleIdx="1" presStyleCnt="4">
        <dgm:presLayoutVars>
          <dgm:chPref val="3"/>
        </dgm:presLayoutVars>
      </dgm:prSet>
      <dgm:spPr/>
    </dgm:pt>
    <dgm:pt modelId="{F8B491A7-8279-624E-BEC7-C3EC75C56BC1}" type="pres">
      <dgm:prSet presAssocID="{B570C9B7-3B33-0549-91A7-34DBF14E1305}" presName="rootConnector" presStyleLbl="node4" presStyleIdx="1" presStyleCnt="4"/>
      <dgm:spPr/>
    </dgm:pt>
    <dgm:pt modelId="{5C575D77-8032-4C46-BE45-272796DF92C4}" type="pres">
      <dgm:prSet presAssocID="{B570C9B7-3B33-0549-91A7-34DBF14E1305}" presName="hierChild4" presStyleCnt="0"/>
      <dgm:spPr/>
    </dgm:pt>
    <dgm:pt modelId="{11534552-984B-DD4E-A482-D3FB8EF3CA1E}" type="pres">
      <dgm:prSet presAssocID="{B570C9B7-3B33-0549-91A7-34DBF14E1305}" presName="hierChild5" presStyleCnt="0"/>
      <dgm:spPr/>
    </dgm:pt>
    <dgm:pt modelId="{DAB06AEB-F760-744F-B98B-96BE557220FC}" type="pres">
      <dgm:prSet presAssocID="{A1E7D01A-91CA-F34D-9B0E-AC142EE53D68}" presName="Name64" presStyleLbl="parChTrans1D4" presStyleIdx="2" presStyleCnt="4"/>
      <dgm:spPr/>
    </dgm:pt>
    <dgm:pt modelId="{C5093C42-FE49-5F4F-96F9-00BFFDDC7C36}" type="pres">
      <dgm:prSet presAssocID="{5CA4F44B-8BCC-8840-8592-48AD3DF4A0F2}" presName="hierRoot2" presStyleCnt="0">
        <dgm:presLayoutVars>
          <dgm:hierBranch val="init"/>
        </dgm:presLayoutVars>
      </dgm:prSet>
      <dgm:spPr/>
    </dgm:pt>
    <dgm:pt modelId="{96292DE3-FA9D-CB4B-A3BF-136800BD2CDB}" type="pres">
      <dgm:prSet presAssocID="{5CA4F44B-8BCC-8840-8592-48AD3DF4A0F2}" presName="rootComposite" presStyleCnt="0"/>
      <dgm:spPr/>
    </dgm:pt>
    <dgm:pt modelId="{D3882BCB-9338-D94C-B846-AAA5D9EAC0B8}" type="pres">
      <dgm:prSet presAssocID="{5CA4F44B-8BCC-8840-8592-48AD3DF4A0F2}" presName="rootText" presStyleLbl="node4" presStyleIdx="2" presStyleCnt="4">
        <dgm:presLayoutVars>
          <dgm:chPref val="3"/>
        </dgm:presLayoutVars>
      </dgm:prSet>
      <dgm:spPr/>
    </dgm:pt>
    <dgm:pt modelId="{88B4C5AC-DFD2-CB4E-B26D-BC9074955B31}" type="pres">
      <dgm:prSet presAssocID="{5CA4F44B-8BCC-8840-8592-48AD3DF4A0F2}" presName="rootConnector" presStyleLbl="node4" presStyleIdx="2" presStyleCnt="4"/>
      <dgm:spPr/>
    </dgm:pt>
    <dgm:pt modelId="{4C2A3B58-AE5A-1F4C-85B2-0E2F97518F8F}" type="pres">
      <dgm:prSet presAssocID="{5CA4F44B-8BCC-8840-8592-48AD3DF4A0F2}" presName="hierChild4" presStyleCnt="0"/>
      <dgm:spPr/>
    </dgm:pt>
    <dgm:pt modelId="{28CE01B8-92DB-0246-9C10-76CB2C73F008}" type="pres">
      <dgm:prSet presAssocID="{5CA4F44B-8BCC-8840-8592-48AD3DF4A0F2}" presName="hierChild5" presStyleCnt="0"/>
      <dgm:spPr/>
    </dgm:pt>
    <dgm:pt modelId="{CE1AF268-75E8-3840-8F00-6740A67FE9AA}" type="pres">
      <dgm:prSet presAssocID="{C951D61B-4B3B-F348-870F-8E20B80AA863}" presName="Name64" presStyleLbl="parChTrans1D4" presStyleIdx="3" presStyleCnt="4"/>
      <dgm:spPr/>
    </dgm:pt>
    <dgm:pt modelId="{21DC7D98-7F03-9E4E-8210-6C526C10A969}" type="pres">
      <dgm:prSet presAssocID="{9F894E5E-B1C6-B34B-9284-6DF8D56077B8}" presName="hierRoot2" presStyleCnt="0">
        <dgm:presLayoutVars>
          <dgm:hierBranch val="init"/>
        </dgm:presLayoutVars>
      </dgm:prSet>
      <dgm:spPr/>
    </dgm:pt>
    <dgm:pt modelId="{B98F64BA-1162-C142-9225-AB68C979E523}" type="pres">
      <dgm:prSet presAssocID="{9F894E5E-B1C6-B34B-9284-6DF8D56077B8}" presName="rootComposite" presStyleCnt="0"/>
      <dgm:spPr/>
    </dgm:pt>
    <dgm:pt modelId="{55671CE5-6FFD-1C4C-B210-B1DA13F0356A}" type="pres">
      <dgm:prSet presAssocID="{9F894E5E-B1C6-B34B-9284-6DF8D56077B8}" presName="rootText" presStyleLbl="node4" presStyleIdx="3" presStyleCnt="4">
        <dgm:presLayoutVars>
          <dgm:chPref val="3"/>
        </dgm:presLayoutVars>
      </dgm:prSet>
      <dgm:spPr/>
    </dgm:pt>
    <dgm:pt modelId="{234156E4-ED4B-4641-837D-F04537B2DF7E}" type="pres">
      <dgm:prSet presAssocID="{9F894E5E-B1C6-B34B-9284-6DF8D56077B8}" presName="rootConnector" presStyleLbl="node4" presStyleIdx="3" presStyleCnt="4"/>
      <dgm:spPr/>
    </dgm:pt>
    <dgm:pt modelId="{DE93F0D1-1CD6-064A-8429-9B6B56A6AAD9}" type="pres">
      <dgm:prSet presAssocID="{9F894E5E-B1C6-B34B-9284-6DF8D56077B8}" presName="hierChild4" presStyleCnt="0"/>
      <dgm:spPr/>
    </dgm:pt>
    <dgm:pt modelId="{71D0D9FD-8469-4549-A026-E3416E8CFB35}" type="pres">
      <dgm:prSet presAssocID="{9F894E5E-B1C6-B34B-9284-6DF8D56077B8}" presName="hierChild5" presStyleCnt="0"/>
      <dgm:spPr/>
    </dgm:pt>
    <dgm:pt modelId="{FE690251-F6FD-DB48-BFBD-061AEC86262D}" type="pres">
      <dgm:prSet presAssocID="{763EC2AD-B8AA-FB4B-8025-88938850B977}" presName="hierChild5" presStyleCnt="0"/>
      <dgm:spPr/>
    </dgm:pt>
    <dgm:pt modelId="{EF0E9294-BD2E-524D-A75E-7FD59B5264C6}" type="pres">
      <dgm:prSet presAssocID="{FBED2BA9-E12B-7048-8770-E26E5C9777BA}" presName="hierChild5" presStyleCnt="0"/>
      <dgm:spPr/>
    </dgm:pt>
    <dgm:pt modelId="{48B2C2CB-8748-2144-969D-EEDF45AE7408}" type="pres">
      <dgm:prSet presAssocID="{AE37A5B0-A4FF-2C4A-B1B5-CDF9FE8D73C2}" presName="Name64" presStyleLbl="parChTrans1D2" presStyleIdx="2" presStyleCnt="7"/>
      <dgm:spPr/>
    </dgm:pt>
    <dgm:pt modelId="{A7F39041-6595-A648-A54F-472135E08550}" type="pres">
      <dgm:prSet presAssocID="{8E4ADD00-E9B5-B343-A028-3F6E644642A0}" presName="hierRoot2" presStyleCnt="0">
        <dgm:presLayoutVars>
          <dgm:hierBranch val="init"/>
        </dgm:presLayoutVars>
      </dgm:prSet>
      <dgm:spPr/>
    </dgm:pt>
    <dgm:pt modelId="{1072AC8B-778D-1343-9D12-30C1EE055FAF}" type="pres">
      <dgm:prSet presAssocID="{8E4ADD00-E9B5-B343-A028-3F6E644642A0}" presName="rootComposite" presStyleCnt="0"/>
      <dgm:spPr/>
    </dgm:pt>
    <dgm:pt modelId="{1D7FCBA4-973C-FD41-BD47-04F3BF183FCD}" type="pres">
      <dgm:prSet presAssocID="{8E4ADD00-E9B5-B343-A028-3F6E644642A0}" presName="rootText" presStyleLbl="node2" presStyleIdx="2" presStyleCnt="7">
        <dgm:presLayoutVars>
          <dgm:chPref val="3"/>
        </dgm:presLayoutVars>
      </dgm:prSet>
      <dgm:spPr/>
    </dgm:pt>
    <dgm:pt modelId="{3919ED2F-1B9F-5C46-A6ED-297F0F1A8E45}" type="pres">
      <dgm:prSet presAssocID="{8E4ADD00-E9B5-B343-A028-3F6E644642A0}" presName="rootConnector" presStyleLbl="node2" presStyleIdx="2" presStyleCnt="7"/>
      <dgm:spPr/>
    </dgm:pt>
    <dgm:pt modelId="{18FC4277-BF20-F343-9582-E0509D3CFE77}" type="pres">
      <dgm:prSet presAssocID="{8E4ADD00-E9B5-B343-A028-3F6E644642A0}" presName="hierChild4" presStyleCnt="0"/>
      <dgm:spPr/>
    </dgm:pt>
    <dgm:pt modelId="{1513ABA1-A801-B648-BB6A-368B616C55DA}" type="pres">
      <dgm:prSet presAssocID="{18370DD5-62D6-AC44-8662-CAA76BC9D820}" presName="Name64" presStyleLbl="parChTrans1D3" presStyleIdx="4" presStyleCnt="12"/>
      <dgm:spPr/>
    </dgm:pt>
    <dgm:pt modelId="{BCD5A108-8794-9042-80A5-54F2E1EC408A}" type="pres">
      <dgm:prSet presAssocID="{1457A2BE-783A-394C-8CB1-EAE44B0E0B86}" presName="hierRoot2" presStyleCnt="0">
        <dgm:presLayoutVars>
          <dgm:hierBranch val="init"/>
        </dgm:presLayoutVars>
      </dgm:prSet>
      <dgm:spPr/>
    </dgm:pt>
    <dgm:pt modelId="{3CEC86C9-459D-6C4B-BBA9-7AC43D504713}" type="pres">
      <dgm:prSet presAssocID="{1457A2BE-783A-394C-8CB1-EAE44B0E0B86}" presName="rootComposite" presStyleCnt="0"/>
      <dgm:spPr/>
    </dgm:pt>
    <dgm:pt modelId="{D1FCF15E-3477-8346-B2E5-2A078FAC7742}" type="pres">
      <dgm:prSet presAssocID="{1457A2BE-783A-394C-8CB1-EAE44B0E0B86}" presName="rootText" presStyleLbl="node3" presStyleIdx="4" presStyleCnt="12">
        <dgm:presLayoutVars>
          <dgm:chPref val="3"/>
        </dgm:presLayoutVars>
      </dgm:prSet>
      <dgm:spPr/>
    </dgm:pt>
    <dgm:pt modelId="{0E8256BF-95AA-8E47-B24C-6C125ADB17E9}" type="pres">
      <dgm:prSet presAssocID="{1457A2BE-783A-394C-8CB1-EAE44B0E0B86}" presName="rootConnector" presStyleLbl="node3" presStyleIdx="4" presStyleCnt="12"/>
      <dgm:spPr/>
    </dgm:pt>
    <dgm:pt modelId="{1A530ED6-586C-084E-880B-AC5ABFB160A5}" type="pres">
      <dgm:prSet presAssocID="{1457A2BE-783A-394C-8CB1-EAE44B0E0B86}" presName="hierChild4" presStyleCnt="0"/>
      <dgm:spPr/>
    </dgm:pt>
    <dgm:pt modelId="{3E97F8FD-1106-B643-B8B1-D4A8B88BFB8A}" type="pres">
      <dgm:prSet presAssocID="{1457A2BE-783A-394C-8CB1-EAE44B0E0B86}" presName="hierChild5" presStyleCnt="0"/>
      <dgm:spPr/>
    </dgm:pt>
    <dgm:pt modelId="{FA856EA0-8819-F14A-BA37-05C49DAFF704}" type="pres">
      <dgm:prSet presAssocID="{AADF3A4A-9179-C344-8E10-B9D64A707994}" presName="Name64" presStyleLbl="parChTrans1D3" presStyleIdx="5" presStyleCnt="12"/>
      <dgm:spPr/>
    </dgm:pt>
    <dgm:pt modelId="{93CA03CE-C4AA-7147-8675-77613458D4A2}" type="pres">
      <dgm:prSet presAssocID="{093F185B-A50C-364C-A4D7-35E0C907C13B}" presName="hierRoot2" presStyleCnt="0">
        <dgm:presLayoutVars>
          <dgm:hierBranch val="init"/>
        </dgm:presLayoutVars>
      </dgm:prSet>
      <dgm:spPr/>
    </dgm:pt>
    <dgm:pt modelId="{DF8A1A12-A425-C342-B226-D463D74EE87B}" type="pres">
      <dgm:prSet presAssocID="{093F185B-A50C-364C-A4D7-35E0C907C13B}" presName="rootComposite" presStyleCnt="0"/>
      <dgm:spPr/>
    </dgm:pt>
    <dgm:pt modelId="{B681B4B5-254C-4246-8994-FA91B87DE28C}" type="pres">
      <dgm:prSet presAssocID="{093F185B-A50C-364C-A4D7-35E0C907C13B}" presName="rootText" presStyleLbl="node3" presStyleIdx="5" presStyleCnt="12">
        <dgm:presLayoutVars>
          <dgm:chPref val="3"/>
        </dgm:presLayoutVars>
      </dgm:prSet>
      <dgm:spPr/>
    </dgm:pt>
    <dgm:pt modelId="{92C6DEB7-AC9E-4644-A837-3CA4A3B07F53}" type="pres">
      <dgm:prSet presAssocID="{093F185B-A50C-364C-A4D7-35E0C907C13B}" presName="rootConnector" presStyleLbl="node3" presStyleIdx="5" presStyleCnt="12"/>
      <dgm:spPr/>
    </dgm:pt>
    <dgm:pt modelId="{FA9D67C7-21DF-334F-AE10-4252BAD72ADE}" type="pres">
      <dgm:prSet presAssocID="{093F185B-A50C-364C-A4D7-35E0C907C13B}" presName="hierChild4" presStyleCnt="0"/>
      <dgm:spPr/>
    </dgm:pt>
    <dgm:pt modelId="{76615CF6-705E-F449-A118-06E744697DB9}" type="pres">
      <dgm:prSet presAssocID="{093F185B-A50C-364C-A4D7-35E0C907C13B}" presName="hierChild5" presStyleCnt="0"/>
      <dgm:spPr/>
    </dgm:pt>
    <dgm:pt modelId="{813BEEBD-4C4B-5948-85A0-0B40E030D0D1}" type="pres">
      <dgm:prSet presAssocID="{17F61DCC-360F-744B-8AA7-E3F802E269D4}" presName="Name64" presStyleLbl="parChTrans1D3" presStyleIdx="6" presStyleCnt="12"/>
      <dgm:spPr/>
    </dgm:pt>
    <dgm:pt modelId="{D514CC50-258A-7F41-8155-FAC4CBA9235E}" type="pres">
      <dgm:prSet presAssocID="{3CEAC39F-1D39-344E-845F-259E1C13F50D}" presName="hierRoot2" presStyleCnt="0">
        <dgm:presLayoutVars>
          <dgm:hierBranch val="init"/>
        </dgm:presLayoutVars>
      </dgm:prSet>
      <dgm:spPr/>
    </dgm:pt>
    <dgm:pt modelId="{DD1EA6E2-79A0-0F4F-99AD-401EF3D27AF7}" type="pres">
      <dgm:prSet presAssocID="{3CEAC39F-1D39-344E-845F-259E1C13F50D}" presName="rootComposite" presStyleCnt="0"/>
      <dgm:spPr/>
    </dgm:pt>
    <dgm:pt modelId="{5CACD7DE-4973-9B48-A7DB-8EAEC639B3CB}" type="pres">
      <dgm:prSet presAssocID="{3CEAC39F-1D39-344E-845F-259E1C13F50D}" presName="rootText" presStyleLbl="node3" presStyleIdx="6" presStyleCnt="12">
        <dgm:presLayoutVars>
          <dgm:chPref val="3"/>
        </dgm:presLayoutVars>
      </dgm:prSet>
      <dgm:spPr/>
    </dgm:pt>
    <dgm:pt modelId="{B9E5D93D-2DBC-A940-B59F-CE824490BBCB}" type="pres">
      <dgm:prSet presAssocID="{3CEAC39F-1D39-344E-845F-259E1C13F50D}" presName="rootConnector" presStyleLbl="node3" presStyleIdx="6" presStyleCnt="12"/>
      <dgm:spPr/>
    </dgm:pt>
    <dgm:pt modelId="{22C8D460-278A-F946-92E7-F4B5D6BB8EFA}" type="pres">
      <dgm:prSet presAssocID="{3CEAC39F-1D39-344E-845F-259E1C13F50D}" presName="hierChild4" presStyleCnt="0"/>
      <dgm:spPr/>
    </dgm:pt>
    <dgm:pt modelId="{CCEAF0FF-73F5-4543-838D-130BCC3F54CD}" type="pres">
      <dgm:prSet presAssocID="{3CEAC39F-1D39-344E-845F-259E1C13F50D}" presName="hierChild5" presStyleCnt="0"/>
      <dgm:spPr/>
    </dgm:pt>
    <dgm:pt modelId="{371BF089-A86C-E342-96C4-A1C16BC8DFF4}" type="pres">
      <dgm:prSet presAssocID="{8E4ADD00-E9B5-B343-A028-3F6E644642A0}" presName="hierChild5" presStyleCnt="0"/>
      <dgm:spPr/>
    </dgm:pt>
    <dgm:pt modelId="{D7D283C7-6B92-ED4D-8CFD-47442B47370F}" type="pres">
      <dgm:prSet presAssocID="{CD9CD5D2-2C1C-9949-9E49-E5BB9F475B41}" presName="Name64" presStyleLbl="parChTrans1D2" presStyleIdx="3" presStyleCnt="7"/>
      <dgm:spPr/>
    </dgm:pt>
    <dgm:pt modelId="{AD8C73F5-61F2-694B-B2AC-A281FC3BF648}" type="pres">
      <dgm:prSet presAssocID="{A89841CF-69F8-1C42-B14D-329C3DCA65E0}" presName="hierRoot2" presStyleCnt="0">
        <dgm:presLayoutVars>
          <dgm:hierBranch val="init"/>
        </dgm:presLayoutVars>
      </dgm:prSet>
      <dgm:spPr/>
    </dgm:pt>
    <dgm:pt modelId="{2551097F-1D6E-224E-A907-222F178A5E0E}" type="pres">
      <dgm:prSet presAssocID="{A89841CF-69F8-1C42-B14D-329C3DCA65E0}" presName="rootComposite" presStyleCnt="0"/>
      <dgm:spPr/>
    </dgm:pt>
    <dgm:pt modelId="{EB74A0F7-E768-8942-A13E-9C13E1850301}" type="pres">
      <dgm:prSet presAssocID="{A89841CF-69F8-1C42-B14D-329C3DCA65E0}" presName="rootText" presStyleLbl="node2" presStyleIdx="3" presStyleCnt="7">
        <dgm:presLayoutVars>
          <dgm:chPref val="3"/>
        </dgm:presLayoutVars>
      </dgm:prSet>
      <dgm:spPr/>
    </dgm:pt>
    <dgm:pt modelId="{0100D67A-214F-D74C-9AFC-743CA064C7AA}" type="pres">
      <dgm:prSet presAssocID="{A89841CF-69F8-1C42-B14D-329C3DCA65E0}" presName="rootConnector" presStyleLbl="node2" presStyleIdx="3" presStyleCnt="7"/>
      <dgm:spPr/>
    </dgm:pt>
    <dgm:pt modelId="{EC08D570-E0A9-2A42-9866-5FCD9CB33E0C}" type="pres">
      <dgm:prSet presAssocID="{A89841CF-69F8-1C42-B14D-329C3DCA65E0}" presName="hierChild4" presStyleCnt="0"/>
      <dgm:spPr/>
    </dgm:pt>
    <dgm:pt modelId="{59AC7A3D-6541-D44E-802C-EF8142E18781}" type="pres">
      <dgm:prSet presAssocID="{D597743E-0326-8C42-AB65-E00CD87746A0}" presName="Name64" presStyleLbl="parChTrans1D3" presStyleIdx="7" presStyleCnt="12"/>
      <dgm:spPr/>
    </dgm:pt>
    <dgm:pt modelId="{8754FA0C-1833-3145-87A7-A174CCC70687}" type="pres">
      <dgm:prSet presAssocID="{E99EC49D-F447-454F-8A4F-27B0289CF43A}" presName="hierRoot2" presStyleCnt="0">
        <dgm:presLayoutVars>
          <dgm:hierBranch val="init"/>
        </dgm:presLayoutVars>
      </dgm:prSet>
      <dgm:spPr/>
    </dgm:pt>
    <dgm:pt modelId="{5B2B1D64-44A0-0840-832C-8AA2B01BF0AE}" type="pres">
      <dgm:prSet presAssocID="{E99EC49D-F447-454F-8A4F-27B0289CF43A}" presName="rootComposite" presStyleCnt="0"/>
      <dgm:spPr/>
    </dgm:pt>
    <dgm:pt modelId="{3C78A5C2-05E0-064C-8AAB-33CC8C1EDA6A}" type="pres">
      <dgm:prSet presAssocID="{E99EC49D-F447-454F-8A4F-27B0289CF43A}" presName="rootText" presStyleLbl="node3" presStyleIdx="7" presStyleCnt="12">
        <dgm:presLayoutVars>
          <dgm:chPref val="3"/>
        </dgm:presLayoutVars>
      </dgm:prSet>
      <dgm:spPr/>
    </dgm:pt>
    <dgm:pt modelId="{1D26322D-DF87-2548-87AB-7FBD8E773C83}" type="pres">
      <dgm:prSet presAssocID="{E99EC49D-F447-454F-8A4F-27B0289CF43A}" presName="rootConnector" presStyleLbl="node3" presStyleIdx="7" presStyleCnt="12"/>
      <dgm:spPr/>
    </dgm:pt>
    <dgm:pt modelId="{915ED7F4-E8FA-1C42-9B7D-6F920F4C9404}" type="pres">
      <dgm:prSet presAssocID="{E99EC49D-F447-454F-8A4F-27B0289CF43A}" presName="hierChild4" presStyleCnt="0"/>
      <dgm:spPr/>
    </dgm:pt>
    <dgm:pt modelId="{74286407-6561-4442-BCD8-37213B2F5D06}" type="pres">
      <dgm:prSet presAssocID="{E99EC49D-F447-454F-8A4F-27B0289CF43A}" presName="hierChild5" presStyleCnt="0"/>
      <dgm:spPr/>
    </dgm:pt>
    <dgm:pt modelId="{EE456CB4-667D-3447-A233-3940A716B765}" type="pres">
      <dgm:prSet presAssocID="{2D00A3EB-FD67-5B4C-B0FC-121B5D8C4D70}" presName="Name64" presStyleLbl="parChTrans1D3" presStyleIdx="8" presStyleCnt="12"/>
      <dgm:spPr/>
    </dgm:pt>
    <dgm:pt modelId="{3DE7D0A3-FCBB-E244-8697-C7A0191014F8}" type="pres">
      <dgm:prSet presAssocID="{1D348AFE-328B-DF47-A1DF-3997A99C270B}" presName="hierRoot2" presStyleCnt="0">
        <dgm:presLayoutVars>
          <dgm:hierBranch val="init"/>
        </dgm:presLayoutVars>
      </dgm:prSet>
      <dgm:spPr/>
    </dgm:pt>
    <dgm:pt modelId="{EF4A2DC6-E97C-0946-8B49-64F59BB76299}" type="pres">
      <dgm:prSet presAssocID="{1D348AFE-328B-DF47-A1DF-3997A99C270B}" presName="rootComposite" presStyleCnt="0"/>
      <dgm:spPr/>
    </dgm:pt>
    <dgm:pt modelId="{72034DAA-CE21-9842-BB35-B4FD3F328F6F}" type="pres">
      <dgm:prSet presAssocID="{1D348AFE-328B-DF47-A1DF-3997A99C270B}" presName="rootText" presStyleLbl="node3" presStyleIdx="8" presStyleCnt="12">
        <dgm:presLayoutVars>
          <dgm:chPref val="3"/>
        </dgm:presLayoutVars>
      </dgm:prSet>
      <dgm:spPr/>
    </dgm:pt>
    <dgm:pt modelId="{AE76544F-3DE3-8F43-8A3C-3CA2EC580A49}" type="pres">
      <dgm:prSet presAssocID="{1D348AFE-328B-DF47-A1DF-3997A99C270B}" presName="rootConnector" presStyleLbl="node3" presStyleIdx="8" presStyleCnt="12"/>
      <dgm:spPr/>
    </dgm:pt>
    <dgm:pt modelId="{F70557E7-FAB1-D046-A815-16973DA91174}" type="pres">
      <dgm:prSet presAssocID="{1D348AFE-328B-DF47-A1DF-3997A99C270B}" presName="hierChild4" presStyleCnt="0"/>
      <dgm:spPr/>
    </dgm:pt>
    <dgm:pt modelId="{82B2A224-2154-1F47-B72E-3212CA5F918E}" type="pres">
      <dgm:prSet presAssocID="{1D348AFE-328B-DF47-A1DF-3997A99C270B}" presName="hierChild5" presStyleCnt="0"/>
      <dgm:spPr/>
    </dgm:pt>
    <dgm:pt modelId="{C2B7C7E5-0798-2144-8C84-3E4BDAC22343}" type="pres">
      <dgm:prSet presAssocID="{97C1C49E-E036-B64B-B361-256E7967EB12}" presName="Name64" presStyleLbl="parChTrans1D3" presStyleIdx="9" presStyleCnt="12"/>
      <dgm:spPr/>
    </dgm:pt>
    <dgm:pt modelId="{681B81D1-DFF6-E141-8212-7250C15E3012}" type="pres">
      <dgm:prSet presAssocID="{729F8145-42EC-EB41-B6F7-59F104538F64}" presName="hierRoot2" presStyleCnt="0">
        <dgm:presLayoutVars>
          <dgm:hierBranch val="init"/>
        </dgm:presLayoutVars>
      </dgm:prSet>
      <dgm:spPr/>
    </dgm:pt>
    <dgm:pt modelId="{DBED6E6D-65D8-794A-AE8F-20EDEDC151AB}" type="pres">
      <dgm:prSet presAssocID="{729F8145-42EC-EB41-B6F7-59F104538F64}" presName="rootComposite" presStyleCnt="0"/>
      <dgm:spPr/>
    </dgm:pt>
    <dgm:pt modelId="{7CE5AE3F-2AA4-6E4F-8A2D-EE46D2E7F1E2}" type="pres">
      <dgm:prSet presAssocID="{729F8145-42EC-EB41-B6F7-59F104538F64}" presName="rootText" presStyleLbl="node3" presStyleIdx="9" presStyleCnt="12">
        <dgm:presLayoutVars>
          <dgm:chPref val="3"/>
        </dgm:presLayoutVars>
      </dgm:prSet>
      <dgm:spPr/>
    </dgm:pt>
    <dgm:pt modelId="{4FE44FEE-DD56-8740-877B-D48F63DD4611}" type="pres">
      <dgm:prSet presAssocID="{729F8145-42EC-EB41-B6F7-59F104538F64}" presName="rootConnector" presStyleLbl="node3" presStyleIdx="9" presStyleCnt="12"/>
      <dgm:spPr/>
    </dgm:pt>
    <dgm:pt modelId="{40966729-4381-4C44-A06E-42317D5D4FC7}" type="pres">
      <dgm:prSet presAssocID="{729F8145-42EC-EB41-B6F7-59F104538F64}" presName="hierChild4" presStyleCnt="0"/>
      <dgm:spPr/>
    </dgm:pt>
    <dgm:pt modelId="{EA589E38-F0F9-7740-8783-F2DB157F7ABC}" type="pres">
      <dgm:prSet presAssocID="{729F8145-42EC-EB41-B6F7-59F104538F64}" presName="hierChild5" presStyleCnt="0"/>
      <dgm:spPr/>
    </dgm:pt>
    <dgm:pt modelId="{4A196684-0383-6A40-BE49-C626579EFA42}" type="pres">
      <dgm:prSet presAssocID="{A89841CF-69F8-1C42-B14D-329C3DCA65E0}" presName="hierChild5" presStyleCnt="0"/>
      <dgm:spPr/>
    </dgm:pt>
    <dgm:pt modelId="{35FAEAE1-246F-8248-8E18-9104F1581697}" type="pres">
      <dgm:prSet presAssocID="{6F1330B6-18A3-2342-A4E8-8D14E0D7236C}" presName="Name64" presStyleLbl="parChTrans1D2" presStyleIdx="4" presStyleCnt="7"/>
      <dgm:spPr/>
    </dgm:pt>
    <dgm:pt modelId="{4EE0364E-1CD4-7A48-B578-04A8CF0F7697}" type="pres">
      <dgm:prSet presAssocID="{C00F0753-7C8F-A948-B7FA-D79F7CDD0662}" presName="hierRoot2" presStyleCnt="0">
        <dgm:presLayoutVars>
          <dgm:hierBranch val="init"/>
        </dgm:presLayoutVars>
      </dgm:prSet>
      <dgm:spPr/>
    </dgm:pt>
    <dgm:pt modelId="{E44F7E85-A2B8-1848-A73F-F30AE58C77BC}" type="pres">
      <dgm:prSet presAssocID="{C00F0753-7C8F-A948-B7FA-D79F7CDD0662}" presName="rootComposite" presStyleCnt="0"/>
      <dgm:spPr/>
    </dgm:pt>
    <dgm:pt modelId="{5A331F0B-20DD-8B45-ACDC-6051CE995CC1}" type="pres">
      <dgm:prSet presAssocID="{C00F0753-7C8F-A948-B7FA-D79F7CDD0662}" presName="rootText" presStyleLbl="node2" presStyleIdx="4" presStyleCnt="7">
        <dgm:presLayoutVars>
          <dgm:chPref val="3"/>
        </dgm:presLayoutVars>
      </dgm:prSet>
      <dgm:spPr/>
    </dgm:pt>
    <dgm:pt modelId="{B9E7B8C3-7028-5849-BDB9-213899268234}" type="pres">
      <dgm:prSet presAssocID="{C00F0753-7C8F-A948-B7FA-D79F7CDD0662}" presName="rootConnector" presStyleLbl="node2" presStyleIdx="4" presStyleCnt="7"/>
      <dgm:spPr/>
    </dgm:pt>
    <dgm:pt modelId="{8D327DD5-C7AF-B44B-BD3A-BFB0AEC011CC}" type="pres">
      <dgm:prSet presAssocID="{C00F0753-7C8F-A948-B7FA-D79F7CDD0662}" presName="hierChild4" presStyleCnt="0"/>
      <dgm:spPr/>
    </dgm:pt>
    <dgm:pt modelId="{14003220-D95E-3347-8EB4-3562413C43B3}" type="pres">
      <dgm:prSet presAssocID="{C00F0753-7C8F-A948-B7FA-D79F7CDD0662}" presName="hierChild5" presStyleCnt="0"/>
      <dgm:spPr/>
    </dgm:pt>
    <dgm:pt modelId="{1F6DA7D7-48EB-8B45-8EB7-32A71B2901F4}" type="pres">
      <dgm:prSet presAssocID="{3FCE460C-F8B8-004F-A527-1946B6C07169}" presName="Name64" presStyleLbl="parChTrans1D2" presStyleIdx="5" presStyleCnt="7"/>
      <dgm:spPr/>
    </dgm:pt>
    <dgm:pt modelId="{AC1B0E02-4103-F948-A682-43BC86CDD142}" type="pres">
      <dgm:prSet presAssocID="{E54B2DAD-A724-834C-AE18-1648035AFAFC}" presName="hierRoot2" presStyleCnt="0">
        <dgm:presLayoutVars>
          <dgm:hierBranch val="init"/>
        </dgm:presLayoutVars>
      </dgm:prSet>
      <dgm:spPr/>
    </dgm:pt>
    <dgm:pt modelId="{C878A087-8740-EC47-A5AB-4418801B9D1F}" type="pres">
      <dgm:prSet presAssocID="{E54B2DAD-A724-834C-AE18-1648035AFAFC}" presName="rootComposite" presStyleCnt="0"/>
      <dgm:spPr/>
    </dgm:pt>
    <dgm:pt modelId="{27F9D89A-E322-3643-BBE2-6443BD76008B}" type="pres">
      <dgm:prSet presAssocID="{E54B2DAD-A724-834C-AE18-1648035AFAFC}" presName="rootText" presStyleLbl="node2" presStyleIdx="5" presStyleCnt="7">
        <dgm:presLayoutVars>
          <dgm:chPref val="3"/>
        </dgm:presLayoutVars>
      </dgm:prSet>
      <dgm:spPr/>
    </dgm:pt>
    <dgm:pt modelId="{2B100EB4-0D6C-1A4C-A5BE-48AA3EFB9809}" type="pres">
      <dgm:prSet presAssocID="{E54B2DAD-A724-834C-AE18-1648035AFAFC}" presName="rootConnector" presStyleLbl="node2" presStyleIdx="5" presStyleCnt="7"/>
      <dgm:spPr/>
    </dgm:pt>
    <dgm:pt modelId="{9338FB62-4BDD-8F41-8346-308EDC98B785}" type="pres">
      <dgm:prSet presAssocID="{E54B2DAD-A724-834C-AE18-1648035AFAFC}" presName="hierChild4" presStyleCnt="0"/>
      <dgm:spPr/>
    </dgm:pt>
    <dgm:pt modelId="{E9FB4097-DC76-7147-8FCE-66B744FC41C1}" type="pres">
      <dgm:prSet presAssocID="{E54B2DAD-A724-834C-AE18-1648035AFAFC}" presName="hierChild5" presStyleCnt="0"/>
      <dgm:spPr/>
    </dgm:pt>
    <dgm:pt modelId="{0B342E2C-C1E2-9D44-8628-D40089791ABD}" type="pres">
      <dgm:prSet presAssocID="{208A7534-773A-5E48-88DB-40B3E6DF5702}" presName="Name64" presStyleLbl="parChTrans1D2" presStyleIdx="6" presStyleCnt="7"/>
      <dgm:spPr/>
    </dgm:pt>
    <dgm:pt modelId="{7ACA4160-3B53-3C4F-AEFD-75DD21AC228B}" type="pres">
      <dgm:prSet presAssocID="{8F1828FB-8DCA-044D-B84D-CD1EF5263FBC}" presName="hierRoot2" presStyleCnt="0">
        <dgm:presLayoutVars>
          <dgm:hierBranch val="init"/>
        </dgm:presLayoutVars>
      </dgm:prSet>
      <dgm:spPr/>
    </dgm:pt>
    <dgm:pt modelId="{2FD8C40D-8E6B-F942-A339-C527A3010B86}" type="pres">
      <dgm:prSet presAssocID="{8F1828FB-8DCA-044D-B84D-CD1EF5263FBC}" presName="rootComposite" presStyleCnt="0"/>
      <dgm:spPr/>
    </dgm:pt>
    <dgm:pt modelId="{4761749F-2F6B-E04A-ABAF-04F321E45B17}" type="pres">
      <dgm:prSet presAssocID="{8F1828FB-8DCA-044D-B84D-CD1EF5263FBC}" presName="rootText" presStyleLbl="node2" presStyleIdx="6" presStyleCnt="7">
        <dgm:presLayoutVars>
          <dgm:chPref val="3"/>
        </dgm:presLayoutVars>
      </dgm:prSet>
      <dgm:spPr/>
    </dgm:pt>
    <dgm:pt modelId="{4B3D36AD-EDAA-DA4C-9531-B1FA6F9B21F4}" type="pres">
      <dgm:prSet presAssocID="{8F1828FB-8DCA-044D-B84D-CD1EF5263FBC}" presName="rootConnector" presStyleLbl="node2" presStyleIdx="6" presStyleCnt="7"/>
      <dgm:spPr/>
    </dgm:pt>
    <dgm:pt modelId="{5BA67B7F-E88D-A447-AE67-7D267FE67215}" type="pres">
      <dgm:prSet presAssocID="{8F1828FB-8DCA-044D-B84D-CD1EF5263FBC}" presName="hierChild4" presStyleCnt="0"/>
      <dgm:spPr/>
    </dgm:pt>
    <dgm:pt modelId="{48AC7481-4755-ED41-9D21-E221BA7C7402}" type="pres">
      <dgm:prSet presAssocID="{FE228B84-39D1-4146-8EAC-FA94AAC090EE}" presName="Name64" presStyleLbl="parChTrans1D3" presStyleIdx="10" presStyleCnt="12"/>
      <dgm:spPr/>
    </dgm:pt>
    <dgm:pt modelId="{6C95445A-5455-FF4C-86EF-6B8C289B975C}" type="pres">
      <dgm:prSet presAssocID="{AB9C161C-5F06-7D4A-B8CF-B4A30D8F111F}" presName="hierRoot2" presStyleCnt="0">
        <dgm:presLayoutVars>
          <dgm:hierBranch val="init"/>
        </dgm:presLayoutVars>
      </dgm:prSet>
      <dgm:spPr/>
    </dgm:pt>
    <dgm:pt modelId="{8B1C404D-F695-E044-901D-2A2E7FFC9971}" type="pres">
      <dgm:prSet presAssocID="{AB9C161C-5F06-7D4A-B8CF-B4A30D8F111F}" presName="rootComposite" presStyleCnt="0"/>
      <dgm:spPr/>
    </dgm:pt>
    <dgm:pt modelId="{6840B239-38F2-CE4A-BDFA-8975B1727AE6}" type="pres">
      <dgm:prSet presAssocID="{AB9C161C-5F06-7D4A-B8CF-B4A30D8F111F}" presName="rootText" presStyleLbl="node3" presStyleIdx="10" presStyleCnt="12">
        <dgm:presLayoutVars>
          <dgm:chPref val="3"/>
        </dgm:presLayoutVars>
      </dgm:prSet>
      <dgm:spPr/>
    </dgm:pt>
    <dgm:pt modelId="{BD5AD14B-7FCB-C147-B195-F2696A53B6A6}" type="pres">
      <dgm:prSet presAssocID="{AB9C161C-5F06-7D4A-B8CF-B4A30D8F111F}" presName="rootConnector" presStyleLbl="node3" presStyleIdx="10" presStyleCnt="12"/>
      <dgm:spPr/>
    </dgm:pt>
    <dgm:pt modelId="{2194F73D-9253-AF47-9A22-225F05024210}" type="pres">
      <dgm:prSet presAssocID="{AB9C161C-5F06-7D4A-B8CF-B4A30D8F111F}" presName="hierChild4" presStyleCnt="0"/>
      <dgm:spPr/>
    </dgm:pt>
    <dgm:pt modelId="{7DAB5A11-4D81-0549-A8A9-AC034C514388}" type="pres">
      <dgm:prSet presAssocID="{AB9C161C-5F06-7D4A-B8CF-B4A30D8F111F}" presName="hierChild5" presStyleCnt="0"/>
      <dgm:spPr/>
    </dgm:pt>
    <dgm:pt modelId="{3E19071D-C076-D449-BCBC-DCC4584258B8}" type="pres">
      <dgm:prSet presAssocID="{ACEC5792-501E-7B46-BEE6-E70E64F53B11}" presName="Name64" presStyleLbl="parChTrans1D3" presStyleIdx="11" presStyleCnt="12"/>
      <dgm:spPr/>
    </dgm:pt>
    <dgm:pt modelId="{10B87C89-4D08-1C49-A299-4AEB9E762520}" type="pres">
      <dgm:prSet presAssocID="{9A8C8FF5-C1B4-C049-84D4-832CB7260CBC}" presName="hierRoot2" presStyleCnt="0">
        <dgm:presLayoutVars>
          <dgm:hierBranch val="init"/>
        </dgm:presLayoutVars>
      </dgm:prSet>
      <dgm:spPr/>
    </dgm:pt>
    <dgm:pt modelId="{015F6F6A-D12F-2C40-8D81-887FE0430970}" type="pres">
      <dgm:prSet presAssocID="{9A8C8FF5-C1B4-C049-84D4-832CB7260CBC}" presName="rootComposite" presStyleCnt="0"/>
      <dgm:spPr/>
    </dgm:pt>
    <dgm:pt modelId="{F7901F00-878E-4F40-908F-1438F246EB98}" type="pres">
      <dgm:prSet presAssocID="{9A8C8FF5-C1B4-C049-84D4-832CB7260CBC}" presName="rootText" presStyleLbl="node3" presStyleIdx="11" presStyleCnt="12">
        <dgm:presLayoutVars>
          <dgm:chPref val="3"/>
        </dgm:presLayoutVars>
      </dgm:prSet>
      <dgm:spPr/>
    </dgm:pt>
    <dgm:pt modelId="{380E23A6-4CA0-FF45-BB87-87F7A7414588}" type="pres">
      <dgm:prSet presAssocID="{9A8C8FF5-C1B4-C049-84D4-832CB7260CBC}" presName="rootConnector" presStyleLbl="node3" presStyleIdx="11" presStyleCnt="12"/>
      <dgm:spPr/>
    </dgm:pt>
    <dgm:pt modelId="{F4C37A26-E2E9-1E4B-B48D-B8494ED150A9}" type="pres">
      <dgm:prSet presAssocID="{9A8C8FF5-C1B4-C049-84D4-832CB7260CBC}" presName="hierChild4" presStyleCnt="0"/>
      <dgm:spPr/>
    </dgm:pt>
    <dgm:pt modelId="{DEB59785-3164-FE42-B812-9B162CCE7D95}" type="pres">
      <dgm:prSet presAssocID="{9A8C8FF5-C1B4-C049-84D4-832CB7260CBC}" presName="hierChild5" presStyleCnt="0"/>
      <dgm:spPr/>
    </dgm:pt>
    <dgm:pt modelId="{B31980A4-5F6D-E24F-AC26-90FCA74FA1D3}" type="pres">
      <dgm:prSet presAssocID="{8F1828FB-8DCA-044D-B84D-CD1EF5263FBC}" presName="hierChild5" presStyleCnt="0"/>
      <dgm:spPr/>
    </dgm:pt>
    <dgm:pt modelId="{AFB51069-0F6E-3349-8B91-9468A098D3B8}" type="pres">
      <dgm:prSet presAssocID="{77119E9B-D931-B641-B08D-9F9460A3BC2C}" presName="hierChild3" presStyleCnt="0"/>
      <dgm:spPr/>
    </dgm:pt>
  </dgm:ptLst>
  <dgm:cxnLst>
    <dgm:cxn modelId="{536BA805-91C0-4E49-8F0A-36CC1B145661}" srcId="{8E4ADD00-E9B5-B343-A028-3F6E644642A0}" destId="{1457A2BE-783A-394C-8CB1-EAE44B0E0B86}" srcOrd="0" destOrd="0" parTransId="{18370DD5-62D6-AC44-8662-CAA76BC9D820}" sibTransId="{1B67733C-99AF-6546-85B7-089D30BDBAA6}"/>
    <dgm:cxn modelId="{025E330A-55C1-5747-8EE2-706B13968705}" srcId="{8F1828FB-8DCA-044D-B84D-CD1EF5263FBC}" destId="{AB9C161C-5F06-7D4A-B8CF-B4A30D8F111F}" srcOrd="0" destOrd="0" parTransId="{FE228B84-39D1-4146-8EAC-FA94AAC090EE}" sibTransId="{879ADDC8-98F5-3349-A963-76419269664C}"/>
    <dgm:cxn modelId="{5E29520B-28A2-214B-81AD-CB688DAE30F3}" type="presOf" srcId="{77119E9B-D931-B641-B08D-9F9460A3BC2C}" destId="{A2CA145B-4E83-3C40-B030-902A52FDBDAF}" srcOrd="1" destOrd="0" presId="urn:microsoft.com/office/officeart/2009/3/layout/HorizontalOrganizationChart"/>
    <dgm:cxn modelId="{3C7A6B0B-24F4-8C40-A72F-388999C8B191}" type="presOf" srcId="{E99EC49D-F447-454F-8A4F-27B0289CF43A}" destId="{1D26322D-DF87-2548-87AB-7FBD8E773C83}" srcOrd="1" destOrd="0" presId="urn:microsoft.com/office/officeart/2009/3/layout/HorizontalOrganizationChart"/>
    <dgm:cxn modelId="{EC72A80E-DBF9-D24D-94FE-72CD375C8BB7}" srcId="{77119E9B-D931-B641-B08D-9F9460A3BC2C}" destId="{0D78F44D-4F00-3744-97EE-B5F66918BD2F}" srcOrd="0" destOrd="0" parTransId="{A2B03C93-E406-6141-ABE2-CD1712C7C360}" sibTransId="{8D3149AB-BA3E-4247-8F65-E3210913840C}"/>
    <dgm:cxn modelId="{79F3B50E-F007-7145-BF77-35B1C9AF7D40}" type="presOf" srcId="{B202E1FE-166D-674E-A957-16859BCE3E37}" destId="{C43F6E15-BA0B-874A-BF3A-9DEE05D526EC}" srcOrd="0" destOrd="0" presId="urn:microsoft.com/office/officeart/2009/3/layout/HorizontalOrganizationChart"/>
    <dgm:cxn modelId="{029A9112-087F-DA49-97D3-72EEEC10F3D4}" srcId="{0D78F44D-4F00-3744-97EE-B5F66918BD2F}" destId="{B202E1FE-166D-674E-A957-16859BCE3E37}" srcOrd="0" destOrd="0" parTransId="{46C86857-E8CA-7845-B372-C11A6511B3B7}" sibTransId="{906E1A52-EEA8-5745-ABE7-FECE44F0993A}"/>
    <dgm:cxn modelId="{26934C13-09C5-BF46-9C99-AB86A9F8CAC2}" srcId="{A89841CF-69F8-1C42-B14D-329C3DCA65E0}" destId="{729F8145-42EC-EB41-B6F7-59F104538F64}" srcOrd="2" destOrd="0" parTransId="{97C1C49E-E036-B64B-B361-256E7967EB12}" sibTransId="{91BB7736-CBC2-934B-82A0-1EA3424F4B43}"/>
    <dgm:cxn modelId="{9723AA15-1772-BB48-A35A-9FBDAE29B2A7}" type="presOf" srcId="{9A8C8FF5-C1B4-C049-84D4-832CB7260CBC}" destId="{F7901F00-878E-4F40-908F-1438F246EB98}" srcOrd="0" destOrd="0" presId="urn:microsoft.com/office/officeart/2009/3/layout/HorizontalOrganizationChart"/>
    <dgm:cxn modelId="{81FF3A16-0A78-624D-A334-09FFCB3CEB60}" type="presOf" srcId="{A1E7D01A-91CA-F34D-9B0E-AC142EE53D68}" destId="{DAB06AEB-F760-744F-B98B-96BE557220FC}" srcOrd="0" destOrd="0" presId="urn:microsoft.com/office/officeart/2009/3/layout/HorizontalOrganizationChart"/>
    <dgm:cxn modelId="{FC1B4D16-7066-5E46-9142-52931E148060}" type="presOf" srcId="{9A8C8FF5-C1B4-C049-84D4-832CB7260CBC}" destId="{380E23A6-4CA0-FF45-BB87-87F7A7414588}" srcOrd="1" destOrd="0" presId="urn:microsoft.com/office/officeart/2009/3/layout/HorizontalOrganizationChart"/>
    <dgm:cxn modelId="{4A54A216-823A-3B40-8F51-FF356DEAEFFA}" type="presOf" srcId="{18370DD5-62D6-AC44-8662-CAA76BC9D820}" destId="{1513ABA1-A801-B648-BB6A-368B616C55DA}" srcOrd="0" destOrd="0" presId="urn:microsoft.com/office/officeart/2009/3/layout/HorizontalOrganizationChart"/>
    <dgm:cxn modelId="{4CAA1C17-06CF-FF41-B914-939712575D79}" srcId="{763EC2AD-B8AA-FB4B-8025-88938850B977}" destId="{9F894E5E-B1C6-B34B-9284-6DF8D56077B8}" srcOrd="3" destOrd="0" parTransId="{C951D61B-4B3B-F348-870F-8E20B80AA863}" sibTransId="{6AC8310C-B655-714E-8CFA-7820AABED330}"/>
    <dgm:cxn modelId="{BEAFFC18-7BFA-7C42-A570-872B09BCDEF0}" type="presOf" srcId="{11926935-A595-8148-ADDD-0B524A6D3B3E}" destId="{9C16ADC5-9ACE-D44C-98AA-CEDAFC55EC45}" srcOrd="0" destOrd="0" presId="urn:microsoft.com/office/officeart/2009/3/layout/HorizontalOrganizationChart"/>
    <dgm:cxn modelId="{D5137A1F-3508-974E-9BDD-370355C77565}" type="presOf" srcId="{A89841CF-69F8-1C42-B14D-329C3DCA65E0}" destId="{0100D67A-214F-D74C-9AFC-743CA064C7AA}" srcOrd="1" destOrd="0" presId="urn:microsoft.com/office/officeart/2009/3/layout/HorizontalOrganizationChart"/>
    <dgm:cxn modelId="{88D54A21-77EB-9044-B7BA-AA92618CB5CA}" type="presOf" srcId="{9A4DA82B-3017-2D42-B22B-A316532ED4FA}" destId="{68284F04-30D9-724B-A1DF-42BB900C2AFE}" srcOrd="1" destOrd="0" presId="urn:microsoft.com/office/officeart/2009/3/layout/HorizontalOrganizationChart"/>
    <dgm:cxn modelId="{5B0EEC26-1646-1B4A-A7D7-5C7444F4DE83}" type="presOf" srcId="{9F894E5E-B1C6-B34B-9284-6DF8D56077B8}" destId="{234156E4-ED4B-4641-837D-F04537B2DF7E}" srcOrd="1" destOrd="0" presId="urn:microsoft.com/office/officeart/2009/3/layout/HorizontalOrganizationChart"/>
    <dgm:cxn modelId="{D9DD6327-0DA4-2B48-AD2E-A7C4755A8226}" type="presOf" srcId="{1457A2BE-783A-394C-8CB1-EAE44B0E0B86}" destId="{0E8256BF-95AA-8E47-B24C-6C125ADB17E9}" srcOrd="1" destOrd="0" presId="urn:microsoft.com/office/officeart/2009/3/layout/HorizontalOrganizationChart"/>
    <dgm:cxn modelId="{B1EEF928-29DC-4C49-97CB-34F451BB34EA}" type="presOf" srcId="{5CA4F44B-8BCC-8840-8592-48AD3DF4A0F2}" destId="{D3882BCB-9338-D94C-B846-AAA5D9EAC0B8}" srcOrd="0" destOrd="0" presId="urn:microsoft.com/office/officeart/2009/3/layout/HorizontalOrganizationChart"/>
    <dgm:cxn modelId="{491A2C2D-DC79-664D-A50C-E437A49DD6A0}" type="presOf" srcId="{093F185B-A50C-364C-A4D7-35E0C907C13B}" destId="{92C6DEB7-AC9E-4644-A837-3CA4A3B07F53}" srcOrd="1" destOrd="0" presId="urn:microsoft.com/office/officeart/2009/3/layout/HorizontalOrganizationChart"/>
    <dgm:cxn modelId="{051F712D-CD16-2441-A4CA-2F23817512BE}" type="presOf" srcId="{FE228B84-39D1-4146-8EAC-FA94AAC090EE}" destId="{48AC7481-4755-ED41-9D21-E221BA7C7402}" srcOrd="0" destOrd="0" presId="urn:microsoft.com/office/officeart/2009/3/layout/HorizontalOrganizationChart"/>
    <dgm:cxn modelId="{2463842F-4F00-1446-AAF5-4B4379A3E211}" srcId="{A89841CF-69F8-1C42-B14D-329C3DCA65E0}" destId="{1D348AFE-328B-DF47-A1DF-3997A99C270B}" srcOrd="1" destOrd="0" parTransId="{2D00A3EB-FD67-5B4C-B0FC-121B5D8C4D70}" sibTransId="{175FE2D3-73A5-DB4E-8906-4A1A72B7BD57}"/>
    <dgm:cxn modelId="{E5599F30-759B-4D4E-9F2A-182A559BFF5B}" type="presOf" srcId="{C00F0753-7C8F-A948-B7FA-D79F7CDD0662}" destId="{5A331F0B-20DD-8B45-ACDC-6051CE995CC1}" srcOrd="0" destOrd="0" presId="urn:microsoft.com/office/officeart/2009/3/layout/HorizontalOrganizationChart"/>
    <dgm:cxn modelId="{AE29A734-85B2-E641-A3D8-551F587BC95B}" type="presOf" srcId="{9F894E5E-B1C6-B34B-9284-6DF8D56077B8}" destId="{55671CE5-6FFD-1C4C-B210-B1DA13F0356A}" srcOrd="0" destOrd="0" presId="urn:microsoft.com/office/officeart/2009/3/layout/HorizontalOrganizationChart"/>
    <dgm:cxn modelId="{341B9939-A47C-2143-B64F-7EC7D63F66A3}" type="presOf" srcId="{208A7534-773A-5E48-88DB-40B3E6DF5702}" destId="{0B342E2C-C1E2-9D44-8628-D40089791ABD}" srcOrd="0" destOrd="0" presId="urn:microsoft.com/office/officeart/2009/3/layout/HorizontalOrganizationChart"/>
    <dgm:cxn modelId="{B94B533B-5AF6-4B4C-9631-F97B151708D4}" srcId="{11926935-A595-8148-ADDD-0B524A6D3B3E}" destId="{77119E9B-D931-B641-B08D-9F9460A3BC2C}" srcOrd="0" destOrd="0" parTransId="{9332171D-7A45-E649-91C5-51409F991099}" sibTransId="{9C66564E-6821-A847-9FF8-8A89AEE06BD0}"/>
    <dgm:cxn modelId="{99BEDC3E-AE6C-5D40-8B56-0925E33D58A3}" srcId="{FBED2BA9-E12B-7048-8770-E26E5C9777BA}" destId="{67408F0F-9F5D-CE4F-8A9C-959E7E69150E}" srcOrd="0" destOrd="0" parTransId="{C7FC6024-5CE9-0749-BFF7-02B452775E5C}" sibTransId="{45D3987B-6DB5-1044-BE1B-9E5EFEA06C5D}"/>
    <dgm:cxn modelId="{DF588343-1CC1-654D-B33C-EF23659AF87E}" type="presOf" srcId="{8E4ADD00-E9B5-B343-A028-3F6E644642A0}" destId="{3919ED2F-1B9F-5C46-A6ED-297F0F1A8E45}" srcOrd="1" destOrd="0" presId="urn:microsoft.com/office/officeart/2009/3/layout/HorizontalOrganizationChart"/>
    <dgm:cxn modelId="{19437545-29FA-AB4F-9365-D9628FE62146}" type="presOf" srcId="{5A331807-EC12-AD48-A7D9-2179B001925B}" destId="{6220FF68-7695-D747-846F-BC1FBA50A531}" srcOrd="0" destOrd="0" presId="urn:microsoft.com/office/officeart/2009/3/layout/HorizontalOrganizationChart"/>
    <dgm:cxn modelId="{FA15804D-23AF-C447-8D69-65597F842A44}" srcId="{8E4ADD00-E9B5-B343-A028-3F6E644642A0}" destId="{093F185B-A50C-364C-A4D7-35E0C907C13B}" srcOrd="1" destOrd="0" parTransId="{AADF3A4A-9179-C344-8E10-B9D64A707994}" sibTransId="{F9C3131C-9FC8-7348-97F3-F69887DBCEC3}"/>
    <dgm:cxn modelId="{AD796A4F-F9A4-F14B-B001-DBA166545436}" type="presOf" srcId="{AADF3A4A-9179-C344-8E10-B9D64A707994}" destId="{FA856EA0-8819-F14A-BA37-05C49DAFF704}" srcOrd="0" destOrd="0" presId="urn:microsoft.com/office/officeart/2009/3/layout/HorizontalOrganizationChart"/>
    <dgm:cxn modelId="{0001B14F-6AEB-4947-A287-A396A1C87F70}" type="presOf" srcId="{1457A2BE-783A-394C-8CB1-EAE44B0E0B86}" destId="{D1FCF15E-3477-8346-B2E5-2A078FAC7742}" srcOrd="0" destOrd="0" presId="urn:microsoft.com/office/officeart/2009/3/layout/HorizontalOrganizationChart"/>
    <dgm:cxn modelId="{29770650-3FD8-1E41-96D5-575739362970}" type="presOf" srcId="{C140B5DA-B0CE-8944-91C5-05FC5B0C7FE7}" destId="{9D94F50A-697C-1440-9E06-D1F2E1A3C4ED}" srcOrd="0" destOrd="0" presId="urn:microsoft.com/office/officeart/2009/3/layout/HorizontalOrganizationChart"/>
    <dgm:cxn modelId="{41C91F58-CDA2-3E42-8027-56C728A66BF5}" type="presOf" srcId="{FBED2BA9-E12B-7048-8770-E26E5C9777BA}" destId="{895A911A-22BB-EC47-9F81-07F49FF70299}" srcOrd="1" destOrd="0" presId="urn:microsoft.com/office/officeart/2009/3/layout/HorizontalOrganizationChart"/>
    <dgm:cxn modelId="{9CE5EE58-D458-F744-A2AB-BED7D720A609}" type="presOf" srcId="{087723C3-6CFA-8F4F-BF46-E678627C4E10}" destId="{73EA3C7E-A8BA-C84B-A1CA-2A2930DA839E}" srcOrd="0" destOrd="0" presId="urn:microsoft.com/office/officeart/2009/3/layout/HorizontalOrganizationChart"/>
    <dgm:cxn modelId="{1A78385C-4F2F-EC43-AD75-F24244B7CA9C}" type="presOf" srcId="{AB9C161C-5F06-7D4A-B8CF-B4A30D8F111F}" destId="{BD5AD14B-7FCB-C147-B195-F2696A53B6A6}" srcOrd="1" destOrd="0" presId="urn:microsoft.com/office/officeart/2009/3/layout/HorizontalOrganizationChart"/>
    <dgm:cxn modelId="{3534325D-EBD1-D045-8F27-E467B3E843EE}" type="presOf" srcId="{3FCE460C-F8B8-004F-A527-1946B6C07169}" destId="{1F6DA7D7-48EB-8B45-8EB7-32A71B2901F4}" srcOrd="0" destOrd="0" presId="urn:microsoft.com/office/officeart/2009/3/layout/HorizontalOrganizationChart"/>
    <dgm:cxn modelId="{F55A765E-595C-6041-A308-FED6F2DF2110}" srcId="{8E4ADD00-E9B5-B343-A028-3F6E644642A0}" destId="{3CEAC39F-1D39-344E-845F-259E1C13F50D}" srcOrd="2" destOrd="0" parTransId="{17F61DCC-360F-744B-8AA7-E3F802E269D4}" sibTransId="{580CFA0E-8695-D94E-8DBB-7DF178AB7985}"/>
    <dgm:cxn modelId="{ADB53A61-EC56-6B44-A24E-56DB7C5A649A}" type="presOf" srcId="{6F1330B6-18A3-2342-A4E8-8D14E0D7236C}" destId="{35FAEAE1-246F-8248-8E18-9104F1581697}" srcOrd="0" destOrd="0" presId="urn:microsoft.com/office/officeart/2009/3/layout/HorizontalOrganizationChart"/>
    <dgm:cxn modelId="{877BEC61-AADC-6D48-8BB8-A201B6E7413F}" type="presOf" srcId="{729F8145-42EC-EB41-B6F7-59F104538F64}" destId="{7CE5AE3F-2AA4-6E4F-8A2D-EE46D2E7F1E2}" srcOrd="0" destOrd="0" presId="urn:microsoft.com/office/officeart/2009/3/layout/HorizontalOrganizationChart"/>
    <dgm:cxn modelId="{173D4062-6B9F-8E41-B8AC-DE8FE0825AF2}" type="presOf" srcId="{67408F0F-9F5D-CE4F-8A9C-959E7E69150E}" destId="{70A884AC-80DE-FB49-B17C-A711647CC1B8}" srcOrd="1" destOrd="0" presId="urn:microsoft.com/office/officeart/2009/3/layout/HorizontalOrganizationChart"/>
    <dgm:cxn modelId="{02938A65-0DA2-AA45-8574-9E2C8EDAC5B9}" type="presOf" srcId="{17F61DCC-360F-744B-8AA7-E3F802E269D4}" destId="{813BEEBD-4C4B-5948-85A0-0B40E030D0D1}" srcOrd="0" destOrd="0" presId="urn:microsoft.com/office/officeart/2009/3/layout/HorizontalOrganizationChart"/>
    <dgm:cxn modelId="{73BA8C6C-77A7-684A-86DC-91D6719EE153}" type="presOf" srcId="{77119E9B-D931-B641-B08D-9F9460A3BC2C}" destId="{03517902-447C-E149-8584-01C2EC474F4C}" srcOrd="0" destOrd="0" presId="urn:microsoft.com/office/officeart/2009/3/layout/HorizontalOrganizationChart"/>
    <dgm:cxn modelId="{FCAB966F-90B4-8245-9D93-2627BA33D0BC}" type="presOf" srcId="{B570C9B7-3B33-0549-91A7-34DBF14E1305}" destId="{F8B491A7-8279-624E-BEC7-C3EC75C56BC1}" srcOrd="1" destOrd="0" presId="urn:microsoft.com/office/officeart/2009/3/layout/HorizontalOrganizationChart"/>
    <dgm:cxn modelId="{AAF3FC72-023A-934B-B2BD-A2AA11117C61}" srcId="{77119E9B-D931-B641-B08D-9F9460A3BC2C}" destId="{E54B2DAD-A724-834C-AE18-1648035AFAFC}" srcOrd="5" destOrd="0" parTransId="{3FCE460C-F8B8-004F-A527-1946B6C07169}" sibTransId="{9910D822-6392-4847-A445-56B84BC92574}"/>
    <dgm:cxn modelId="{2BF26D74-8494-CF40-80F0-909A911AEBF5}" type="presOf" srcId="{ACEC5792-501E-7B46-BEE6-E70E64F53B11}" destId="{3E19071D-C076-D449-BCBC-DCC4584258B8}" srcOrd="0" destOrd="0" presId="urn:microsoft.com/office/officeart/2009/3/layout/HorizontalOrganizationChart"/>
    <dgm:cxn modelId="{74147676-52A6-4F4B-9DB0-03198B488E1F}" srcId="{FBED2BA9-E12B-7048-8770-E26E5C9777BA}" destId="{763EC2AD-B8AA-FB4B-8025-88938850B977}" srcOrd="1" destOrd="0" parTransId="{087723C3-6CFA-8F4F-BF46-E678627C4E10}" sibTransId="{06EDFDCF-AF3C-8442-900D-6E9809E8F5B8}"/>
    <dgm:cxn modelId="{1EAA9179-438A-AF4A-BE61-3518F5652615}" srcId="{77119E9B-D931-B641-B08D-9F9460A3BC2C}" destId="{A89841CF-69F8-1C42-B14D-329C3DCA65E0}" srcOrd="3" destOrd="0" parTransId="{CD9CD5D2-2C1C-9949-9E49-E5BB9F475B41}" sibTransId="{C69D7771-D702-374C-8926-9F9177A49103}"/>
    <dgm:cxn modelId="{C2590F7D-99A0-A446-B795-131925BB0118}" srcId="{763EC2AD-B8AA-FB4B-8025-88938850B977}" destId="{0D224EE7-C241-EA46-A253-1BA10A13F6E5}" srcOrd="0" destOrd="0" parTransId="{C140B5DA-B0CE-8944-91C5-05FC5B0C7FE7}" sibTransId="{62BDAF6D-0C4D-484F-83A2-57AB910228F2}"/>
    <dgm:cxn modelId="{19627A7E-ED8C-E54D-8750-D15B8E3CD074}" srcId="{77119E9B-D931-B641-B08D-9F9460A3BC2C}" destId="{FBED2BA9-E12B-7048-8770-E26E5C9777BA}" srcOrd="1" destOrd="0" parTransId="{4B96B490-09C4-F34B-A94A-EC35D455629D}" sibTransId="{CE1D7C49-6019-224D-B559-C23DCB1684ED}"/>
    <dgm:cxn modelId="{C4AD8D7E-7B71-8F42-A716-318F93D23771}" type="presOf" srcId="{97C1C49E-E036-B64B-B361-256E7967EB12}" destId="{C2B7C7E5-0798-2144-8C84-3E4BDAC22343}" srcOrd="0" destOrd="0" presId="urn:microsoft.com/office/officeart/2009/3/layout/HorizontalOrganizationChart"/>
    <dgm:cxn modelId="{18452A83-F9CE-414C-ADCE-9AEC0C1475D7}" type="presOf" srcId="{B570C9B7-3B33-0549-91A7-34DBF14E1305}" destId="{C65F7753-1BA9-6144-8E44-D8691644DE4F}" srcOrd="0" destOrd="0" presId="urn:microsoft.com/office/officeart/2009/3/layout/HorizontalOrganizationChart"/>
    <dgm:cxn modelId="{68653488-8E42-414A-8217-1E0DE82630A0}" type="presOf" srcId="{9A4DA82B-3017-2D42-B22B-A316532ED4FA}" destId="{E49C9738-016F-D14F-9466-ADD85F48B7E4}" srcOrd="0" destOrd="0" presId="urn:microsoft.com/office/officeart/2009/3/layout/HorizontalOrganizationChart"/>
    <dgm:cxn modelId="{6D3DDE8A-E6B9-B948-9ACC-F5F171AC5803}" type="presOf" srcId="{2D00A3EB-FD67-5B4C-B0FC-121B5D8C4D70}" destId="{EE456CB4-667D-3447-A233-3940A716B765}" srcOrd="0" destOrd="0" presId="urn:microsoft.com/office/officeart/2009/3/layout/HorizontalOrganizationChart"/>
    <dgm:cxn modelId="{7EE3A38B-8417-314A-AEF2-F4258808C6C6}" type="presOf" srcId="{7248C9DE-3147-2D45-AC27-6ABA355047A6}" destId="{80044A38-C821-7443-AB30-E05DC3AD3C3D}" srcOrd="0" destOrd="0" presId="urn:microsoft.com/office/officeart/2009/3/layout/HorizontalOrganizationChart"/>
    <dgm:cxn modelId="{9862A78C-727A-674A-879C-C001613A647C}" type="presOf" srcId="{C951D61B-4B3B-F348-870F-8E20B80AA863}" destId="{CE1AF268-75E8-3840-8F00-6740A67FE9AA}" srcOrd="0" destOrd="0" presId="urn:microsoft.com/office/officeart/2009/3/layout/HorizontalOrganizationChart"/>
    <dgm:cxn modelId="{12BA1D8E-6AC5-D64C-8202-227CAA410937}" type="presOf" srcId="{B202E1FE-166D-674E-A957-16859BCE3E37}" destId="{4E5B584F-0772-B749-BC49-386C67542DD8}" srcOrd="1" destOrd="0" presId="urn:microsoft.com/office/officeart/2009/3/layout/HorizontalOrganizationChart"/>
    <dgm:cxn modelId="{39FC9D8E-BF26-6D4D-9AA2-2BAC3F4B3BA2}" srcId="{8F1828FB-8DCA-044D-B84D-CD1EF5263FBC}" destId="{9A8C8FF5-C1B4-C049-84D4-832CB7260CBC}" srcOrd="1" destOrd="0" parTransId="{ACEC5792-501E-7B46-BEE6-E70E64F53B11}" sibTransId="{2B33176B-86A8-7F46-901A-E21BE2BF3744}"/>
    <dgm:cxn modelId="{0F541198-BDCB-A542-AE51-9876CCEC1EC9}" type="presOf" srcId="{8F1828FB-8DCA-044D-B84D-CD1EF5263FBC}" destId="{4761749F-2F6B-E04A-ABAF-04F321E45B17}" srcOrd="0" destOrd="0" presId="urn:microsoft.com/office/officeart/2009/3/layout/HorizontalOrganizationChart"/>
    <dgm:cxn modelId="{0E644E9D-FDC5-2947-86A5-C889785FA1EE}" srcId="{763EC2AD-B8AA-FB4B-8025-88938850B977}" destId="{5CA4F44B-8BCC-8840-8592-48AD3DF4A0F2}" srcOrd="2" destOrd="0" parTransId="{A1E7D01A-91CA-F34D-9B0E-AC142EE53D68}" sibTransId="{E81C50EF-7596-3E4D-BFD8-D79C2FA2EF97}"/>
    <dgm:cxn modelId="{2E24EE9E-93F6-BF48-A6CE-66902C585519}" type="presOf" srcId="{E54B2DAD-A724-834C-AE18-1648035AFAFC}" destId="{2B100EB4-0D6C-1A4C-A5BE-48AA3EFB9809}" srcOrd="1" destOrd="0" presId="urn:microsoft.com/office/officeart/2009/3/layout/HorizontalOrganizationChart"/>
    <dgm:cxn modelId="{7188B4A2-344B-2D4E-884F-C1BC10AC3DEB}" type="presOf" srcId="{0D224EE7-C241-EA46-A253-1BA10A13F6E5}" destId="{256A223A-2EF5-5A46-B7D5-B5361A341B05}" srcOrd="0" destOrd="0" presId="urn:microsoft.com/office/officeart/2009/3/layout/HorizontalOrganizationChart"/>
    <dgm:cxn modelId="{788D70A5-9EA3-5B41-8F40-3E750AC70145}" type="presOf" srcId="{AB9C161C-5F06-7D4A-B8CF-B4A30D8F111F}" destId="{6840B239-38F2-CE4A-BDFA-8975B1727AE6}" srcOrd="0" destOrd="0" presId="urn:microsoft.com/office/officeart/2009/3/layout/HorizontalOrganizationChart"/>
    <dgm:cxn modelId="{7E4376AA-3197-BB44-92C4-2BA5290D2A5E}" type="presOf" srcId="{763EC2AD-B8AA-FB4B-8025-88938850B977}" destId="{21BC1B0D-297D-1446-BFB0-1249FCFF31DB}" srcOrd="0" destOrd="0" presId="urn:microsoft.com/office/officeart/2009/3/layout/HorizontalOrganizationChart"/>
    <dgm:cxn modelId="{30B023AE-9C20-9A46-881F-7FBA7192385D}" srcId="{77119E9B-D931-B641-B08D-9F9460A3BC2C}" destId="{C00F0753-7C8F-A948-B7FA-D79F7CDD0662}" srcOrd="4" destOrd="0" parTransId="{6F1330B6-18A3-2342-A4E8-8D14E0D7236C}" sibTransId="{84CDDF0F-042C-BE40-B3A7-4DBE1464C050}"/>
    <dgm:cxn modelId="{9D5F54AE-3897-F84C-9A20-E60B5A2BAD5A}" srcId="{77119E9B-D931-B641-B08D-9F9460A3BC2C}" destId="{8F1828FB-8DCA-044D-B84D-CD1EF5263FBC}" srcOrd="6" destOrd="0" parTransId="{208A7534-773A-5E48-88DB-40B3E6DF5702}" sibTransId="{FC31824F-D075-F146-877A-E6C3D604A68B}"/>
    <dgm:cxn modelId="{3D0977AE-7E74-CF42-8A9D-05B0DB94D0F0}" type="presOf" srcId="{3CEAC39F-1D39-344E-845F-259E1C13F50D}" destId="{B9E5D93D-2DBC-A940-B59F-CE824490BBCB}" srcOrd="1" destOrd="0" presId="urn:microsoft.com/office/officeart/2009/3/layout/HorizontalOrganizationChart"/>
    <dgm:cxn modelId="{7377BBB2-5A0B-5444-A491-5E2D519E6A20}" type="presOf" srcId="{093F185B-A50C-364C-A4D7-35E0C907C13B}" destId="{B681B4B5-254C-4246-8994-FA91B87DE28C}" srcOrd="0" destOrd="0" presId="urn:microsoft.com/office/officeart/2009/3/layout/HorizontalOrganizationChart"/>
    <dgm:cxn modelId="{40DF56B4-D5FC-3B42-B318-075B2636C7E3}" type="presOf" srcId="{CD9CD5D2-2C1C-9949-9E49-E5BB9F475B41}" destId="{D7D283C7-6B92-ED4D-8CFD-47442B47370F}" srcOrd="0" destOrd="0" presId="urn:microsoft.com/office/officeart/2009/3/layout/HorizontalOrganizationChart"/>
    <dgm:cxn modelId="{4DD812B5-6BA3-9F41-9DC9-93334BCC10A8}" type="presOf" srcId="{1D348AFE-328B-DF47-A1DF-3997A99C270B}" destId="{72034DAA-CE21-9842-BB35-B4FD3F328F6F}" srcOrd="0" destOrd="0" presId="urn:microsoft.com/office/officeart/2009/3/layout/HorizontalOrganizationChart"/>
    <dgm:cxn modelId="{4F3759B5-6F28-F84C-9C3F-03651DFB4994}" type="presOf" srcId="{FBED2BA9-E12B-7048-8770-E26E5C9777BA}" destId="{5CD137FE-6619-C54A-8D5E-12AD8598E3B0}" srcOrd="0" destOrd="0" presId="urn:microsoft.com/office/officeart/2009/3/layout/HorizontalOrganizationChart"/>
    <dgm:cxn modelId="{73C7C0B5-4A88-7D4C-AE78-1E67A0CC8F74}" type="presOf" srcId="{729F8145-42EC-EB41-B6F7-59F104538F64}" destId="{4FE44FEE-DD56-8740-877B-D48F63DD4611}" srcOrd="1" destOrd="0" presId="urn:microsoft.com/office/officeart/2009/3/layout/HorizontalOrganizationChart"/>
    <dgm:cxn modelId="{8D6FA2B6-C41F-0E4E-A6B2-273285C682A2}" type="presOf" srcId="{0D78F44D-4F00-3744-97EE-B5F66918BD2F}" destId="{797122A8-C627-0A43-8F6A-0D7610FAF5EC}" srcOrd="1" destOrd="0" presId="urn:microsoft.com/office/officeart/2009/3/layout/HorizontalOrganizationChart"/>
    <dgm:cxn modelId="{5F481BBB-32DF-DB45-813A-B8601BFC0C93}" type="presOf" srcId="{C7FC6024-5CE9-0749-BFF7-02B452775E5C}" destId="{2C858504-7BD7-F54F-B5B3-D7F4646D17E0}" srcOrd="0" destOrd="0" presId="urn:microsoft.com/office/officeart/2009/3/layout/HorizontalOrganizationChart"/>
    <dgm:cxn modelId="{3BC9A0BD-3CE4-FE4A-9A0F-09531625E181}" type="presOf" srcId="{5CA4F44B-8BCC-8840-8592-48AD3DF4A0F2}" destId="{88B4C5AC-DFD2-CB4E-B26D-BC9074955B31}" srcOrd="1" destOrd="0" presId="urn:microsoft.com/office/officeart/2009/3/layout/HorizontalOrganizationChart"/>
    <dgm:cxn modelId="{AF1A23BE-F4D6-3E4E-9F77-D3F7CA491867}" type="presOf" srcId="{763EC2AD-B8AA-FB4B-8025-88938850B977}" destId="{A6B069F3-34CF-A545-851C-55AD99FD0AD5}" srcOrd="1" destOrd="0" presId="urn:microsoft.com/office/officeart/2009/3/layout/HorizontalOrganizationChart"/>
    <dgm:cxn modelId="{A0E8BAC1-0AC2-0E46-8C87-98D3036D8441}" type="presOf" srcId="{AE37A5B0-A4FF-2C4A-B1B5-CDF9FE8D73C2}" destId="{48B2C2CB-8748-2144-969D-EEDF45AE7408}" srcOrd="0" destOrd="0" presId="urn:microsoft.com/office/officeart/2009/3/layout/HorizontalOrganizationChart"/>
    <dgm:cxn modelId="{7C31DEC1-1A3B-284B-BA65-0C5C2EB48554}" type="presOf" srcId="{46C86857-E8CA-7845-B372-C11A6511B3B7}" destId="{7EC77A28-B010-EF45-B1A2-E25486A2552E}" srcOrd="0" destOrd="0" presId="urn:microsoft.com/office/officeart/2009/3/layout/HorizontalOrganizationChart"/>
    <dgm:cxn modelId="{9C7634C7-D812-384A-A11A-D1B42BD63BE7}" type="presOf" srcId="{4B96B490-09C4-F34B-A94A-EC35D455629D}" destId="{0E3A0EE1-BFDC-1346-9877-A68E4A540BA3}" srcOrd="0" destOrd="0" presId="urn:microsoft.com/office/officeart/2009/3/layout/HorizontalOrganizationChart"/>
    <dgm:cxn modelId="{C29524CD-3273-1D45-8D2E-71721C940F7C}" type="presOf" srcId="{0D78F44D-4F00-3744-97EE-B5F66918BD2F}" destId="{1197AD5E-019B-EC48-862E-5ED068D48565}" srcOrd="0" destOrd="0" presId="urn:microsoft.com/office/officeart/2009/3/layout/HorizontalOrganizationChart"/>
    <dgm:cxn modelId="{46A0A1CE-E58F-E64C-8491-776CADE621FA}" type="presOf" srcId="{0D224EE7-C241-EA46-A253-1BA10A13F6E5}" destId="{0C7D6120-31E4-2D4C-9EFB-A2C534EC3F3C}" srcOrd="1" destOrd="0" presId="urn:microsoft.com/office/officeart/2009/3/layout/HorizontalOrganizationChart"/>
    <dgm:cxn modelId="{E1B3B0CF-7D3E-DE4D-9240-8E0CB5DEEE53}" srcId="{A89841CF-69F8-1C42-B14D-329C3DCA65E0}" destId="{E99EC49D-F447-454F-8A4F-27B0289CF43A}" srcOrd="0" destOrd="0" parTransId="{D597743E-0326-8C42-AB65-E00CD87746A0}" sibTransId="{D7131752-59F3-C146-845E-9A9225ADF6C7}"/>
    <dgm:cxn modelId="{37EFF1D1-38FB-D04F-8F8B-C4C0782242EC}" type="presOf" srcId="{8E4ADD00-E9B5-B343-A028-3F6E644642A0}" destId="{1D7FCBA4-973C-FD41-BD47-04F3BF183FCD}" srcOrd="0" destOrd="0" presId="urn:microsoft.com/office/officeart/2009/3/layout/HorizontalOrganizationChart"/>
    <dgm:cxn modelId="{A155EDD3-E2EC-D046-8868-6547A05818BA}" type="presOf" srcId="{E54B2DAD-A724-834C-AE18-1648035AFAFC}" destId="{27F9D89A-E322-3643-BBE2-6443BD76008B}" srcOrd="0" destOrd="0" presId="urn:microsoft.com/office/officeart/2009/3/layout/HorizontalOrganizationChart"/>
    <dgm:cxn modelId="{EF0FC1D4-2AC9-DC47-A145-8CA046AF5833}" type="presOf" srcId="{8F1828FB-8DCA-044D-B84D-CD1EF5263FBC}" destId="{4B3D36AD-EDAA-DA4C-9531-B1FA6F9B21F4}" srcOrd="1" destOrd="0" presId="urn:microsoft.com/office/officeart/2009/3/layout/HorizontalOrganizationChart"/>
    <dgm:cxn modelId="{7930E8D6-39EC-D941-8E8B-E4E8812629B6}" type="presOf" srcId="{1D348AFE-328B-DF47-A1DF-3997A99C270B}" destId="{AE76544F-3DE3-8F43-8A3C-3CA2EC580A49}" srcOrd="1" destOrd="0" presId="urn:microsoft.com/office/officeart/2009/3/layout/HorizontalOrganizationChart"/>
    <dgm:cxn modelId="{A8E3AFDC-FB0F-B54C-A378-8DDDB5A3ABF9}" type="presOf" srcId="{E99EC49D-F447-454F-8A4F-27B0289CF43A}" destId="{3C78A5C2-05E0-064C-8AAB-33CC8C1EDA6A}" srcOrd="0" destOrd="0" presId="urn:microsoft.com/office/officeart/2009/3/layout/HorizontalOrganizationChart"/>
    <dgm:cxn modelId="{0F254BE6-F9DC-A043-B38C-0F33569E99CA}" type="presOf" srcId="{C00F0753-7C8F-A948-B7FA-D79F7CDD0662}" destId="{B9E7B8C3-7028-5849-BDB9-213899268234}" srcOrd="1" destOrd="0" presId="urn:microsoft.com/office/officeart/2009/3/layout/HorizontalOrganizationChart"/>
    <dgm:cxn modelId="{CC2609EA-16D8-1442-BB45-3D9F7CFD925B}" type="presOf" srcId="{3CEAC39F-1D39-344E-845F-259E1C13F50D}" destId="{5CACD7DE-4973-9B48-A7DB-8EAEC639B3CB}" srcOrd="0" destOrd="0" presId="urn:microsoft.com/office/officeart/2009/3/layout/HorizontalOrganizationChart"/>
    <dgm:cxn modelId="{530CA0EB-F7B7-D84C-AE84-0E1EFC04DC13}" srcId="{77119E9B-D931-B641-B08D-9F9460A3BC2C}" destId="{8E4ADD00-E9B5-B343-A028-3F6E644642A0}" srcOrd="2" destOrd="0" parTransId="{AE37A5B0-A4FF-2C4A-B1B5-CDF9FE8D73C2}" sibTransId="{C34775D7-7CDF-A148-9B80-88A973E33478}"/>
    <dgm:cxn modelId="{5E2D0CED-40B4-3647-AFC5-7734AB3F99D9}" srcId="{0D78F44D-4F00-3744-97EE-B5F66918BD2F}" destId="{9A4DA82B-3017-2D42-B22B-A316532ED4FA}" srcOrd="1" destOrd="0" parTransId="{5A331807-EC12-AD48-A7D9-2179B001925B}" sibTransId="{56653661-2EFD-BE41-985B-2CB74F8A2D4B}"/>
    <dgm:cxn modelId="{53DABCED-5E7E-8F45-ADFC-52092BB37FA3}" srcId="{763EC2AD-B8AA-FB4B-8025-88938850B977}" destId="{B570C9B7-3B33-0549-91A7-34DBF14E1305}" srcOrd="1" destOrd="0" parTransId="{7248C9DE-3147-2D45-AC27-6ABA355047A6}" sibTransId="{DF9AB496-50AB-AB49-A1C2-503903A45591}"/>
    <dgm:cxn modelId="{A2BADBF3-11D5-3947-9DC9-6A6525C13A64}" type="presOf" srcId="{A89841CF-69F8-1C42-B14D-329C3DCA65E0}" destId="{EB74A0F7-E768-8942-A13E-9C13E1850301}" srcOrd="0" destOrd="0" presId="urn:microsoft.com/office/officeart/2009/3/layout/HorizontalOrganizationChart"/>
    <dgm:cxn modelId="{F1D801F7-DA6B-0144-89CF-FBD8AEFF2067}" type="presOf" srcId="{A2B03C93-E406-6141-ABE2-CD1712C7C360}" destId="{B09E9DD2-E168-D747-A149-FDB04E503027}" srcOrd="0" destOrd="0" presId="urn:microsoft.com/office/officeart/2009/3/layout/HorizontalOrganizationChart"/>
    <dgm:cxn modelId="{8F6835FB-0047-9449-B7F9-C406A1535FF1}" type="presOf" srcId="{67408F0F-9F5D-CE4F-8A9C-959E7E69150E}" destId="{485E3FD3-2331-D149-A3DD-EC451BDC1543}" srcOrd="0" destOrd="0" presId="urn:microsoft.com/office/officeart/2009/3/layout/HorizontalOrganizationChart"/>
    <dgm:cxn modelId="{9A4A5EFD-841A-984F-AEC2-B60EA2456943}" type="presOf" srcId="{D597743E-0326-8C42-AB65-E00CD87746A0}" destId="{59AC7A3D-6541-D44E-802C-EF8142E18781}" srcOrd="0" destOrd="0" presId="urn:microsoft.com/office/officeart/2009/3/layout/HorizontalOrganizationChart"/>
    <dgm:cxn modelId="{0EFDDEF3-C937-1347-B67A-38232D86C4C8}" type="presParOf" srcId="{9C16ADC5-9ACE-D44C-98AA-CEDAFC55EC45}" destId="{306E4DBE-F7AF-E140-BB41-C645B0650602}" srcOrd="0" destOrd="0" presId="urn:microsoft.com/office/officeart/2009/3/layout/HorizontalOrganizationChart"/>
    <dgm:cxn modelId="{EF302712-BBDE-0348-AF3E-550D7B9BD83D}" type="presParOf" srcId="{306E4DBE-F7AF-E140-BB41-C645B0650602}" destId="{C66DEEEA-73B5-B746-9294-F294433CA9C9}" srcOrd="0" destOrd="0" presId="urn:microsoft.com/office/officeart/2009/3/layout/HorizontalOrganizationChart"/>
    <dgm:cxn modelId="{2DAA42AA-F33A-3445-92B9-165B5CFE535D}" type="presParOf" srcId="{C66DEEEA-73B5-B746-9294-F294433CA9C9}" destId="{03517902-447C-E149-8584-01C2EC474F4C}" srcOrd="0" destOrd="0" presId="urn:microsoft.com/office/officeart/2009/3/layout/HorizontalOrganizationChart"/>
    <dgm:cxn modelId="{7A2233D4-0CE7-0F4A-AEAC-BD87BBC6F73E}" type="presParOf" srcId="{C66DEEEA-73B5-B746-9294-F294433CA9C9}" destId="{A2CA145B-4E83-3C40-B030-902A52FDBDAF}" srcOrd="1" destOrd="0" presId="urn:microsoft.com/office/officeart/2009/3/layout/HorizontalOrganizationChart"/>
    <dgm:cxn modelId="{6B6561A0-0D2A-7649-88B6-AA6C01C0BB4A}" type="presParOf" srcId="{306E4DBE-F7AF-E140-BB41-C645B0650602}" destId="{8F2E88DD-254F-2E46-9364-AB7EA845208F}" srcOrd="1" destOrd="0" presId="urn:microsoft.com/office/officeart/2009/3/layout/HorizontalOrganizationChart"/>
    <dgm:cxn modelId="{F6116B04-BA50-9240-A1C9-BAAF9FD3D3B9}" type="presParOf" srcId="{8F2E88DD-254F-2E46-9364-AB7EA845208F}" destId="{B09E9DD2-E168-D747-A149-FDB04E503027}" srcOrd="0" destOrd="0" presId="urn:microsoft.com/office/officeart/2009/3/layout/HorizontalOrganizationChart"/>
    <dgm:cxn modelId="{BF2E631B-53EF-814D-8F0F-A5E0059741AC}" type="presParOf" srcId="{8F2E88DD-254F-2E46-9364-AB7EA845208F}" destId="{07E05F17-4E38-2D48-82F1-6D7D06D82D7D}" srcOrd="1" destOrd="0" presId="urn:microsoft.com/office/officeart/2009/3/layout/HorizontalOrganizationChart"/>
    <dgm:cxn modelId="{55B12776-DD54-B845-A8BF-AC90C50DD21A}" type="presParOf" srcId="{07E05F17-4E38-2D48-82F1-6D7D06D82D7D}" destId="{1DDDF49A-ABF5-DC47-B6C8-102176B3AA91}" srcOrd="0" destOrd="0" presId="urn:microsoft.com/office/officeart/2009/3/layout/HorizontalOrganizationChart"/>
    <dgm:cxn modelId="{D4DB0C51-1994-DE4B-814D-75544CF0720B}" type="presParOf" srcId="{1DDDF49A-ABF5-DC47-B6C8-102176B3AA91}" destId="{1197AD5E-019B-EC48-862E-5ED068D48565}" srcOrd="0" destOrd="0" presId="urn:microsoft.com/office/officeart/2009/3/layout/HorizontalOrganizationChart"/>
    <dgm:cxn modelId="{C25288C6-FA2B-AE41-91A2-9A080F872BCF}" type="presParOf" srcId="{1DDDF49A-ABF5-DC47-B6C8-102176B3AA91}" destId="{797122A8-C627-0A43-8F6A-0D7610FAF5EC}" srcOrd="1" destOrd="0" presId="urn:microsoft.com/office/officeart/2009/3/layout/HorizontalOrganizationChart"/>
    <dgm:cxn modelId="{A6657A4E-5917-4346-A831-60FCE03F6189}" type="presParOf" srcId="{07E05F17-4E38-2D48-82F1-6D7D06D82D7D}" destId="{4C15188A-7546-2E4A-8F84-34D323901494}" srcOrd="1" destOrd="0" presId="urn:microsoft.com/office/officeart/2009/3/layout/HorizontalOrganizationChart"/>
    <dgm:cxn modelId="{7F7361B5-A983-2948-90BA-F2623A1CEEC0}" type="presParOf" srcId="{4C15188A-7546-2E4A-8F84-34D323901494}" destId="{7EC77A28-B010-EF45-B1A2-E25486A2552E}" srcOrd="0" destOrd="0" presId="urn:microsoft.com/office/officeart/2009/3/layout/HorizontalOrganizationChart"/>
    <dgm:cxn modelId="{1CBF44A9-D8C0-2940-ACC3-3659700DEE9F}" type="presParOf" srcId="{4C15188A-7546-2E4A-8F84-34D323901494}" destId="{2204E02F-8F7D-E840-8FB9-400DF179EC3E}" srcOrd="1" destOrd="0" presId="urn:microsoft.com/office/officeart/2009/3/layout/HorizontalOrganizationChart"/>
    <dgm:cxn modelId="{75062F9D-09CC-3044-B991-FD20D8E3FA2E}" type="presParOf" srcId="{2204E02F-8F7D-E840-8FB9-400DF179EC3E}" destId="{6E61FFE7-14E1-C84C-831A-51436C0A2AFE}" srcOrd="0" destOrd="0" presId="urn:microsoft.com/office/officeart/2009/3/layout/HorizontalOrganizationChart"/>
    <dgm:cxn modelId="{0AB398E7-8602-9A43-AA50-F9FB0E613845}" type="presParOf" srcId="{6E61FFE7-14E1-C84C-831A-51436C0A2AFE}" destId="{C43F6E15-BA0B-874A-BF3A-9DEE05D526EC}" srcOrd="0" destOrd="0" presId="urn:microsoft.com/office/officeart/2009/3/layout/HorizontalOrganizationChart"/>
    <dgm:cxn modelId="{43AFBDCC-F303-264D-A680-8DB756DA4DAF}" type="presParOf" srcId="{6E61FFE7-14E1-C84C-831A-51436C0A2AFE}" destId="{4E5B584F-0772-B749-BC49-386C67542DD8}" srcOrd="1" destOrd="0" presId="urn:microsoft.com/office/officeart/2009/3/layout/HorizontalOrganizationChart"/>
    <dgm:cxn modelId="{A0D94427-0158-944B-8A1C-042BF0936FA2}" type="presParOf" srcId="{2204E02F-8F7D-E840-8FB9-400DF179EC3E}" destId="{1389971E-2FCD-4F4E-B85D-4A2A7CB05558}" srcOrd="1" destOrd="0" presId="urn:microsoft.com/office/officeart/2009/3/layout/HorizontalOrganizationChart"/>
    <dgm:cxn modelId="{9508219C-594F-FE41-B376-70B8222B42C7}" type="presParOf" srcId="{2204E02F-8F7D-E840-8FB9-400DF179EC3E}" destId="{E179E83A-DF91-2D44-9960-004BBB9BDE99}" srcOrd="2" destOrd="0" presId="urn:microsoft.com/office/officeart/2009/3/layout/HorizontalOrganizationChart"/>
    <dgm:cxn modelId="{63CEAB1E-AAD3-BE41-8F46-D5B9E30C05FF}" type="presParOf" srcId="{4C15188A-7546-2E4A-8F84-34D323901494}" destId="{6220FF68-7695-D747-846F-BC1FBA50A531}" srcOrd="2" destOrd="0" presId="urn:microsoft.com/office/officeart/2009/3/layout/HorizontalOrganizationChart"/>
    <dgm:cxn modelId="{B4F6E92D-6F12-2248-8349-475258E28C13}" type="presParOf" srcId="{4C15188A-7546-2E4A-8F84-34D323901494}" destId="{8F566119-F27B-1B44-9054-5333D4E8C531}" srcOrd="3" destOrd="0" presId="urn:microsoft.com/office/officeart/2009/3/layout/HorizontalOrganizationChart"/>
    <dgm:cxn modelId="{9572E686-B92F-E74A-98A8-2DD8A74C2B30}" type="presParOf" srcId="{8F566119-F27B-1B44-9054-5333D4E8C531}" destId="{C70B8F38-1817-254F-9D4A-C8F3D32BFAB3}" srcOrd="0" destOrd="0" presId="urn:microsoft.com/office/officeart/2009/3/layout/HorizontalOrganizationChart"/>
    <dgm:cxn modelId="{46035ED9-89A4-804B-B274-C0A3167A58F9}" type="presParOf" srcId="{C70B8F38-1817-254F-9D4A-C8F3D32BFAB3}" destId="{E49C9738-016F-D14F-9466-ADD85F48B7E4}" srcOrd="0" destOrd="0" presId="urn:microsoft.com/office/officeart/2009/3/layout/HorizontalOrganizationChart"/>
    <dgm:cxn modelId="{68AAF038-B920-6642-B520-AC64182B5A8D}" type="presParOf" srcId="{C70B8F38-1817-254F-9D4A-C8F3D32BFAB3}" destId="{68284F04-30D9-724B-A1DF-42BB900C2AFE}" srcOrd="1" destOrd="0" presId="urn:microsoft.com/office/officeart/2009/3/layout/HorizontalOrganizationChart"/>
    <dgm:cxn modelId="{D8499FAA-C78A-6544-BD91-ED85D93EACD8}" type="presParOf" srcId="{8F566119-F27B-1B44-9054-5333D4E8C531}" destId="{22C0326B-0B04-FB40-B4DB-63AF3D3C260B}" srcOrd="1" destOrd="0" presId="urn:microsoft.com/office/officeart/2009/3/layout/HorizontalOrganizationChart"/>
    <dgm:cxn modelId="{E1755881-BD68-D841-9D39-501A6ABFCD84}" type="presParOf" srcId="{8F566119-F27B-1B44-9054-5333D4E8C531}" destId="{22DAE2E3-BFA8-A14D-BBFC-9FA03A85B803}" srcOrd="2" destOrd="0" presId="urn:microsoft.com/office/officeart/2009/3/layout/HorizontalOrganizationChart"/>
    <dgm:cxn modelId="{8C2018EF-0518-A844-BFC4-D429B4F6A06C}" type="presParOf" srcId="{07E05F17-4E38-2D48-82F1-6D7D06D82D7D}" destId="{AD6BC663-2765-854A-8E79-B380DC20A324}" srcOrd="2" destOrd="0" presId="urn:microsoft.com/office/officeart/2009/3/layout/HorizontalOrganizationChart"/>
    <dgm:cxn modelId="{140DF580-AA4B-D443-BD39-B51F6FE373CF}" type="presParOf" srcId="{8F2E88DD-254F-2E46-9364-AB7EA845208F}" destId="{0E3A0EE1-BFDC-1346-9877-A68E4A540BA3}" srcOrd="2" destOrd="0" presId="urn:microsoft.com/office/officeart/2009/3/layout/HorizontalOrganizationChart"/>
    <dgm:cxn modelId="{8B6B8AF9-208D-204E-89DC-056918CE7E7D}" type="presParOf" srcId="{8F2E88DD-254F-2E46-9364-AB7EA845208F}" destId="{66FF93E0-D2F8-9C4E-826C-D46C457ABFD8}" srcOrd="3" destOrd="0" presId="urn:microsoft.com/office/officeart/2009/3/layout/HorizontalOrganizationChart"/>
    <dgm:cxn modelId="{C1833FF5-9EF1-E345-8E93-7DFCF09AC3FD}" type="presParOf" srcId="{66FF93E0-D2F8-9C4E-826C-D46C457ABFD8}" destId="{2139B7DF-EEFA-964F-B07F-23C4041EB40C}" srcOrd="0" destOrd="0" presId="urn:microsoft.com/office/officeart/2009/3/layout/HorizontalOrganizationChart"/>
    <dgm:cxn modelId="{AC2561D5-BF29-334B-8D9C-E5845775AF33}" type="presParOf" srcId="{2139B7DF-EEFA-964F-B07F-23C4041EB40C}" destId="{5CD137FE-6619-C54A-8D5E-12AD8598E3B0}" srcOrd="0" destOrd="0" presId="urn:microsoft.com/office/officeart/2009/3/layout/HorizontalOrganizationChart"/>
    <dgm:cxn modelId="{D8B6B95F-DCBE-B349-AA58-96221B8065BE}" type="presParOf" srcId="{2139B7DF-EEFA-964F-B07F-23C4041EB40C}" destId="{895A911A-22BB-EC47-9F81-07F49FF70299}" srcOrd="1" destOrd="0" presId="urn:microsoft.com/office/officeart/2009/3/layout/HorizontalOrganizationChart"/>
    <dgm:cxn modelId="{0F40B410-3AEF-4A41-A3A0-DB71AB9F2C39}" type="presParOf" srcId="{66FF93E0-D2F8-9C4E-826C-D46C457ABFD8}" destId="{ABFC51B2-3193-F84C-A622-8E8277A3A7A2}" srcOrd="1" destOrd="0" presId="urn:microsoft.com/office/officeart/2009/3/layout/HorizontalOrganizationChart"/>
    <dgm:cxn modelId="{9BB942CC-1AE5-8E4B-A255-B280523BC929}" type="presParOf" srcId="{ABFC51B2-3193-F84C-A622-8E8277A3A7A2}" destId="{2C858504-7BD7-F54F-B5B3-D7F4646D17E0}" srcOrd="0" destOrd="0" presId="urn:microsoft.com/office/officeart/2009/3/layout/HorizontalOrganizationChart"/>
    <dgm:cxn modelId="{45B58268-D7B8-E146-81EC-742C3229215E}" type="presParOf" srcId="{ABFC51B2-3193-F84C-A622-8E8277A3A7A2}" destId="{1D7E6E48-C67F-CB41-82FA-2A80AA65EF05}" srcOrd="1" destOrd="0" presId="urn:microsoft.com/office/officeart/2009/3/layout/HorizontalOrganizationChart"/>
    <dgm:cxn modelId="{5612E968-E265-9B4E-B6D3-15D0367D9E95}" type="presParOf" srcId="{1D7E6E48-C67F-CB41-82FA-2A80AA65EF05}" destId="{5EFA4369-E1CF-B545-A600-26976811632A}" srcOrd="0" destOrd="0" presId="urn:microsoft.com/office/officeart/2009/3/layout/HorizontalOrganizationChart"/>
    <dgm:cxn modelId="{9BA003CE-D07B-D143-84E1-75F5D88E2685}" type="presParOf" srcId="{5EFA4369-E1CF-B545-A600-26976811632A}" destId="{485E3FD3-2331-D149-A3DD-EC451BDC1543}" srcOrd="0" destOrd="0" presId="urn:microsoft.com/office/officeart/2009/3/layout/HorizontalOrganizationChart"/>
    <dgm:cxn modelId="{D8DDF102-F566-B14F-9FCE-99CD0DE0542F}" type="presParOf" srcId="{5EFA4369-E1CF-B545-A600-26976811632A}" destId="{70A884AC-80DE-FB49-B17C-A711647CC1B8}" srcOrd="1" destOrd="0" presId="urn:microsoft.com/office/officeart/2009/3/layout/HorizontalOrganizationChart"/>
    <dgm:cxn modelId="{85DD8D1B-839A-6D45-AABA-FDDA77EA5943}" type="presParOf" srcId="{1D7E6E48-C67F-CB41-82FA-2A80AA65EF05}" destId="{376ECB20-8D7B-1141-8BC3-35CAD21D3D8B}" srcOrd="1" destOrd="0" presId="urn:microsoft.com/office/officeart/2009/3/layout/HorizontalOrganizationChart"/>
    <dgm:cxn modelId="{DC246B62-F5C7-CC42-ACB6-6C6E06CF120F}" type="presParOf" srcId="{1D7E6E48-C67F-CB41-82FA-2A80AA65EF05}" destId="{C23E8C94-95AD-B34B-BB8E-34EDB6EADF7A}" srcOrd="2" destOrd="0" presId="urn:microsoft.com/office/officeart/2009/3/layout/HorizontalOrganizationChart"/>
    <dgm:cxn modelId="{7BE9C8BF-29C5-7A4B-81C9-93E11C29BD2F}" type="presParOf" srcId="{ABFC51B2-3193-F84C-A622-8E8277A3A7A2}" destId="{73EA3C7E-A8BA-C84B-A1CA-2A2930DA839E}" srcOrd="2" destOrd="0" presId="urn:microsoft.com/office/officeart/2009/3/layout/HorizontalOrganizationChart"/>
    <dgm:cxn modelId="{FA568458-EB28-974F-9833-D262F6CF8E92}" type="presParOf" srcId="{ABFC51B2-3193-F84C-A622-8E8277A3A7A2}" destId="{37D81772-287F-F947-A5C8-0FE7D3C7793E}" srcOrd="3" destOrd="0" presId="urn:microsoft.com/office/officeart/2009/3/layout/HorizontalOrganizationChart"/>
    <dgm:cxn modelId="{48C90B16-904B-0A41-B7E0-AD56CB12B29B}" type="presParOf" srcId="{37D81772-287F-F947-A5C8-0FE7D3C7793E}" destId="{265914F7-9D19-044D-8AB9-06F10719E3D6}" srcOrd="0" destOrd="0" presId="urn:microsoft.com/office/officeart/2009/3/layout/HorizontalOrganizationChart"/>
    <dgm:cxn modelId="{EFE14F4F-DAC0-A641-89AA-6F20E67DE3BA}" type="presParOf" srcId="{265914F7-9D19-044D-8AB9-06F10719E3D6}" destId="{21BC1B0D-297D-1446-BFB0-1249FCFF31DB}" srcOrd="0" destOrd="0" presId="urn:microsoft.com/office/officeart/2009/3/layout/HorizontalOrganizationChart"/>
    <dgm:cxn modelId="{AF240088-6220-DA48-81BE-5DEA13C3DB74}" type="presParOf" srcId="{265914F7-9D19-044D-8AB9-06F10719E3D6}" destId="{A6B069F3-34CF-A545-851C-55AD99FD0AD5}" srcOrd="1" destOrd="0" presId="urn:microsoft.com/office/officeart/2009/3/layout/HorizontalOrganizationChart"/>
    <dgm:cxn modelId="{BA3744BB-25A6-0045-82F0-51CBED639E05}" type="presParOf" srcId="{37D81772-287F-F947-A5C8-0FE7D3C7793E}" destId="{FDFF22CC-1861-924A-A0FD-4433BC700B8D}" srcOrd="1" destOrd="0" presId="urn:microsoft.com/office/officeart/2009/3/layout/HorizontalOrganizationChart"/>
    <dgm:cxn modelId="{A8430B40-FF48-894D-9FE2-8F926F5592FE}" type="presParOf" srcId="{FDFF22CC-1861-924A-A0FD-4433BC700B8D}" destId="{9D94F50A-697C-1440-9E06-D1F2E1A3C4ED}" srcOrd="0" destOrd="0" presId="urn:microsoft.com/office/officeart/2009/3/layout/HorizontalOrganizationChart"/>
    <dgm:cxn modelId="{AAA2D303-8736-534B-9F50-D568F4E6AFE9}" type="presParOf" srcId="{FDFF22CC-1861-924A-A0FD-4433BC700B8D}" destId="{C4CA2A1D-38B4-0E46-9654-0746ABDACD16}" srcOrd="1" destOrd="0" presId="urn:microsoft.com/office/officeart/2009/3/layout/HorizontalOrganizationChart"/>
    <dgm:cxn modelId="{9B5D4F36-1737-C447-A524-E2977BFB69FE}" type="presParOf" srcId="{C4CA2A1D-38B4-0E46-9654-0746ABDACD16}" destId="{60293B30-8AB3-6B48-B938-ECE69A6C1450}" srcOrd="0" destOrd="0" presId="urn:microsoft.com/office/officeart/2009/3/layout/HorizontalOrganizationChart"/>
    <dgm:cxn modelId="{8778EB19-2983-3940-BFA8-45EA0D95D806}" type="presParOf" srcId="{60293B30-8AB3-6B48-B938-ECE69A6C1450}" destId="{256A223A-2EF5-5A46-B7D5-B5361A341B05}" srcOrd="0" destOrd="0" presId="urn:microsoft.com/office/officeart/2009/3/layout/HorizontalOrganizationChart"/>
    <dgm:cxn modelId="{A8A1DAB9-184C-1845-AB22-6BF8B4C0541A}" type="presParOf" srcId="{60293B30-8AB3-6B48-B938-ECE69A6C1450}" destId="{0C7D6120-31E4-2D4C-9EFB-A2C534EC3F3C}" srcOrd="1" destOrd="0" presId="urn:microsoft.com/office/officeart/2009/3/layout/HorizontalOrganizationChart"/>
    <dgm:cxn modelId="{E263C54E-4E55-5B42-BE92-30934C5A05F5}" type="presParOf" srcId="{C4CA2A1D-38B4-0E46-9654-0746ABDACD16}" destId="{C7CDABEF-E118-B44E-B2B1-2DD266C45358}" srcOrd="1" destOrd="0" presId="urn:microsoft.com/office/officeart/2009/3/layout/HorizontalOrganizationChart"/>
    <dgm:cxn modelId="{9080FCC9-E28D-CF4C-92CC-690B359A770F}" type="presParOf" srcId="{C4CA2A1D-38B4-0E46-9654-0746ABDACD16}" destId="{B7031354-393F-DA47-A495-9107837CDF9C}" srcOrd="2" destOrd="0" presId="urn:microsoft.com/office/officeart/2009/3/layout/HorizontalOrganizationChart"/>
    <dgm:cxn modelId="{98A451C7-14F3-2D44-8DF3-3F6F8AE7A529}" type="presParOf" srcId="{FDFF22CC-1861-924A-A0FD-4433BC700B8D}" destId="{80044A38-C821-7443-AB30-E05DC3AD3C3D}" srcOrd="2" destOrd="0" presId="urn:microsoft.com/office/officeart/2009/3/layout/HorizontalOrganizationChart"/>
    <dgm:cxn modelId="{FB0C7B20-4FA9-FB43-BD37-B26015DC8064}" type="presParOf" srcId="{FDFF22CC-1861-924A-A0FD-4433BC700B8D}" destId="{295C6B21-F7DE-D74B-8BC8-65BEBB1DE59E}" srcOrd="3" destOrd="0" presId="urn:microsoft.com/office/officeart/2009/3/layout/HorizontalOrganizationChart"/>
    <dgm:cxn modelId="{1D2BCC92-D7A0-3643-8781-657B985E7716}" type="presParOf" srcId="{295C6B21-F7DE-D74B-8BC8-65BEBB1DE59E}" destId="{72217FD4-D4DE-F948-B405-D8AF15B552AE}" srcOrd="0" destOrd="0" presId="urn:microsoft.com/office/officeart/2009/3/layout/HorizontalOrganizationChart"/>
    <dgm:cxn modelId="{111DC864-4765-C547-AE9E-8491607BE0A5}" type="presParOf" srcId="{72217FD4-D4DE-F948-B405-D8AF15B552AE}" destId="{C65F7753-1BA9-6144-8E44-D8691644DE4F}" srcOrd="0" destOrd="0" presId="urn:microsoft.com/office/officeart/2009/3/layout/HorizontalOrganizationChart"/>
    <dgm:cxn modelId="{512724CF-784D-0041-B338-1AEC9C5E86FB}" type="presParOf" srcId="{72217FD4-D4DE-F948-B405-D8AF15B552AE}" destId="{F8B491A7-8279-624E-BEC7-C3EC75C56BC1}" srcOrd="1" destOrd="0" presId="urn:microsoft.com/office/officeart/2009/3/layout/HorizontalOrganizationChart"/>
    <dgm:cxn modelId="{58831790-2600-DB43-B1F2-8CA29D122246}" type="presParOf" srcId="{295C6B21-F7DE-D74B-8BC8-65BEBB1DE59E}" destId="{5C575D77-8032-4C46-BE45-272796DF92C4}" srcOrd="1" destOrd="0" presId="urn:microsoft.com/office/officeart/2009/3/layout/HorizontalOrganizationChart"/>
    <dgm:cxn modelId="{B80E2951-7E51-B447-A63B-9843780A3F91}" type="presParOf" srcId="{295C6B21-F7DE-D74B-8BC8-65BEBB1DE59E}" destId="{11534552-984B-DD4E-A482-D3FB8EF3CA1E}" srcOrd="2" destOrd="0" presId="urn:microsoft.com/office/officeart/2009/3/layout/HorizontalOrganizationChart"/>
    <dgm:cxn modelId="{759EAFDF-7873-7649-80E9-5E64A6FBA65C}" type="presParOf" srcId="{FDFF22CC-1861-924A-A0FD-4433BC700B8D}" destId="{DAB06AEB-F760-744F-B98B-96BE557220FC}" srcOrd="4" destOrd="0" presId="urn:microsoft.com/office/officeart/2009/3/layout/HorizontalOrganizationChart"/>
    <dgm:cxn modelId="{F76BF5E4-2E99-5242-9C65-6CBF9A788AFE}" type="presParOf" srcId="{FDFF22CC-1861-924A-A0FD-4433BC700B8D}" destId="{C5093C42-FE49-5F4F-96F9-00BFFDDC7C36}" srcOrd="5" destOrd="0" presId="urn:microsoft.com/office/officeart/2009/3/layout/HorizontalOrganizationChart"/>
    <dgm:cxn modelId="{A1FEFF14-DD72-BB48-8721-20C4E869BCD8}" type="presParOf" srcId="{C5093C42-FE49-5F4F-96F9-00BFFDDC7C36}" destId="{96292DE3-FA9D-CB4B-A3BF-136800BD2CDB}" srcOrd="0" destOrd="0" presId="urn:microsoft.com/office/officeart/2009/3/layout/HorizontalOrganizationChart"/>
    <dgm:cxn modelId="{8E63BB90-7F2E-924A-80FA-F7C91D50B3D7}" type="presParOf" srcId="{96292DE3-FA9D-CB4B-A3BF-136800BD2CDB}" destId="{D3882BCB-9338-D94C-B846-AAA5D9EAC0B8}" srcOrd="0" destOrd="0" presId="urn:microsoft.com/office/officeart/2009/3/layout/HorizontalOrganizationChart"/>
    <dgm:cxn modelId="{61644CFF-B8F2-374B-858D-5386AF8279FF}" type="presParOf" srcId="{96292DE3-FA9D-CB4B-A3BF-136800BD2CDB}" destId="{88B4C5AC-DFD2-CB4E-B26D-BC9074955B31}" srcOrd="1" destOrd="0" presId="urn:microsoft.com/office/officeart/2009/3/layout/HorizontalOrganizationChart"/>
    <dgm:cxn modelId="{962867F8-C175-244D-B741-C5CCEC3DDDAD}" type="presParOf" srcId="{C5093C42-FE49-5F4F-96F9-00BFFDDC7C36}" destId="{4C2A3B58-AE5A-1F4C-85B2-0E2F97518F8F}" srcOrd="1" destOrd="0" presId="urn:microsoft.com/office/officeart/2009/3/layout/HorizontalOrganizationChart"/>
    <dgm:cxn modelId="{8416210F-8EB8-FF4F-B92A-CEE51F3FD63A}" type="presParOf" srcId="{C5093C42-FE49-5F4F-96F9-00BFFDDC7C36}" destId="{28CE01B8-92DB-0246-9C10-76CB2C73F008}" srcOrd="2" destOrd="0" presId="urn:microsoft.com/office/officeart/2009/3/layout/HorizontalOrganizationChart"/>
    <dgm:cxn modelId="{856F5323-B2B9-C846-A960-A1C5BCA048EB}" type="presParOf" srcId="{FDFF22CC-1861-924A-A0FD-4433BC700B8D}" destId="{CE1AF268-75E8-3840-8F00-6740A67FE9AA}" srcOrd="6" destOrd="0" presId="urn:microsoft.com/office/officeart/2009/3/layout/HorizontalOrganizationChart"/>
    <dgm:cxn modelId="{7DBF2E6E-0516-0240-9BB4-D5F0753371E3}" type="presParOf" srcId="{FDFF22CC-1861-924A-A0FD-4433BC700B8D}" destId="{21DC7D98-7F03-9E4E-8210-6C526C10A969}" srcOrd="7" destOrd="0" presId="urn:microsoft.com/office/officeart/2009/3/layout/HorizontalOrganizationChart"/>
    <dgm:cxn modelId="{A9720B76-7E3B-9A44-8A39-36781EF576C5}" type="presParOf" srcId="{21DC7D98-7F03-9E4E-8210-6C526C10A969}" destId="{B98F64BA-1162-C142-9225-AB68C979E523}" srcOrd="0" destOrd="0" presId="urn:microsoft.com/office/officeart/2009/3/layout/HorizontalOrganizationChart"/>
    <dgm:cxn modelId="{0DD55646-F4A1-254E-804D-D93511D44251}" type="presParOf" srcId="{B98F64BA-1162-C142-9225-AB68C979E523}" destId="{55671CE5-6FFD-1C4C-B210-B1DA13F0356A}" srcOrd="0" destOrd="0" presId="urn:microsoft.com/office/officeart/2009/3/layout/HorizontalOrganizationChart"/>
    <dgm:cxn modelId="{E6BA2346-2C0E-974E-8FEF-B45FDE5C2E88}" type="presParOf" srcId="{B98F64BA-1162-C142-9225-AB68C979E523}" destId="{234156E4-ED4B-4641-837D-F04537B2DF7E}" srcOrd="1" destOrd="0" presId="urn:microsoft.com/office/officeart/2009/3/layout/HorizontalOrganizationChart"/>
    <dgm:cxn modelId="{69C767F2-15B1-964D-85E3-4A3F6212639F}" type="presParOf" srcId="{21DC7D98-7F03-9E4E-8210-6C526C10A969}" destId="{DE93F0D1-1CD6-064A-8429-9B6B56A6AAD9}" srcOrd="1" destOrd="0" presId="urn:microsoft.com/office/officeart/2009/3/layout/HorizontalOrganizationChart"/>
    <dgm:cxn modelId="{5CAF0DB2-4134-6C4C-87B2-136161E4F048}" type="presParOf" srcId="{21DC7D98-7F03-9E4E-8210-6C526C10A969}" destId="{71D0D9FD-8469-4549-A026-E3416E8CFB35}" srcOrd="2" destOrd="0" presId="urn:microsoft.com/office/officeart/2009/3/layout/HorizontalOrganizationChart"/>
    <dgm:cxn modelId="{BFCF11A2-5B65-7141-BA79-E3DCEBA4C0C5}" type="presParOf" srcId="{37D81772-287F-F947-A5C8-0FE7D3C7793E}" destId="{FE690251-F6FD-DB48-BFBD-061AEC86262D}" srcOrd="2" destOrd="0" presId="urn:microsoft.com/office/officeart/2009/3/layout/HorizontalOrganizationChart"/>
    <dgm:cxn modelId="{E7170C84-EC5F-3D4E-A04B-05F23BB930CD}" type="presParOf" srcId="{66FF93E0-D2F8-9C4E-826C-D46C457ABFD8}" destId="{EF0E9294-BD2E-524D-A75E-7FD59B5264C6}" srcOrd="2" destOrd="0" presId="urn:microsoft.com/office/officeart/2009/3/layout/HorizontalOrganizationChart"/>
    <dgm:cxn modelId="{590D0871-F064-B54C-B028-5D0462E6DD75}" type="presParOf" srcId="{8F2E88DD-254F-2E46-9364-AB7EA845208F}" destId="{48B2C2CB-8748-2144-969D-EEDF45AE7408}" srcOrd="4" destOrd="0" presId="urn:microsoft.com/office/officeart/2009/3/layout/HorizontalOrganizationChart"/>
    <dgm:cxn modelId="{B1B921EF-7E74-6849-A64D-1AF18FE9E4F1}" type="presParOf" srcId="{8F2E88DD-254F-2E46-9364-AB7EA845208F}" destId="{A7F39041-6595-A648-A54F-472135E08550}" srcOrd="5" destOrd="0" presId="urn:microsoft.com/office/officeart/2009/3/layout/HorizontalOrganizationChart"/>
    <dgm:cxn modelId="{D72A95AD-1E52-134E-B6A4-FF6F196F8197}" type="presParOf" srcId="{A7F39041-6595-A648-A54F-472135E08550}" destId="{1072AC8B-778D-1343-9D12-30C1EE055FAF}" srcOrd="0" destOrd="0" presId="urn:microsoft.com/office/officeart/2009/3/layout/HorizontalOrganizationChart"/>
    <dgm:cxn modelId="{B0477E4E-64EE-7E4E-998D-8E563263183D}" type="presParOf" srcId="{1072AC8B-778D-1343-9D12-30C1EE055FAF}" destId="{1D7FCBA4-973C-FD41-BD47-04F3BF183FCD}" srcOrd="0" destOrd="0" presId="urn:microsoft.com/office/officeart/2009/3/layout/HorizontalOrganizationChart"/>
    <dgm:cxn modelId="{6C9191F1-4700-504A-804B-171017680F98}" type="presParOf" srcId="{1072AC8B-778D-1343-9D12-30C1EE055FAF}" destId="{3919ED2F-1B9F-5C46-A6ED-297F0F1A8E45}" srcOrd="1" destOrd="0" presId="urn:microsoft.com/office/officeart/2009/3/layout/HorizontalOrganizationChart"/>
    <dgm:cxn modelId="{3A87A684-D216-3244-B301-B4B114F1402C}" type="presParOf" srcId="{A7F39041-6595-A648-A54F-472135E08550}" destId="{18FC4277-BF20-F343-9582-E0509D3CFE77}" srcOrd="1" destOrd="0" presId="urn:microsoft.com/office/officeart/2009/3/layout/HorizontalOrganizationChart"/>
    <dgm:cxn modelId="{5FCECDA5-B3BE-8A45-8AE7-8555518BBBCF}" type="presParOf" srcId="{18FC4277-BF20-F343-9582-E0509D3CFE77}" destId="{1513ABA1-A801-B648-BB6A-368B616C55DA}" srcOrd="0" destOrd="0" presId="urn:microsoft.com/office/officeart/2009/3/layout/HorizontalOrganizationChart"/>
    <dgm:cxn modelId="{FD200912-BA57-B54C-B3FB-6271520AB8F5}" type="presParOf" srcId="{18FC4277-BF20-F343-9582-E0509D3CFE77}" destId="{BCD5A108-8794-9042-80A5-54F2E1EC408A}" srcOrd="1" destOrd="0" presId="urn:microsoft.com/office/officeart/2009/3/layout/HorizontalOrganizationChart"/>
    <dgm:cxn modelId="{FCEAE181-AAA9-A749-95D8-864A6CEFA411}" type="presParOf" srcId="{BCD5A108-8794-9042-80A5-54F2E1EC408A}" destId="{3CEC86C9-459D-6C4B-BBA9-7AC43D504713}" srcOrd="0" destOrd="0" presId="urn:microsoft.com/office/officeart/2009/3/layout/HorizontalOrganizationChart"/>
    <dgm:cxn modelId="{1BE46179-FE78-F047-B7D2-192F15708511}" type="presParOf" srcId="{3CEC86C9-459D-6C4B-BBA9-7AC43D504713}" destId="{D1FCF15E-3477-8346-B2E5-2A078FAC7742}" srcOrd="0" destOrd="0" presId="urn:microsoft.com/office/officeart/2009/3/layout/HorizontalOrganizationChart"/>
    <dgm:cxn modelId="{48C486CA-14B9-3F48-A494-7FB1D0A09912}" type="presParOf" srcId="{3CEC86C9-459D-6C4B-BBA9-7AC43D504713}" destId="{0E8256BF-95AA-8E47-B24C-6C125ADB17E9}" srcOrd="1" destOrd="0" presId="urn:microsoft.com/office/officeart/2009/3/layout/HorizontalOrganizationChart"/>
    <dgm:cxn modelId="{2D8F73E0-B047-0543-9F52-724A8682E8B7}" type="presParOf" srcId="{BCD5A108-8794-9042-80A5-54F2E1EC408A}" destId="{1A530ED6-586C-084E-880B-AC5ABFB160A5}" srcOrd="1" destOrd="0" presId="urn:microsoft.com/office/officeart/2009/3/layout/HorizontalOrganizationChart"/>
    <dgm:cxn modelId="{2237555A-AD73-1141-9D6D-FE4B6B0DB5AE}" type="presParOf" srcId="{BCD5A108-8794-9042-80A5-54F2E1EC408A}" destId="{3E97F8FD-1106-B643-B8B1-D4A8B88BFB8A}" srcOrd="2" destOrd="0" presId="urn:microsoft.com/office/officeart/2009/3/layout/HorizontalOrganizationChart"/>
    <dgm:cxn modelId="{E642CAEB-02F9-DF49-914A-A83BEE22DAEB}" type="presParOf" srcId="{18FC4277-BF20-F343-9582-E0509D3CFE77}" destId="{FA856EA0-8819-F14A-BA37-05C49DAFF704}" srcOrd="2" destOrd="0" presId="urn:microsoft.com/office/officeart/2009/3/layout/HorizontalOrganizationChart"/>
    <dgm:cxn modelId="{13AD6044-913E-FC41-AD42-8439BF1E6F03}" type="presParOf" srcId="{18FC4277-BF20-F343-9582-E0509D3CFE77}" destId="{93CA03CE-C4AA-7147-8675-77613458D4A2}" srcOrd="3" destOrd="0" presId="urn:microsoft.com/office/officeart/2009/3/layout/HorizontalOrganizationChart"/>
    <dgm:cxn modelId="{B6E714C3-F62D-0245-B343-D00A547156C7}" type="presParOf" srcId="{93CA03CE-C4AA-7147-8675-77613458D4A2}" destId="{DF8A1A12-A425-C342-B226-D463D74EE87B}" srcOrd="0" destOrd="0" presId="urn:microsoft.com/office/officeart/2009/3/layout/HorizontalOrganizationChart"/>
    <dgm:cxn modelId="{A312C1CF-970D-FB4D-892F-EE0D110B3F89}" type="presParOf" srcId="{DF8A1A12-A425-C342-B226-D463D74EE87B}" destId="{B681B4B5-254C-4246-8994-FA91B87DE28C}" srcOrd="0" destOrd="0" presId="urn:microsoft.com/office/officeart/2009/3/layout/HorizontalOrganizationChart"/>
    <dgm:cxn modelId="{1EED0340-EEC3-CE46-90CF-A3C5C2373BA1}" type="presParOf" srcId="{DF8A1A12-A425-C342-B226-D463D74EE87B}" destId="{92C6DEB7-AC9E-4644-A837-3CA4A3B07F53}" srcOrd="1" destOrd="0" presId="urn:microsoft.com/office/officeart/2009/3/layout/HorizontalOrganizationChart"/>
    <dgm:cxn modelId="{10C10600-C838-4743-9253-DC41814FD9BE}" type="presParOf" srcId="{93CA03CE-C4AA-7147-8675-77613458D4A2}" destId="{FA9D67C7-21DF-334F-AE10-4252BAD72ADE}" srcOrd="1" destOrd="0" presId="urn:microsoft.com/office/officeart/2009/3/layout/HorizontalOrganizationChart"/>
    <dgm:cxn modelId="{1564338C-1F35-1C48-A20E-F10975283BFF}" type="presParOf" srcId="{93CA03CE-C4AA-7147-8675-77613458D4A2}" destId="{76615CF6-705E-F449-A118-06E744697DB9}" srcOrd="2" destOrd="0" presId="urn:microsoft.com/office/officeart/2009/3/layout/HorizontalOrganizationChart"/>
    <dgm:cxn modelId="{ED0DEE05-0203-F24B-88CD-3E9C8E9A00DC}" type="presParOf" srcId="{18FC4277-BF20-F343-9582-E0509D3CFE77}" destId="{813BEEBD-4C4B-5948-85A0-0B40E030D0D1}" srcOrd="4" destOrd="0" presId="urn:microsoft.com/office/officeart/2009/3/layout/HorizontalOrganizationChart"/>
    <dgm:cxn modelId="{E25A84B1-A6FA-0643-BA6B-EA3D0B60537C}" type="presParOf" srcId="{18FC4277-BF20-F343-9582-E0509D3CFE77}" destId="{D514CC50-258A-7F41-8155-FAC4CBA9235E}" srcOrd="5" destOrd="0" presId="urn:microsoft.com/office/officeart/2009/3/layout/HorizontalOrganizationChart"/>
    <dgm:cxn modelId="{9C9B485C-0F4F-054A-881F-917F83084586}" type="presParOf" srcId="{D514CC50-258A-7F41-8155-FAC4CBA9235E}" destId="{DD1EA6E2-79A0-0F4F-99AD-401EF3D27AF7}" srcOrd="0" destOrd="0" presId="urn:microsoft.com/office/officeart/2009/3/layout/HorizontalOrganizationChart"/>
    <dgm:cxn modelId="{CCAAC8CD-073E-5844-9D31-39145AD993DD}" type="presParOf" srcId="{DD1EA6E2-79A0-0F4F-99AD-401EF3D27AF7}" destId="{5CACD7DE-4973-9B48-A7DB-8EAEC639B3CB}" srcOrd="0" destOrd="0" presId="urn:microsoft.com/office/officeart/2009/3/layout/HorizontalOrganizationChart"/>
    <dgm:cxn modelId="{D302F9D0-A6F5-6B40-8BB1-33FCAEB196DC}" type="presParOf" srcId="{DD1EA6E2-79A0-0F4F-99AD-401EF3D27AF7}" destId="{B9E5D93D-2DBC-A940-B59F-CE824490BBCB}" srcOrd="1" destOrd="0" presId="urn:microsoft.com/office/officeart/2009/3/layout/HorizontalOrganizationChart"/>
    <dgm:cxn modelId="{09ADB158-DD69-2F4A-98DF-AF0E53EDD3ED}" type="presParOf" srcId="{D514CC50-258A-7F41-8155-FAC4CBA9235E}" destId="{22C8D460-278A-F946-92E7-F4B5D6BB8EFA}" srcOrd="1" destOrd="0" presId="urn:microsoft.com/office/officeart/2009/3/layout/HorizontalOrganizationChart"/>
    <dgm:cxn modelId="{E512F56F-E47F-E942-BD41-65BD129599D5}" type="presParOf" srcId="{D514CC50-258A-7F41-8155-FAC4CBA9235E}" destId="{CCEAF0FF-73F5-4543-838D-130BCC3F54CD}" srcOrd="2" destOrd="0" presId="urn:microsoft.com/office/officeart/2009/3/layout/HorizontalOrganizationChart"/>
    <dgm:cxn modelId="{D99C89F6-E38D-DD48-95CC-15749C502B29}" type="presParOf" srcId="{A7F39041-6595-A648-A54F-472135E08550}" destId="{371BF089-A86C-E342-96C4-A1C16BC8DFF4}" srcOrd="2" destOrd="0" presId="urn:microsoft.com/office/officeart/2009/3/layout/HorizontalOrganizationChart"/>
    <dgm:cxn modelId="{3CE0BF41-05E8-6541-AA50-A10706761C9C}" type="presParOf" srcId="{8F2E88DD-254F-2E46-9364-AB7EA845208F}" destId="{D7D283C7-6B92-ED4D-8CFD-47442B47370F}" srcOrd="6" destOrd="0" presId="urn:microsoft.com/office/officeart/2009/3/layout/HorizontalOrganizationChart"/>
    <dgm:cxn modelId="{E0FEB25A-BD91-7942-8034-FF686943E7D7}" type="presParOf" srcId="{8F2E88DD-254F-2E46-9364-AB7EA845208F}" destId="{AD8C73F5-61F2-694B-B2AC-A281FC3BF648}" srcOrd="7" destOrd="0" presId="urn:microsoft.com/office/officeart/2009/3/layout/HorizontalOrganizationChart"/>
    <dgm:cxn modelId="{FA5D8030-B6AB-2C43-93B3-E5C14DFC9A6D}" type="presParOf" srcId="{AD8C73F5-61F2-694B-B2AC-A281FC3BF648}" destId="{2551097F-1D6E-224E-A907-222F178A5E0E}" srcOrd="0" destOrd="0" presId="urn:microsoft.com/office/officeart/2009/3/layout/HorizontalOrganizationChart"/>
    <dgm:cxn modelId="{0FBFD328-4160-2E46-A5C4-5860862F1EB3}" type="presParOf" srcId="{2551097F-1D6E-224E-A907-222F178A5E0E}" destId="{EB74A0F7-E768-8942-A13E-9C13E1850301}" srcOrd="0" destOrd="0" presId="urn:microsoft.com/office/officeart/2009/3/layout/HorizontalOrganizationChart"/>
    <dgm:cxn modelId="{45109CFA-71FD-3B48-809A-F689FC720409}" type="presParOf" srcId="{2551097F-1D6E-224E-A907-222F178A5E0E}" destId="{0100D67A-214F-D74C-9AFC-743CA064C7AA}" srcOrd="1" destOrd="0" presId="urn:microsoft.com/office/officeart/2009/3/layout/HorizontalOrganizationChart"/>
    <dgm:cxn modelId="{FFF35C8C-D241-9241-9D29-A52FEED3C3AA}" type="presParOf" srcId="{AD8C73F5-61F2-694B-B2AC-A281FC3BF648}" destId="{EC08D570-E0A9-2A42-9866-5FCD9CB33E0C}" srcOrd="1" destOrd="0" presId="urn:microsoft.com/office/officeart/2009/3/layout/HorizontalOrganizationChart"/>
    <dgm:cxn modelId="{E25FA0A8-EA20-CF4C-9D9A-A972FEBFE89B}" type="presParOf" srcId="{EC08D570-E0A9-2A42-9866-5FCD9CB33E0C}" destId="{59AC7A3D-6541-D44E-802C-EF8142E18781}" srcOrd="0" destOrd="0" presId="urn:microsoft.com/office/officeart/2009/3/layout/HorizontalOrganizationChart"/>
    <dgm:cxn modelId="{58135EB5-4EB2-954B-B9C5-158754A230EB}" type="presParOf" srcId="{EC08D570-E0A9-2A42-9866-5FCD9CB33E0C}" destId="{8754FA0C-1833-3145-87A7-A174CCC70687}" srcOrd="1" destOrd="0" presId="urn:microsoft.com/office/officeart/2009/3/layout/HorizontalOrganizationChart"/>
    <dgm:cxn modelId="{DECD7D77-D97C-7F4C-AEF0-511911E6F849}" type="presParOf" srcId="{8754FA0C-1833-3145-87A7-A174CCC70687}" destId="{5B2B1D64-44A0-0840-832C-8AA2B01BF0AE}" srcOrd="0" destOrd="0" presId="urn:microsoft.com/office/officeart/2009/3/layout/HorizontalOrganizationChart"/>
    <dgm:cxn modelId="{2DBACD53-1DF4-A842-9174-7065F3323BD7}" type="presParOf" srcId="{5B2B1D64-44A0-0840-832C-8AA2B01BF0AE}" destId="{3C78A5C2-05E0-064C-8AAB-33CC8C1EDA6A}" srcOrd="0" destOrd="0" presId="urn:microsoft.com/office/officeart/2009/3/layout/HorizontalOrganizationChart"/>
    <dgm:cxn modelId="{F54C4C04-5D33-7F4D-ADFE-4537A7D56431}" type="presParOf" srcId="{5B2B1D64-44A0-0840-832C-8AA2B01BF0AE}" destId="{1D26322D-DF87-2548-87AB-7FBD8E773C83}" srcOrd="1" destOrd="0" presId="urn:microsoft.com/office/officeart/2009/3/layout/HorizontalOrganizationChart"/>
    <dgm:cxn modelId="{4C8A91C3-076E-1944-B62E-D6529CB8D169}" type="presParOf" srcId="{8754FA0C-1833-3145-87A7-A174CCC70687}" destId="{915ED7F4-E8FA-1C42-9B7D-6F920F4C9404}" srcOrd="1" destOrd="0" presId="urn:microsoft.com/office/officeart/2009/3/layout/HorizontalOrganizationChart"/>
    <dgm:cxn modelId="{16F92EEF-258C-7B47-A20C-EAAF755C7B93}" type="presParOf" srcId="{8754FA0C-1833-3145-87A7-A174CCC70687}" destId="{74286407-6561-4442-BCD8-37213B2F5D06}" srcOrd="2" destOrd="0" presId="urn:microsoft.com/office/officeart/2009/3/layout/HorizontalOrganizationChart"/>
    <dgm:cxn modelId="{F28F195B-6D15-D741-95A9-56006C5C1291}" type="presParOf" srcId="{EC08D570-E0A9-2A42-9866-5FCD9CB33E0C}" destId="{EE456CB4-667D-3447-A233-3940A716B765}" srcOrd="2" destOrd="0" presId="urn:microsoft.com/office/officeart/2009/3/layout/HorizontalOrganizationChart"/>
    <dgm:cxn modelId="{204BA5F1-AE28-534B-80A8-6D4DD9BC3A79}" type="presParOf" srcId="{EC08D570-E0A9-2A42-9866-5FCD9CB33E0C}" destId="{3DE7D0A3-FCBB-E244-8697-C7A0191014F8}" srcOrd="3" destOrd="0" presId="urn:microsoft.com/office/officeart/2009/3/layout/HorizontalOrganizationChart"/>
    <dgm:cxn modelId="{5082A4F0-786B-0B46-88B0-860445848D53}" type="presParOf" srcId="{3DE7D0A3-FCBB-E244-8697-C7A0191014F8}" destId="{EF4A2DC6-E97C-0946-8B49-64F59BB76299}" srcOrd="0" destOrd="0" presId="urn:microsoft.com/office/officeart/2009/3/layout/HorizontalOrganizationChart"/>
    <dgm:cxn modelId="{DFEC0BFA-F945-9D4D-846E-8851CF5E3F8B}" type="presParOf" srcId="{EF4A2DC6-E97C-0946-8B49-64F59BB76299}" destId="{72034DAA-CE21-9842-BB35-B4FD3F328F6F}" srcOrd="0" destOrd="0" presId="urn:microsoft.com/office/officeart/2009/3/layout/HorizontalOrganizationChart"/>
    <dgm:cxn modelId="{FA85AA2C-4643-414A-B980-5024869E31D9}" type="presParOf" srcId="{EF4A2DC6-E97C-0946-8B49-64F59BB76299}" destId="{AE76544F-3DE3-8F43-8A3C-3CA2EC580A49}" srcOrd="1" destOrd="0" presId="urn:microsoft.com/office/officeart/2009/3/layout/HorizontalOrganizationChart"/>
    <dgm:cxn modelId="{293A4C8B-F4D9-0942-95B7-019C5EC04277}" type="presParOf" srcId="{3DE7D0A3-FCBB-E244-8697-C7A0191014F8}" destId="{F70557E7-FAB1-D046-A815-16973DA91174}" srcOrd="1" destOrd="0" presId="urn:microsoft.com/office/officeart/2009/3/layout/HorizontalOrganizationChart"/>
    <dgm:cxn modelId="{22576B73-7ED4-F94B-8FDF-6188D3BB3A81}" type="presParOf" srcId="{3DE7D0A3-FCBB-E244-8697-C7A0191014F8}" destId="{82B2A224-2154-1F47-B72E-3212CA5F918E}" srcOrd="2" destOrd="0" presId="urn:microsoft.com/office/officeart/2009/3/layout/HorizontalOrganizationChart"/>
    <dgm:cxn modelId="{7B005045-CC20-C444-923D-56B863C17702}" type="presParOf" srcId="{EC08D570-E0A9-2A42-9866-5FCD9CB33E0C}" destId="{C2B7C7E5-0798-2144-8C84-3E4BDAC22343}" srcOrd="4" destOrd="0" presId="urn:microsoft.com/office/officeart/2009/3/layout/HorizontalOrganizationChart"/>
    <dgm:cxn modelId="{AB608254-7530-2842-8A12-A8744E887CB1}" type="presParOf" srcId="{EC08D570-E0A9-2A42-9866-5FCD9CB33E0C}" destId="{681B81D1-DFF6-E141-8212-7250C15E3012}" srcOrd="5" destOrd="0" presId="urn:microsoft.com/office/officeart/2009/3/layout/HorizontalOrganizationChart"/>
    <dgm:cxn modelId="{CA5E8B1F-58DE-0D46-B8C4-B08BA755D444}" type="presParOf" srcId="{681B81D1-DFF6-E141-8212-7250C15E3012}" destId="{DBED6E6D-65D8-794A-AE8F-20EDEDC151AB}" srcOrd="0" destOrd="0" presId="urn:microsoft.com/office/officeart/2009/3/layout/HorizontalOrganizationChart"/>
    <dgm:cxn modelId="{E1CF140F-682C-2046-BFFE-17EF99264D8E}" type="presParOf" srcId="{DBED6E6D-65D8-794A-AE8F-20EDEDC151AB}" destId="{7CE5AE3F-2AA4-6E4F-8A2D-EE46D2E7F1E2}" srcOrd="0" destOrd="0" presId="urn:microsoft.com/office/officeart/2009/3/layout/HorizontalOrganizationChart"/>
    <dgm:cxn modelId="{66FC57EE-483F-984D-81D1-2DCF1C7EEBA5}" type="presParOf" srcId="{DBED6E6D-65D8-794A-AE8F-20EDEDC151AB}" destId="{4FE44FEE-DD56-8740-877B-D48F63DD4611}" srcOrd="1" destOrd="0" presId="urn:microsoft.com/office/officeart/2009/3/layout/HorizontalOrganizationChart"/>
    <dgm:cxn modelId="{7E19B562-6A1D-0F43-9105-9725013F10C3}" type="presParOf" srcId="{681B81D1-DFF6-E141-8212-7250C15E3012}" destId="{40966729-4381-4C44-A06E-42317D5D4FC7}" srcOrd="1" destOrd="0" presId="urn:microsoft.com/office/officeart/2009/3/layout/HorizontalOrganizationChart"/>
    <dgm:cxn modelId="{A3CABD8E-3B12-D540-B3D3-7B553EE49865}" type="presParOf" srcId="{681B81D1-DFF6-E141-8212-7250C15E3012}" destId="{EA589E38-F0F9-7740-8783-F2DB157F7ABC}" srcOrd="2" destOrd="0" presId="urn:microsoft.com/office/officeart/2009/3/layout/HorizontalOrganizationChart"/>
    <dgm:cxn modelId="{D22D640C-8A52-484C-8A8A-6497200EEF3F}" type="presParOf" srcId="{AD8C73F5-61F2-694B-B2AC-A281FC3BF648}" destId="{4A196684-0383-6A40-BE49-C626579EFA42}" srcOrd="2" destOrd="0" presId="urn:microsoft.com/office/officeart/2009/3/layout/HorizontalOrganizationChart"/>
    <dgm:cxn modelId="{906E3B47-2967-5F46-8A94-FC8419330D15}" type="presParOf" srcId="{8F2E88DD-254F-2E46-9364-AB7EA845208F}" destId="{35FAEAE1-246F-8248-8E18-9104F1581697}" srcOrd="8" destOrd="0" presId="urn:microsoft.com/office/officeart/2009/3/layout/HorizontalOrganizationChart"/>
    <dgm:cxn modelId="{1893AB99-0B5F-1A4E-B1F5-72F85EA7B425}" type="presParOf" srcId="{8F2E88DD-254F-2E46-9364-AB7EA845208F}" destId="{4EE0364E-1CD4-7A48-B578-04A8CF0F7697}" srcOrd="9" destOrd="0" presId="urn:microsoft.com/office/officeart/2009/3/layout/HorizontalOrganizationChart"/>
    <dgm:cxn modelId="{C446C369-7B5E-D240-B17E-D54949E82BA8}" type="presParOf" srcId="{4EE0364E-1CD4-7A48-B578-04A8CF0F7697}" destId="{E44F7E85-A2B8-1848-A73F-F30AE58C77BC}" srcOrd="0" destOrd="0" presId="urn:microsoft.com/office/officeart/2009/3/layout/HorizontalOrganizationChart"/>
    <dgm:cxn modelId="{B73F4D25-24BC-FE4B-A142-8966B3DBCD3D}" type="presParOf" srcId="{E44F7E85-A2B8-1848-A73F-F30AE58C77BC}" destId="{5A331F0B-20DD-8B45-ACDC-6051CE995CC1}" srcOrd="0" destOrd="0" presId="urn:microsoft.com/office/officeart/2009/3/layout/HorizontalOrganizationChart"/>
    <dgm:cxn modelId="{7F6E6BDA-4B12-BF4D-A524-121475C71EF9}" type="presParOf" srcId="{E44F7E85-A2B8-1848-A73F-F30AE58C77BC}" destId="{B9E7B8C3-7028-5849-BDB9-213899268234}" srcOrd="1" destOrd="0" presId="urn:microsoft.com/office/officeart/2009/3/layout/HorizontalOrganizationChart"/>
    <dgm:cxn modelId="{474E1EDA-46E2-E84C-BFDB-09792F9F496B}" type="presParOf" srcId="{4EE0364E-1CD4-7A48-B578-04A8CF0F7697}" destId="{8D327DD5-C7AF-B44B-BD3A-BFB0AEC011CC}" srcOrd="1" destOrd="0" presId="urn:microsoft.com/office/officeart/2009/3/layout/HorizontalOrganizationChart"/>
    <dgm:cxn modelId="{C9BDD783-AEA4-0F45-84E1-6BDF835DB9DE}" type="presParOf" srcId="{4EE0364E-1CD4-7A48-B578-04A8CF0F7697}" destId="{14003220-D95E-3347-8EB4-3562413C43B3}" srcOrd="2" destOrd="0" presId="urn:microsoft.com/office/officeart/2009/3/layout/HorizontalOrganizationChart"/>
    <dgm:cxn modelId="{858CE7E8-8E58-C646-A9A4-ECF4CCE1B3AF}" type="presParOf" srcId="{8F2E88DD-254F-2E46-9364-AB7EA845208F}" destId="{1F6DA7D7-48EB-8B45-8EB7-32A71B2901F4}" srcOrd="10" destOrd="0" presId="urn:microsoft.com/office/officeart/2009/3/layout/HorizontalOrganizationChart"/>
    <dgm:cxn modelId="{6F910051-EBAE-6445-9BB9-EE6135E65967}" type="presParOf" srcId="{8F2E88DD-254F-2E46-9364-AB7EA845208F}" destId="{AC1B0E02-4103-F948-A682-43BC86CDD142}" srcOrd="11" destOrd="0" presId="urn:microsoft.com/office/officeart/2009/3/layout/HorizontalOrganizationChart"/>
    <dgm:cxn modelId="{2A5D3BFB-3762-AE45-A8E8-47782DB0FC3E}" type="presParOf" srcId="{AC1B0E02-4103-F948-A682-43BC86CDD142}" destId="{C878A087-8740-EC47-A5AB-4418801B9D1F}" srcOrd="0" destOrd="0" presId="urn:microsoft.com/office/officeart/2009/3/layout/HorizontalOrganizationChart"/>
    <dgm:cxn modelId="{4A0E7580-D3DB-644D-9B09-B5B2379A5486}" type="presParOf" srcId="{C878A087-8740-EC47-A5AB-4418801B9D1F}" destId="{27F9D89A-E322-3643-BBE2-6443BD76008B}" srcOrd="0" destOrd="0" presId="urn:microsoft.com/office/officeart/2009/3/layout/HorizontalOrganizationChart"/>
    <dgm:cxn modelId="{31A1F84A-D06C-0F44-A15C-2500072E2F5F}" type="presParOf" srcId="{C878A087-8740-EC47-A5AB-4418801B9D1F}" destId="{2B100EB4-0D6C-1A4C-A5BE-48AA3EFB9809}" srcOrd="1" destOrd="0" presId="urn:microsoft.com/office/officeart/2009/3/layout/HorizontalOrganizationChart"/>
    <dgm:cxn modelId="{746EB935-26B7-5D44-8089-07A449CF2D8F}" type="presParOf" srcId="{AC1B0E02-4103-F948-A682-43BC86CDD142}" destId="{9338FB62-4BDD-8F41-8346-308EDC98B785}" srcOrd="1" destOrd="0" presId="urn:microsoft.com/office/officeart/2009/3/layout/HorizontalOrganizationChart"/>
    <dgm:cxn modelId="{EEBED773-F7B6-E549-848C-20A151AB7AB1}" type="presParOf" srcId="{AC1B0E02-4103-F948-A682-43BC86CDD142}" destId="{E9FB4097-DC76-7147-8FCE-66B744FC41C1}" srcOrd="2" destOrd="0" presId="urn:microsoft.com/office/officeart/2009/3/layout/HorizontalOrganizationChart"/>
    <dgm:cxn modelId="{BAFFC27F-A410-9947-81CF-DA8D7D0036CC}" type="presParOf" srcId="{8F2E88DD-254F-2E46-9364-AB7EA845208F}" destId="{0B342E2C-C1E2-9D44-8628-D40089791ABD}" srcOrd="12" destOrd="0" presId="urn:microsoft.com/office/officeart/2009/3/layout/HorizontalOrganizationChart"/>
    <dgm:cxn modelId="{D03C739E-4039-EA43-9D9E-3A766C3CD923}" type="presParOf" srcId="{8F2E88DD-254F-2E46-9364-AB7EA845208F}" destId="{7ACA4160-3B53-3C4F-AEFD-75DD21AC228B}" srcOrd="13" destOrd="0" presId="urn:microsoft.com/office/officeart/2009/3/layout/HorizontalOrganizationChart"/>
    <dgm:cxn modelId="{8CFDC776-B4E6-8446-A8E6-6479B7E633B1}" type="presParOf" srcId="{7ACA4160-3B53-3C4F-AEFD-75DD21AC228B}" destId="{2FD8C40D-8E6B-F942-A339-C527A3010B86}" srcOrd="0" destOrd="0" presId="urn:microsoft.com/office/officeart/2009/3/layout/HorizontalOrganizationChart"/>
    <dgm:cxn modelId="{DAEAA3CD-9D21-9948-857D-CC18F89B7D72}" type="presParOf" srcId="{2FD8C40D-8E6B-F942-A339-C527A3010B86}" destId="{4761749F-2F6B-E04A-ABAF-04F321E45B17}" srcOrd="0" destOrd="0" presId="urn:microsoft.com/office/officeart/2009/3/layout/HorizontalOrganizationChart"/>
    <dgm:cxn modelId="{1322694A-7F14-0D49-AD16-3E22D0993AC3}" type="presParOf" srcId="{2FD8C40D-8E6B-F942-A339-C527A3010B86}" destId="{4B3D36AD-EDAA-DA4C-9531-B1FA6F9B21F4}" srcOrd="1" destOrd="0" presId="urn:microsoft.com/office/officeart/2009/3/layout/HorizontalOrganizationChart"/>
    <dgm:cxn modelId="{ACDE9CB3-ED40-1F46-9B7F-0C9B06F8D9C6}" type="presParOf" srcId="{7ACA4160-3B53-3C4F-AEFD-75DD21AC228B}" destId="{5BA67B7F-E88D-A447-AE67-7D267FE67215}" srcOrd="1" destOrd="0" presId="urn:microsoft.com/office/officeart/2009/3/layout/HorizontalOrganizationChart"/>
    <dgm:cxn modelId="{A57830B5-C3C6-7C44-B185-9881FABAF2F7}" type="presParOf" srcId="{5BA67B7F-E88D-A447-AE67-7D267FE67215}" destId="{48AC7481-4755-ED41-9D21-E221BA7C7402}" srcOrd="0" destOrd="0" presId="urn:microsoft.com/office/officeart/2009/3/layout/HorizontalOrganizationChart"/>
    <dgm:cxn modelId="{6712598B-8812-6A4E-81CD-FF5000B0460B}" type="presParOf" srcId="{5BA67B7F-E88D-A447-AE67-7D267FE67215}" destId="{6C95445A-5455-FF4C-86EF-6B8C289B975C}" srcOrd="1" destOrd="0" presId="urn:microsoft.com/office/officeart/2009/3/layout/HorizontalOrganizationChart"/>
    <dgm:cxn modelId="{7745565F-D128-9B4E-83B2-F31B2A415D08}" type="presParOf" srcId="{6C95445A-5455-FF4C-86EF-6B8C289B975C}" destId="{8B1C404D-F695-E044-901D-2A2E7FFC9971}" srcOrd="0" destOrd="0" presId="urn:microsoft.com/office/officeart/2009/3/layout/HorizontalOrganizationChart"/>
    <dgm:cxn modelId="{240ABEA1-EF78-A14D-A8B6-B13E59A9BCB1}" type="presParOf" srcId="{8B1C404D-F695-E044-901D-2A2E7FFC9971}" destId="{6840B239-38F2-CE4A-BDFA-8975B1727AE6}" srcOrd="0" destOrd="0" presId="urn:microsoft.com/office/officeart/2009/3/layout/HorizontalOrganizationChart"/>
    <dgm:cxn modelId="{09502C86-F07D-2F4F-B3BE-3C7807D59A33}" type="presParOf" srcId="{8B1C404D-F695-E044-901D-2A2E7FFC9971}" destId="{BD5AD14B-7FCB-C147-B195-F2696A53B6A6}" srcOrd="1" destOrd="0" presId="urn:microsoft.com/office/officeart/2009/3/layout/HorizontalOrganizationChart"/>
    <dgm:cxn modelId="{7C56EAA7-DC0B-984B-AEE3-139CF2828D95}" type="presParOf" srcId="{6C95445A-5455-FF4C-86EF-6B8C289B975C}" destId="{2194F73D-9253-AF47-9A22-225F05024210}" srcOrd="1" destOrd="0" presId="urn:microsoft.com/office/officeart/2009/3/layout/HorizontalOrganizationChart"/>
    <dgm:cxn modelId="{32D2AC64-A33A-7248-86EF-C1B82F71C81D}" type="presParOf" srcId="{6C95445A-5455-FF4C-86EF-6B8C289B975C}" destId="{7DAB5A11-4D81-0549-A8A9-AC034C514388}" srcOrd="2" destOrd="0" presId="urn:microsoft.com/office/officeart/2009/3/layout/HorizontalOrganizationChart"/>
    <dgm:cxn modelId="{85B3AE48-E60F-894A-96EB-BADCD76CAE65}" type="presParOf" srcId="{5BA67B7F-E88D-A447-AE67-7D267FE67215}" destId="{3E19071D-C076-D449-BCBC-DCC4584258B8}" srcOrd="2" destOrd="0" presId="urn:microsoft.com/office/officeart/2009/3/layout/HorizontalOrganizationChart"/>
    <dgm:cxn modelId="{3B205C98-15CB-5E4E-A6A3-91DCC224920E}" type="presParOf" srcId="{5BA67B7F-E88D-A447-AE67-7D267FE67215}" destId="{10B87C89-4D08-1C49-A299-4AEB9E762520}" srcOrd="3" destOrd="0" presId="urn:microsoft.com/office/officeart/2009/3/layout/HorizontalOrganizationChart"/>
    <dgm:cxn modelId="{6CDBB2A5-9DC0-1F4C-AFC8-D5F2649AEEC1}" type="presParOf" srcId="{10B87C89-4D08-1C49-A299-4AEB9E762520}" destId="{015F6F6A-D12F-2C40-8D81-887FE0430970}" srcOrd="0" destOrd="0" presId="urn:microsoft.com/office/officeart/2009/3/layout/HorizontalOrganizationChart"/>
    <dgm:cxn modelId="{90E40E16-BFD0-164D-A4A9-17AF5102E09F}" type="presParOf" srcId="{015F6F6A-D12F-2C40-8D81-887FE0430970}" destId="{F7901F00-878E-4F40-908F-1438F246EB98}" srcOrd="0" destOrd="0" presId="urn:microsoft.com/office/officeart/2009/3/layout/HorizontalOrganizationChart"/>
    <dgm:cxn modelId="{658581A0-FB64-CC41-8385-2A780D3C5327}" type="presParOf" srcId="{015F6F6A-D12F-2C40-8D81-887FE0430970}" destId="{380E23A6-4CA0-FF45-BB87-87F7A7414588}" srcOrd="1" destOrd="0" presId="urn:microsoft.com/office/officeart/2009/3/layout/HorizontalOrganizationChart"/>
    <dgm:cxn modelId="{8772CED9-5561-094A-82C4-9C9436FD3E67}" type="presParOf" srcId="{10B87C89-4D08-1C49-A299-4AEB9E762520}" destId="{F4C37A26-E2E9-1E4B-B48D-B8494ED150A9}" srcOrd="1" destOrd="0" presId="urn:microsoft.com/office/officeart/2009/3/layout/HorizontalOrganizationChart"/>
    <dgm:cxn modelId="{86384746-B99C-904B-81DD-2D8203A990F9}" type="presParOf" srcId="{10B87C89-4D08-1C49-A299-4AEB9E762520}" destId="{DEB59785-3164-FE42-B812-9B162CCE7D95}" srcOrd="2" destOrd="0" presId="urn:microsoft.com/office/officeart/2009/3/layout/HorizontalOrganizationChart"/>
    <dgm:cxn modelId="{F41AC8EB-8A3C-6F41-8192-B94602B2FF18}" type="presParOf" srcId="{7ACA4160-3B53-3C4F-AEFD-75DD21AC228B}" destId="{B31980A4-5F6D-E24F-AC26-90FCA74FA1D3}" srcOrd="2" destOrd="0" presId="urn:microsoft.com/office/officeart/2009/3/layout/HorizontalOrganizationChart"/>
    <dgm:cxn modelId="{6B918991-2B36-8747-BD39-3523ECBBD428}" type="presParOf" srcId="{306E4DBE-F7AF-E140-BB41-C645B0650602}" destId="{AFB51069-0F6E-3349-8B91-9468A098D3B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9071D-C076-D449-BCBC-DCC4584258B8}">
      <dsp:nvSpPr>
        <dsp:cNvPr id="0" name=""/>
        <dsp:cNvSpPr/>
      </dsp:nvSpPr>
      <dsp:spPr>
        <a:xfrm>
          <a:off x="2612189" y="5294630"/>
          <a:ext cx="216865" cy="23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432" y="0"/>
              </a:lnTo>
              <a:lnTo>
                <a:pt x="108432" y="233130"/>
              </a:lnTo>
              <a:lnTo>
                <a:pt x="216865" y="233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C7481-4755-ED41-9D21-E221BA7C7402}">
      <dsp:nvSpPr>
        <dsp:cNvPr id="0" name=""/>
        <dsp:cNvSpPr/>
      </dsp:nvSpPr>
      <dsp:spPr>
        <a:xfrm>
          <a:off x="2612189" y="5061499"/>
          <a:ext cx="216865" cy="233130"/>
        </a:xfrm>
        <a:custGeom>
          <a:avLst/>
          <a:gdLst/>
          <a:ahLst/>
          <a:cxnLst/>
          <a:rect l="0" t="0" r="0" b="0"/>
          <a:pathLst>
            <a:path>
              <a:moveTo>
                <a:pt x="0" y="233130"/>
              </a:moveTo>
              <a:lnTo>
                <a:pt x="108432" y="233130"/>
              </a:lnTo>
              <a:lnTo>
                <a:pt x="108432" y="0"/>
              </a:lnTo>
              <a:lnTo>
                <a:pt x="21686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42E2C-C1E2-9D44-8628-D40089791ABD}">
      <dsp:nvSpPr>
        <dsp:cNvPr id="0" name=""/>
        <dsp:cNvSpPr/>
      </dsp:nvSpPr>
      <dsp:spPr>
        <a:xfrm>
          <a:off x="1310993" y="2846755"/>
          <a:ext cx="216865" cy="2447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432" y="0"/>
              </a:lnTo>
              <a:lnTo>
                <a:pt x="108432" y="2447874"/>
              </a:lnTo>
              <a:lnTo>
                <a:pt x="216865" y="2447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DA7D7-48EB-8B45-8EB7-32A71B2901F4}">
      <dsp:nvSpPr>
        <dsp:cNvPr id="0" name=""/>
        <dsp:cNvSpPr/>
      </dsp:nvSpPr>
      <dsp:spPr>
        <a:xfrm>
          <a:off x="1310993" y="2846755"/>
          <a:ext cx="216865" cy="1981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432" y="0"/>
              </a:lnTo>
              <a:lnTo>
                <a:pt x="108432" y="1981612"/>
              </a:lnTo>
              <a:lnTo>
                <a:pt x="216865" y="1981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EAE1-246F-8248-8E18-9104F1581697}">
      <dsp:nvSpPr>
        <dsp:cNvPr id="0" name=""/>
        <dsp:cNvSpPr/>
      </dsp:nvSpPr>
      <dsp:spPr>
        <a:xfrm>
          <a:off x="1310993" y="2846755"/>
          <a:ext cx="216865" cy="1515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432" y="0"/>
              </a:lnTo>
              <a:lnTo>
                <a:pt x="108432" y="1515351"/>
              </a:lnTo>
              <a:lnTo>
                <a:pt x="216865" y="1515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7C7E5-0798-2144-8C84-3E4BDAC22343}">
      <dsp:nvSpPr>
        <dsp:cNvPr id="0" name=""/>
        <dsp:cNvSpPr/>
      </dsp:nvSpPr>
      <dsp:spPr>
        <a:xfrm>
          <a:off x="2612189" y="3895844"/>
          <a:ext cx="216865" cy="466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432" y="0"/>
              </a:lnTo>
              <a:lnTo>
                <a:pt x="108432" y="466261"/>
              </a:lnTo>
              <a:lnTo>
                <a:pt x="216865" y="466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6CB4-667D-3447-A233-3940A716B765}">
      <dsp:nvSpPr>
        <dsp:cNvPr id="0" name=""/>
        <dsp:cNvSpPr/>
      </dsp:nvSpPr>
      <dsp:spPr>
        <a:xfrm>
          <a:off x="2612189" y="3850124"/>
          <a:ext cx="2168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686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C7A3D-6541-D44E-802C-EF8142E18781}">
      <dsp:nvSpPr>
        <dsp:cNvPr id="0" name=""/>
        <dsp:cNvSpPr/>
      </dsp:nvSpPr>
      <dsp:spPr>
        <a:xfrm>
          <a:off x="2612189" y="3429582"/>
          <a:ext cx="216865" cy="466261"/>
        </a:xfrm>
        <a:custGeom>
          <a:avLst/>
          <a:gdLst/>
          <a:ahLst/>
          <a:cxnLst/>
          <a:rect l="0" t="0" r="0" b="0"/>
          <a:pathLst>
            <a:path>
              <a:moveTo>
                <a:pt x="0" y="466261"/>
              </a:moveTo>
              <a:lnTo>
                <a:pt x="108432" y="466261"/>
              </a:lnTo>
              <a:lnTo>
                <a:pt x="108432" y="0"/>
              </a:lnTo>
              <a:lnTo>
                <a:pt x="21686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283C7-6B92-ED4D-8CFD-47442B47370F}">
      <dsp:nvSpPr>
        <dsp:cNvPr id="0" name=""/>
        <dsp:cNvSpPr/>
      </dsp:nvSpPr>
      <dsp:spPr>
        <a:xfrm>
          <a:off x="1310993" y="2846755"/>
          <a:ext cx="216865" cy="1049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432" y="0"/>
              </a:lnTo>
              <a:lnTo>
                <a:pt x="108432" y="1049089"/>
              </a:lnTo>
              <a:lnTo>
                <a:pt x="216865" y="1049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BEEBD-4C4B-5948-85A0-0B40E030D0D1}">
      <dsp:nvSpPr>
        <dsp:cNvPr id="0" name=""/>
        <dsp:cNvSpPr/>
      </dsp:nvSpPr>
      <dsp:spPr>
        <a:xfrm>
          <a:off x="2612189" y="2497059"/>
          <a:ext cx="216865" cy="466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432" y="0"/>
              </a:lnTo>
              <a:lnTo>
                <a:pt x="108432" y="466261"/>
              </a:lnTo>
              <a:lnTo>
                <a:pt x="216865" y="466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56EA0-8819-F14A-BA37-05C49DAFF704}">
      <dsp:nvSpPr>
        <dsp:cNvPr id="0" name=""/>
        <dsp:cNvSpPr/>
      </dsp:nvSpPr>
      <dsp:spPr>
        <a:xfrm>
          <a:off x="2612189" y="2451339"/>
          <a:ext cx="2168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686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3ABA1-A801-B648-BB6A-368B616C55DA}">
      <dsp:nvSpPr>
        <dsp:cNvPr id="0" name=""/>
        <dsp:cNvSpPr/>
      </dsp:nvSpPr>
      <dsp:spPr>
        <a:xfrm>
          <a:off x="2612189" y="2030797"/>
          <a:ext cx="216865" cy="466261"/>
        </a:xfrm>
        <a:custGeom>
          <a:avLst/>
          <a:gdLst/>
          <a:ahLst/>
          <a:cxnLst/>
          <a:rect l="0" t="0" r="0" b="0"/>
          <a:pathLst>
            <a:path>
              <a:moveTo>
                <a:pt x="0" y="466261"/>
              </a:moveTo>
              <a:lnTo>
                <a:pt x="108432" y="466261"/>
              </a:lnTo>
              <a:lnTo>
                <a:pt x="108432" y="0"/>
              </a:lnTo>
              <a:lnTo>
                <a:pt x="21686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2C2CB-8748-2144-969D-EEDF45AE7408}">
      <dsp:nvSpPr>
        <dsp:cNvPr id="0" name=""/>
        <dsp:cNvSpPr/>
      </dsp:nvSpPr>
      <dsp:spPr>
        <a:xfrm>
          <a:off x="1310993" y="2497059"/>
          <a:ext cx="216865" cy="349696"/>
        </a:xfrm>
        <a:custGeom>
          <a:avLst/>
          <a:gdLst/>
          <a:ahLst/>
          <a:cxnLst/>
          <a:rect l="0" t="0" r="0" b="0"/>
          <a:pathLst>
            <a:path>
              <a:moveTo>
                <a:pt x="0" y="349696"/>
              </a:moveTo>
              <a:lnTo>
                <a:pt x="108432" y="349696"/>
              </a:lnTo>
              <a:lnTo>
                <a:pt x="108432" y="0"/>
              </a:lnTo>
              <a:lnTo>
                <a:pt x="21686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AF268-75E8-3840-8F00-6740A67FE9AA}">
      <dsp:nvSpPr>
        <dsp:cNvPr id="0" name=""/>
        <dsp:cNvSpPr/>
      </dsp:nvSpPr>
      <dsp:spPr>
        <a:xfrm>
          <a:off x="3913384" y="1564535"/>
          <a:ext cx="216865" cy="699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432" y="0"/>
              </a:lnTo>
              <a:lnTo>
                <a:pt x="108432" y="699392"/>
              </a:lnTo>
              <a:lnTo>
                <a:pt x="216865" y="699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06AEB-F760-744F-B98B-96BE557220FC}">
      <dsp:nvSpPr>
        <dsp:cNvPr id="0" name=""/>
        <dsp:cNvSpPr/>
      </dsp:nvSpPr>
      <dsp:spPr>
        <a:xfrm>
          <a:off x="3913384" y="1564535"/>
          <a:ext cx="216865" cy="23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432" y="0"/>
              </a:lnTo>
              <a:lnTo>
                <a:pt x="108432" y="233130"/>
              </a:lnTo>
              <a:lnTo>
                <a:pt x="216865" y="233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44A38-C821-7443-AB30-E05DC3AD3C3D}">
      <dsp:nvSpPr>
        <dsp:cNvPr id="0" name=""/>
        <dsp:cNvSpPr/>
      </dsp:nvSpPr>
      <dsp:spPr>
        <a:xfrm>
          <a:off x="3913384" y="1331404"/>
          <a:ext cx="216865" cy="233130"/>
        </a:xfrm>
        <a:custGeom>
          <a:avLst/>
          <a:gdLst/>
          <a:ahLst/>
          <a:cxnLst/>
          <a:rect l="0" t="0" r="0" b="0"/>
          <a:pathLst>
            <a:path>
              <a:moveTo>
                <a:pt x="0" y="233130"/>
              </a:moveTo>
              <a:lnTo>
                <a:pt x="108432" y="233130"/>
              </a:lnTo>
              <a:lnTo>
                <a:pt x="108432" y="0"/>
              </a:lnTo>
              <a:lnTo>
                <a:pt x="21686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4F50A-697C-1440-9E06-D1F2E1A3C4ED}">
      <dsp:nvSpPr>
        <dsp:cNvPr id="0" name=""/>
        <dsp:cNvSpPr/>
      </dsp:nvSpPr>
      <dsp:spPr>
        <a:xfrm>
          <a:off x="3913384" y="865142"/>
          <a:ext cx="216865" cy="699392"/>
        </a:xfrm>
        <a:custGeom>
          <a:avLst/>
          <a:gdLst/>
          <a:ahLst/>
          <a:cxnLst/>
          <a:rect l="0" t="0" r="0" b="0"/>
          <a:pathLst>
            <a:path>
              <a:moveTo>
                <a:pt x="0" y="699392"/>
              </a:moveTo>
              <a:lnTo>
                <a:pt x="108432" y="699392"/>
              </a:lnTo>
              <a:lnTo>
                <a:pt x="108432" y="0"/>
              </a:lnTo>
              <a:lnTo>
                <a:pt x="21686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A3C7E-A8BA-C84B-A1CA-2A2930DA839E}">
      <dsp:nvSpPr>
        <dsp:cNvPr id="0" name=""/>
        <dsp:cNvSpPr/>
      </dsp:nvSpPr>
      <dsp:spPr>
        <a:xfrm>
          <a:off x="2612189" y="1331404"/>
          <a:ext cx="216865" cy="23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432" y="0"/>
              </a:lnTo>
              <a:lnTo>
                <a:pt x="108432" y="233130"/>
              </a:lnTo>
              <a:lnTo>
                <a:pt x="216865" y="233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58504-7BD7-F54F-B5B3-D7F4646D17E0}">
      <dsp:nvSpPr>
        <dsp:cNvPr id="0" name=""/>
        <dsp:cNvSpPr/>
      </dsp:nvSpPr>
      <dsp:spPr>
        <a:xfrm>
          <a:off x="2612189" y="1098273"/>
          <a:ext cx="216865" cy="233130"/>
        </a:xfrm>
        <a:custGeom>
          <a:avLst/>
          <a:gdLst/>
          <a:ahLst/>
          <a:cxnLst/>
          <a:rect l="0" t="0" r="0" b="0"/>
          <a:pathLst>
            <a:path>
              <a:moveTo>
                <a:pt x="0" y="233130"/>
              </a:moveTo>
              <a:lnTo>
                <a:pt x="108432" y="233130"/>
              </a:lnTo>
              <a:lnTo>
                <a:pt x="108432" y="0"/>
              </a:lnTo>
              <a:lnTo>
                <a:pt x="21686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A0EE1-BFDC-1346-9877-A68E4A540BA3}">
      <dsp:nvSpPr>
        <dsp:cNvPr id="0" name=""/>
        <dsp:cNvSpPr/>
      </dsp:nvSpPr>
      <dsp:spPr>
        <a:xfrm>
          <a:off x="1310993" y="1331404"/>
          <a:ext cx="216865" cy="1515351"/>
        </a:xfrm>
        <a:custGeom>
          <a:avLst/>
          <a:gdLst/>
          <a:ahLst/>
          <a:cxnLst/>
          <a:rect l="0" t="0" r="0" b="0"/>
          <a:pathLst>
            <a:path>
              <a:moveTo>
                <a:pt x="0" y="1515351"/>
              </a:moveTo>
              <a:lnTo>
                <a:pt x="108432" y="1515351"/>
              </a:lnTo>
              <a:lnTo>
                <a:pt x="108432" y="0"/>
              </a:lnTo>
              <a:lnTo>
                <a:pt x="21686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0FF68-7695-D747-846F-BC1FBA50A531}">
      <dsp:nvSpPr>
        <dsp:cNvPr id="0" name=""/>
        <dsp:cNvSpPr/>
      </dsp:nvSpPr>
      <dsp:spPr>
        <a:xfrm>
          <a:off x="2612189" y="398880"/>
          <a:ext cx="216865" cy="23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432" y="0"/>
              </a:lnTo>
              <a:lnTo>
                <a:pt x="108432" y="233130"/>
              </a:lnTo>
              <a:lnTo>
                <a:pt x="216865" y="2331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77A28-B010-EF45-B1A2-E25486A2552E}">
      <dsp:nvSpPr>
        <dsp:cNvPr id="0" name=""/>
        <dsp:cNvSpPr/>
      </dsp:nvSpPr>
      <dsp:spPr>
        <a:xfrm>
          <a:off x="2612189" y="165749"/>
          <a:ext cx="216865" cy="233130"/>
        </a:xfrm>
        <a:custGeom>
          <a:avLst/>
          <a:gdLst/>
          <a:ahLst/>
          <a:cxnLst/>
          <a:rect l="0" t="0" r="0" b="0"/>
          <a:pathLst>
            <a:path>
              <a:moveTo>
                <a:pt x="0" y="233130"/>
              </a:moveTo>
              <a:lnTo>
                <a:pt x="108432" y="233130"/>
              </a:lnTo>
              <a:lnTo>
                <a:pt x="108432" y="0"/>
              </a:lnTo>
              <a:lnTo>
                <a:pt x="21686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E9DD2-E168-D747-A149-FDB04E503027}">
      <dsp:nvSpPr>
        <dsp:cNvPr id="0" name=""/>
        <dsp:cNvSpPr/>
      </dsp:nvSpPr>
      <dsp:spPr>
        <a:xfrm>
          <a:off x="1310993" y="398880"/>
          <a:ext cx="216865" cy="2447874"/>
        </a:xfrm>
        <a:custGeom>
          <a:avLst/>
          <a:gdLst/>
          <a:ahLst/>
          <a:cxnLst/>
          <a:rect l="0" t="0" r="0" b="0"/>
          <a:pathLst>
            <a:path>
              <a:moveTo>
                <a:pt x="0" y="2447874"/>
              </a:moveTo>
              <a:lnTo>
                <a:pt x="108432" y="2447874"/>
              </a:lnTo>
              <a:lnTo>
                <a:pt x="108432" y="0"/>
              </a:lnTo>
              <a:lnTo>
                <a:pt x="21686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17902-447C-E149-8584-01C2EC474F4C}">
      <dsp:nvSpPr>
        <dsp:cNvPr id="0" name=""/>
        <dsp:cNvSpPr/>
      </dsp:nvSpPr>
      <dsp:spPr>
        <a:xfrm>
          <a:off x="226663" y="2681395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员工周报管理系统</a:t>
          </a:r>
          <a:endParaRPr lang="en-US" altLang="zh-CN" sz="1000" kern="1200"/>
        </a:p>
      </dsp:txBody>
      <dsp:txXfrm>
        <a:off x="226663" y="2681395"/>
        <a:ext cx="1084329" cy="330720"/>
      </dsp:txXfrm>
    </dsp:sp>
    <dsp:sp modelId="{1197AD5E-019B-EC48-862E-5ED068D48565}">
      <dsp:nvSpPr>
        <dsp:cNvPr id="0" name=""/>
        <dsp:cNvSpPr/>
      </dsp:nvSpPr>
      <dsp:spPr>
        <a:xfrm>
          <a:off x="1527859" y="233520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登录模块</a:t>
          </a:r>
          <a:endParaRPr lang="en-US" altLang="zh-CN" sz="1000" kern="1200"/>
        </a:p>
      </dsp:txBody>
      <dsp:txXfrm>
        <a:off x="1527859" y="233520"/>
        <a:ext cx="1084329" cy="330720"/>
      </dsp:txXfrm>
    </dsp:sp>
    <dsp:sp modelId="{C43F6E15-BA0B-874A-BF3A-9DEE05D526EC}">
      <dsp:nvSpPr>
        <dsp:cNvPr id="0" name=""/>
        <dsp:cNvSpPr/>
      </dsp:nvSpPr>
      <dsp:spPr>
        <a:xfrm>
          <a:off x="2829054" y="389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登录</a:t>
          </a:r>
          <a:endParaRPr lang="en-US" altLang="zh-CN" sz="1000" kern="1200"/>
        </a:p>
      </dsp:txBody>
      <dsp:txXfrm>
        <a:off x="2829054" y="389"/>
        <a:ext cx="1084329" cy="330720"/>
      </dsp:txXfrm>
    </dsp:sp>
    <dsp:sp modelId="{E49C9738-016F-D14F-9466-ADD85F48B7E4}">
      <dsp:nvSpPr>
        <dsp:cNvPr id="0" name=""/>
        <dsp:cNvSpPr/>
      </dsp:nvSpPr>
      <dsp:spPr>
        <a:xfrm>
          <a:off x="2829054" y="466651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注册</a:t>
          </a:r>
          <a:endParaRPr lang="en-US" altLang="zh-CN" sz="1000" kern="1200"/>
        </a:p>
      </dsp:txBody>
      <dsp:txXfrm>
        <a:off x="2829054" y="466651"/>
        <a:ext cx="1084329" cy="330720"/>
      </dsp:txXfrm>
    </dsp:sp>
    <dsp:sp modelId="{5CD137FE-6619-C54A-8D5E-12AD8598E3B0}">
      <dsp:nvSpPr>
        <dsp:cNvPr id="0" name=""/>
        <dsp:cNvSpPr/>
      </dsp:nvSpPr>
      <dsp:spPr>
        <a:xfrm>
          <a:off x="1527859" y="1166044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员工管理模块</a:t>
          </a:r>
          <a:endParaRPr lang="en-US" altLang="zh-CN" sz="1000" kern="1200"/>
        </a:p>
      </dsp:txBody>
      <dsp:txXfrm>
        <a:off x="1527859" y="1166044"/>
        <a:ext cx="1084329" cy="330720"/>
      </dsp:txXfrm>
    </dsp:sp>
    <dsp:sp modelId="{485E3FD3-2331-D149-A3DD-EC451BDC1543}">
      <dsp:nvSpPr>
        <dsp:cNvPr id="0" name=""/>
        <dsp:cNvSpPr/>
      </dsp:nvSpPr>
      <dsp:spPr>
        <a:xfrm>
          <a:off x="2829054" y="932913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注册审核</a:t>
          </a:r>
          <a:endParaRPr lang="en-US" altLang="zh-CN" sz="1000" kern="1200"/>
        </a:p>
      </dsp:txBody>
      <dsp:txXfrm>
        <a:off x="2829054" y="932913"/>
        <a:ext cx="1084329" cy="330720"/>
      </dsp:txXfrm>
    </dsp:sp>
    <dsp:sp modelId="{21BC1B0D-297D-1446-BFB0-1249FCFF31DB}">
      <dsp:nvSpPr>
        <dsp:cNvPr id="0" name=""/>
        <dsp:cNvSpPr/>
      </dsp:nvSpPr>
      <dsp:spPr>
        <a:xfrm>
          <a:off x="2829054" y="1399175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员工管理</a:t>
          </a:r>
          <a:endParaRPr lang="en-US" altLang="zh-CN" sz="1000" kern="1200"/>
        </a:p>
      </dsp:txBody>
      <dsp:txXfrm>
        <a:off x="2829054" y="1399175"/>
        <a:ext cx="1084329" cy="330720"/>
      </dsp:txXfrm>
    </dsp:sp>
    <dsp:sp modelId="{256A223A-2EF5-5A46-B7D5-B5361A341B05}">
      <dsp:nvSpPr>
        <dsp:cNvPr id="0" name=""/>
        <dsp:cNvSpPr/>
      </dsp:nvSpPr>
      <dsp:spPr>
        <a:xfrm>
          <a:off x="4130250" y="699782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权限管理</a:t>
          </a:r>
          <a:endParaRPr lang="en-US" altLang="zh-CN" sz="1000" kern="1200"/>
        </a:p>
      </dsp:txBody>
      <dsp:txXfrm>
        <a:off x="4130250" y="699782"/>
        <a:ext cx="1084329" cy="330720"/>
      </dsp:txXfrm>
    </dsp:sp>
    <dsp:sp modelId="{C65F7753-1BA9-6144-8E44-D8691644DE4F}">
      <dsp:nvSpPr>
        <dsp:cNvPr id="0" name=""/>
        <dsp:cNvSpPr/>
      </dsp:nvSpPr>
      <dsp:spPr>
        <a:xfrm>
          <a:off x="4130250" y="1166044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创建</a:t>
          </a:r>
          <a:endParaRPr lang="en-US" altLang="zh-CN" sz="1000" kern="1200"/>
        </a:p>
      </dsp:txBody>
      <dsp:txXfrm>
        <a:off x="4130250" y="1166044"/>
        <a:ext cx="1084329" cy="330720"/>
      </dsp:txXfrm>
    </dsp:sp>
    <dsp:sp modelId="{D3882BCB-9338-D94C-B846-AAA5D9EAC0B8}">
      <dsp:nvSpPr>
        <dsp:cNvPr id="0" name=""/>
        <dsp:cNvSpPr/>
      </dsp:nvSpPr>
      <dsp:spPr>
        <a:xfrm>
          <a:off x="4130250" y="1632305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修改</a:t>
          </a:r>
          <a:endParaRPr lang="en-US" altLang="zh-CN" sz="1000" kern="1200"/>
        </a:p>
      </dsp:txBody>
      <dsp:txXfrm>
        <a:off x="4130250" y="1632305"/>
        <a:ext cx="1084329" cy="330720"/>
      </dsp:txXfrm>
    </dsp:sp>
    <dsp:sp modelId="{55671CE5-6FFD-1C4C-B210-B1DA13F0356A}">
      <dsp:nvSpPr>
        <dsp:cNvPr id="0" name=""/>
        <dsp:cNvSpPr/>
      </dsp:nvSpPr>
      <dsp:spPr>
        <a:xfrm>
          <a:off x="4130250" y="2098567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删除</a:t>
          </a:r>
          <a:endParaRPr lang="en-US" altLang="zh-CN" sz="1000" kern="1200"/>
        </a:p>
      </dsp:txBody>
      <dsp:txXfrm>
        <a:off x="4130250" y="2098567"/>
        <a:ext cx="1084329" cy="330720"/>
      </dsp:txXfrm>
    </dsp:sp>
    <dsp:sp modelId="{1D7FCBA4-973C-FD41-BD47-04F3BF183FCD}">
      <dsp:nvSpPr>
        <dsp:cNvPr id="0" name=""/>
        <dsp:cNvSpPr/>
      </dsp:nvSpPr>
      <dsp:spPr>
        <a:xfrm>
          <a:off x="1527859" y="2331698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各部门日报</a:t>
          </a:r>
          <a:r>
            <a:rPr lang="en-US" altLang="zh-CN" sz="1000" kern="1200"/>
            <a:t>/</a:t>
          </a:r>
          <a:r>
            <a:rPr lang="zh-CN" altLang="en-US" sz="1000" kern="1200"/>
            <a:t>月报汇总</a:t>
          </a:r>
          <a:endParaRPr lang="en-US" altLang="zh-CN" sz="1000" kern="1200"/>
        </a:p>
      </dsp:txBody>
      <dsp:txXfrm>
        <a:off x="1527859" y="2331698"/>
        <a:ext cx="1084329" cy="330720"/>
      </dsp:txXfrm>
    </dsp:sp>
    <dsp:sp modelId="{D1FCF15E-3477-8346-B2E5-2A078FAC7742}">
      <dsp:nvSpPr>
        <dsp:cNvPr id="0" name=""/>
        <dsp:cNvSpPr/>
      </dsp:nvSpPr>
      <dsp:spPr>
        <a:xfrm>
          <a:off x="2829054" y="1865436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营销部</a:t>
          </a:r>
          <a:endParaRPr lang="en-US" altLang="zh-CN" sz="1000" kern="1200"/>
        </a:p>
      </dsp:txBody>
      <dsp:txXfrm>
        <a:off x="2829054" y="1865436"/>
        <a:ext cx="1084329" cy="330720"/>
      </dsp:txXfrm>
    </dsp:sp>
    <dsp:sp modelId="{B681B4B5-254C-4246-8994-FA91B87DE28C}">
      <dsp:nvSpPr>
        <dsp:cNvPr id="0" name=""/>
        <dsp:cNvSpPr/>
      </dsp:nvSpPr>
      <dsp:spPr>
        <a:xfrm>
          <a:off x="2829054" y="2331698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售后部</a:t>
          </a:r>
          <a:endParaRPr lang="en-US" altLang="zh-CN" sz="1000" kern="1200"/>
        </a:p>
      </dsp:txBody>
      <dsp:txXfrm>
        <a:off x="2829054" y="2331698"/>
        <a:ext cx="1084329" cy="330720"/>
      </dsp:txXfrm>
    </dsp:sp>
    <dsp:sp modelId="{5CACD7DE-4973-9B48-A7DB-8EAEC639B3CB}">
      <dsp:nvSpPr>
        <dsp:cNvPr id="0" name=""/>
        <dsp:cNvSpPr/>
      </dsp:nvSpPr>
      <dsp:spPr>
        <a:xfrm>
          <a:off x="2829054" y="2797960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。。。</a:t>
          </a:r>
          <a:endParaRPr lang="en-US" altLang="zh-CN" sz="1000" kern="1200"/>
        </a:p>
      </dsp:txBody>
      <dsp:txXfrm>
        <a:off x="2829054" y="2797960"/>
        <a:ext cx="1084329" cy="330720"/>
      </dsp:txXfrm>
    </dsp:sp>
    <dsp:sp modelId="{EB74A0F7-E768-8942-A13E-9C13E1850301}">
      <dsp:nvSpPr>
        <dsp:cNvPr id="0" name=""/>
        <dsp:cNvSpPr/>
      </dsp:nvSpPr>
      <dsp:spPr>
        <a:xfrm>
          <a:off x="1527859" y="3730484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各部门日报</a:t>
          </a:r>
          <a:r>
            <a:rPr lang="en-US" altLang="zh-CN" sz="1000" kern="1200"/>
            <a:t>/</a:t>
          </a:r>
          <a:r>
            <a:rPr lang="zh-CN" altLang="en-US" sz="1000" kern="1200"/>
            <a:t>周报填写提交模块</a:t>
          </a:r>
          <a:endParaRPr lang="en-US" altLang="zh-CN" sz="1000" kern="1200"/>
        </a:p>
      </dsp:txBody>
      <dsp:txXfrm>
        <a:off x="1527859" y="3730484"/>
        <a:ext cx="1084329" cy="330720"/>
      </dsp:txXfrm>
    </dsp:sp>
    <dsp:sp modelId="{3C78A5C2-05E0-064C-8AAB-33CC8C1EDA6A}">
      <dsp:nvSpPr>
        <dsp:cNvPr id="0" name=""/>
        <dsp:cNvSpPr/>
      </dsp:nvSpPr>
      <dsp:spPr>
        <a:xfrm>
          <a:off x="2829054" y="3264222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营销部</a:t>
          </a:r>
          <a:endParaRPr lang="en-US" altLang="zh-CN" sz="1000" kern="1200"/>
        </a:p>
      </dsp:txBody>
      <dsp:txXfrm>
        <a:off x="2829054" y="3264222"/>
        <a:ext cx="1084329" cy="330720"/>
      </dsp:txXfrm>
    </dsp:sp>
    <dsp:sp modelId="{72034DAA-CE21-9842-BB35-B4FD3F328F6F}">
      <dsp:nvSpPr>
        <dsp:cNvPr id="0" name=""/>
        <dsp:cNvSpPr/>
      </dsp:nvSpPr>
      <dsp:spPr>
        <a:xfrm>
          <a:off x="2829054" y="3730484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售后部</a:t>
          </a:r>
          <a:endParaRPr lang="en-US" altLang="zh-CN" sz="1000" kern="1200"/>
        </a:p>
      </dsp:txBody>
      <dsp:txXfrm>
        <a:off x="2829054" y="3730484"/>
        <a:ext cx="1084329" cy="330720"/>
      </dsp:txXfrm>
    </dsp:sp>
    <dsp:sp modelId="{7CE5AE3F-2AA4-6E4F-8A2D-EE46D2E7F1E2}">
      <dsp:nvSpPr>
        <dsp:cNvPr id="0" name=""/>
        <dsp:cNvSpPr/>
      </dsp:nvSpPr>
      <dsp:spPr>
        <a:xfrm>
          <a:off x="2829054" y="4196746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。。。</a:t>
          </a:r>
          <a:endParaRPr lang="en-US" altLang="zh-CN" sz="1000" kern="1200"/>
        </a:p>
      </dsp:txBody>
      <dsp:txXfrm>
        <a:off x="2829054" y="4196746"/>
        <a:ext cx="1084329" cy="330720"/>
      </dsp:txXfrm>
    </dsp:sp>
    <dsp:sp modelId="{5A331F0B-20DD-8B45-ACDC-6051CE995CC1}">
      <dsp:nvSpPr>
        <dsp:cNvPr id="0" name=""/>
        <dsp:cNvSpPr/>
      </dsp:nvSpPr>
      <dsp:spPr>
        <a:xfrm>
          <a:off x="1527859" y="4196746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周报汇总</a:t>
          </a:r>
          <a:endParaRPr lang="en-US" altLang="zh-CN" sz="1000" kern="1200"/>
        </a:p>
      </dsp:txBody>
      <dsp:txXfrm>
        <a:off x="1527859" y="4196746"/>
        <a:ext cx="1084329" cy="330720"/>
      </dsp:txXfrm>
    </dsp:sp>
    <dsp:sp modelId="{27F9D89A-E322-3643-BBE2-6443BD76008B}">
      <dsp:nvSpPr>
        <dsp:cNvPr id="0" name=""/>
        <dsp:cNvSpPr/>
      </dsp:nvSpPr>
      <dsp:spPr>
        <a:xfrm>
          <a:off x="1527859" y="4663008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年度计划排班表</a:t>
          </a:r>
          <a:endParaRPr lang="en-US" altLang="zh-CN" sz="1000" kern="1200"/>
        </a:p>
      </dsp:txBody>
      <dsp:txXfrm>
        <a:off x="1527859" y="4663008"/>
        <a:ext cx="1084329" cy="330720"/>
      </dsp:txXfrm>
    </dsp:sp>
    <dsp:sp modelId="{4761749F-2F6B-E04A-ABAF-04F321E45B17}">
      <dsp:nvSpPr>
        <dsp:cNvPr id="0" name=""/>
        <dsp:cNvSpPr/>
      </dsp:nvSpPr>
      <dsp:spPr>
        <a:xfrm>
          <a:off x="1527859" y="5129270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个人信息修改</a:t>
          </a:r>
          <a:endParaRPr lang="en-US" altLang="zh-CN" sz="1000" kern="1200"/>
        </a:p>
      </dsp:txBody>
      <dsp:txXfrm>
        <a:off x="1527859" y="5129270"/>
        <a:ext cx="1084329" cy="330720"/>
      </dsp:txXfrm>
    </dsp:sp>
    <dsp:sp modelId="{6840B239-38F2-CE4A-BDFA-8975B1727AE6}">
      <dsp:nvSpPr>
        <dsp:cNvPr id="0" name=""/>
        <dsp:cNvSpPr/>
      </dsp:nvSpPr>
      <dsp:spPr>
        <a:xfrm>
          <a:off x="2829054" y="4896139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基础信息</a:t>
          </a:r>
          <a:endParaRPr lang="en-US" altLang="zh-CN" sz="1000" kern="1200"/>
        </a:p>
      </dsp:txBody>
      <dsp:txXfrm>
        <a:off x="2829054" y="4896139"/>
        <a:ext cx="1084329" cy="330720"/>
      </dsp:txXfrm>
    </dsp:sp>
    <dsp:sp modelId="{F7901F00-878E-4F40-908F-1438F246EB98}">
      <dsp:nvSpPr>
        <dsp:cNvPr id="0" name=""/>
        <dsp:cNvSpPr/>
      </dsp:nvSpPr>
      <dsp:spPr>
        <a:xfrm>
          <a:off x="2829054" y="5362400"/>
          <a:ext cx="1084329" cy="330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密码修改</a:t>
          </a:r>
          <a:endParaRPr lang="en-US" altLang="zh-CN" sz="1000" kern="1200"/>
        </a:p>
      </dsp:txBody>
      <dsp:txXfrm>
        <a:off x="2829054" y="5362400"/>
        <a:ext cx="1084329" cy="33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1B518-F8F7-43D8-99B7-1420C8B1269B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48E8C-80F4-46A1-801E-2EFA6EFF4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6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8E8C-80F4-46A1-801E-2EFA6EFF40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5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8E8C-80F4-46A1-801E-2EFA6EFF40B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7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D2FC-66FA-444F-98F3-FBCFE01EB7DC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41C6-9651-494A-9F58-0EC1001BA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nion_mount" TargetMode="External"/><Relationship Id="rId13" Type="http://schemas.openxmlformats.org/officeDocument/2006/relationships/hyperlink" Target="https://github.com/containerd/containerd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en.wikipedia.org/wiki/Aufs" TargetMode="External"/><Relationship Id="rId12" Type="http://schemas.openxmlformats.org/officeDocument/2006/relationships/hyperlink" Target="https://github.com/opencontainers/runc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Linux_namespaces" TargetMode="External"/><Relationship Id="rId11" Type="http://schemas.openxmlformats.org/officeDocument/2006/relationships/hyperlink" Target="https://github.com/docker/libcontainer" TargetMode="External"/><Relationship Id="rId5" Type="http://schemas.openxmlformats.org/officeDocument/2006/relationships/hyperlink" Target="https://zh.wikipedia.org/wiki/Cgroups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linuxcontainers.org/lxc/introduction/" TargetMode="External"/><Relationship Id="rId4" Type="http://schemas.openxmlformats.org/officeDocument/2006/relationships/hyperlink" Target="https://golang.org/" TargetMode="External"/><Relationship Id="rId9" Type="http://schemas.openxmlformats.org/officeDocument/2006/relationships/hyperlink" Target="https://en.wikipedia.org/wiki/Operating-system-level_virtualization" TargetMode="External"/><Relationship Id="rId14" Type="http://schemas.openxmlformats.org/officeDocument/2006/relationships/hyperlink" Target="https://www.docke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s.reactjs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codepen.io/wangriyu/pen/OeNJN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s://beego.m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ysq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9"/>
          <p:cNvSpPr txBox="1"/>
          <p:nvPr>
            <p:custDataLst>
              <p:tags r:id="rId1"/>
            </p:custDataLst>
          </p:nvPr>
        </p:nvSpPr>
        <p:spPr>
          <a:xfrm>
            <a:off x="1751963" y="2067574"/>
            <a:ext cx="868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3200" dirty="0">
                <a:solidFill>
                  <a:srgbClr val="3BB6B7"/>
                </a:solidFill>
                <a:latin typeface="造字工房明黑（非商用）常规体" pitchFamily="2" charset="-122"/>
                <a:ea typeface="造字工房明黑（非商用）常规体" pitchFamily="2" charset="-122"/>
              </a:rPr>
              <a:t>基于</a:t>
            </a:r>
            <a:r>
              <a:rPr lang="en-US" altLang="zh-CN" sz="3200" dirty="0">
                <a:solidFill>
                  <a:srgbClr val="3BB6B7"/>
                </a:solidFill>
                <a:latin typeface="造字工房明黑（非商用）常规体" pitchFamily="2" charset="-122"/>
                <a:ea typeface="造字工房明黑（非商用）常规体" pitchFamily="2" charset="-122"/>
              </a:rPr>
              <a:t>B/S</a:t>
            </a:r>
            <a:r>
              <a:rPr lang="zh-CN" altLang="en-US" sz="3200" dirty="0">
                <a:solidFill>
                  <a:srgbClr val="3BB6B7"/>
                </a:solidFill>
                <a:latin typeface="造字工房明黑（非商用）常规体" pitchFamily="2" charset="-122"/>
                <a:ea typeface="造字工房明黑（非商用）常规体" pitchFamily="2" charset="-122"/>
              </a:rPr>
              <a:t>结构的员工</a:t>
            </a:r>
            <a:r>
              <a:rPr lang="zh-CN" altLang="en-US" sz="3200" dirty="0">
                <a:solidFill>
                  <a:srgbClr val="FFC000"/>
                </a:solidFill>
                <a:latin typeface="造字工房明黑（非商用）常规体" pitchFamily="2" charset="-122"/>
                <a:ea typeface="造字工房明黑（非商用）常规体" pitchFamily="2" charset="-122"/>
              </a:rPr>
              <a:t>周报管理系统</a:t>
            </a:r>
            <a:r>
              <a:rPr lang="zh-CN" altLang="en-US" sz="3200" dirty="0">
                <a:solidFill>
                  <a:srgbClr val="3BB6B7"/>
                </a:solidFill>
                <a:latin typeface="造字工房明黑（非商用）常规体" pitchFamily="2" charset="-122"/>
                <a:ea typeface="造字工房明黑（非商用）常规体" pitchFamily="2" charset="-122"/>
              </a:rPr>
              <a:t>的设计与实现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造字工房明黑（非商用）常规体" pitchFamily="2" charset="-122"/>
              <a:ea typeface="造字工房明黑（非商用）常规体" pitchFamily="2" charset="-122"/>
            </a:endParaRPr>
          </a:p>
        </p:txBody>
      </p:sp>
      <p:sp>
        <p:nvSpPr>
          <p:cNvPr id="26" name="PA_文本框 25"/>
          <p:cNvSpPr txBox="1"/>
          <p:nvPr>
            <p:custDataLst>
              <p:tags r:id="rId2"/>
            </p:custDataLst>
          </p:nvPr>
        </p:nvSpPr>
        <p:spPr>
          <a:xfrm>
            <a:off x="2024120" y="3249579"/>
            <a:ext cx="81437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Design and Implementation of Staff Weekly Report Management System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9">
            <a:extLst>
              <a:ext uri="{FF2B5EF4-FFF2-40B4-BE49-F238E27FC236}">
                <a16:creationId xmlns:a16="http://schemas.microsoft.com/office/drawing/2014/main" id="{3F5CD205-A625-9440-99EA-B6E178413D12}"/>
              </a:ext>
            </a:extLst>
          </p:cNvPr>
          <p:cNvSpPr txBox="1"/>
          <p:nvPr/>
        </p:nvSpPr>
        <p:spPr>
          <a:xfrm>
            <a:off x="4404988" y="1861060"/>
            <a:ext cx="338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0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03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 sz="3200" b="1" kern="0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课题设计介绍</a:t>
            </a: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F9EABB4F-B566-D241-99C6-D539E955B6AE}"/>
              </a:ext>
            </a:extLst>
          </p:cNvPr>
          <p:cNvSpPr txBox="1"/>
          <p:nvPr/>
        </p:nvSpPr>
        <p:spPr>
          <a:xfrm>
            <a:off x="3771223" y="2663566"/>
            <a:ext cx="4649555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本小节会讲述课题的整体设计内容，包括功能模块的划分、角色管理的划分、数据模型的设计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">
            <a:extLst>
              <a:ext uri="{FF2B5EF4-FFF2-40B4-BE49-F238E27FC236}">
                <a16:creationId xmlns:a16="http://schemas.microsoft.com/office/drawing/2014/main" id="{FCEACFE8-D791-0F41-8A47-F0B49A65ED78}"/>
              </a:ext>
            </a:extLst>
          </p:cNvPr>
          <p:cNvSpPr txBox="1"/>
          <p:nvPr/>
        </p:nvSpPr>
        <p:spPr>
          <a:xfrm>
            <a:off x="4664242" y="135467"/>
            <a:ext cx="286351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功能模块划分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E2652BD8-90A6-0342-85DF-11DDB9B54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848735"/>
              </p:ext>
            </p:extLst>
          </p:nvPr>
        </p:nvGraphicFramePr>
        <p:xfrm>
          <a:off x="3375378" y="899794"/>
          <a:ext cx="5441244" cy="5693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54315FAC-7B1E-254A-AC7F-2E110AAF4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67" y="718077"/>
            <a:ext cx="7264066" cy="60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Graphic spid="2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4B5C66D-77A0-CB4F-BE6A-C9E963747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88" y="0"/>
            <a:ext cx="7606198" cy="6858643"/>
          </a:xfrm>
          <a:prstGeom prst="rect">
            <a:avLst/>
          </a:prstGeom>
        </p:spPr>
      </p:pic>
      <p:sp>
        <p:nvSpPr>
          <p:cNvPr id="26" name="文本框 1">
            <a:extLst>
              <a:ext uri="{FF2B5EF4-FFF2-40B4-BE49-F238E27FC236}">
                <a16:creationId xmlns:a16="http://schemas.microsoft.com/office/drawing/2014/main" id="{FCEACFE8-D791-0F41-8A47-F0B49A65ED78}"/>
              </a:ext>
            </a:extLst>
          </p:cNvPr>
          <p:cNvSpPr txBox="1"/>
          <p:nvPr/>
        </p:nvSpPr>
        <p:spPr>
          <a:xfrm>
            <a:off x="9257759" y="2115009"/>
            <a:ext cx="563974" cy="2677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角色和部门划分</a:t>
            </a:r>
          </a:p>
        </p:txBody>
      </p:sp>
    </p:spTree>
    <p:extLst>
      <p:ext uri="{BB962C8B-B14F-4D97-AF65-F5344CB8AC3E}">
        <p14:creationId xmlns:p14="http://schemas.microsoft.com/office/powerpoint/2010/main" val="15673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4B5C66D-77A0-CB4F-BE6A-C9E963747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7" y="339004"/>
            <a:ext cx="9898246" cy="6179992"/>
          </a:xfrm>
          <a:prstGeom prst="rect">
            <a:avLst/>
          </a:prstGeom>
        </p:spPr>
      </p:pic>
      <p:sp>
        <p:nvSpPr>
          <p:cNvPr id="26" name="文本框 1">
            <a:extLst>
              <a:ext uri="{FF2B5EF4-FFF2-40B4-BE49-F238E27FC236}">
                <a16:creationId xmlns:a16="http://schemas.microsoft.com/office/drawing/2014/main" id="{FCEACFE8-D791-0F41-8A47-F0B49A65ED78}"/>
              </a:ext>
            </a:extLst>
          </p:cNvPr>
          <p:cNvSpPr txBox="1"/>
          <p:nvPr/>
        </p:nvSpPr>
        <p:spPr>
          <a:xfrm>
            <a:off x="374905" y="2244611"/>
            <a:ext cx="493776" cy="236877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数据模型设计</a:t>
            </a:r>
          </a:p>
        </p:txBody>
      </p:sp>
    </p:spTree>
    <p:extLst>
      <p:ext uri="{BB962C8B-B14F-4D97-AF65-F5344CB8AC3E}">
        <p14:creationId xmlns:p14="http://schemas.microsoft.com/office/powerpoint/2010/main" val="142947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9">
            <a:extLst>
              <a:ext uri="{FF2B5EF4-FFF2-40B4-BE49-F238E27FC236}">
                <a16:creationId xmlns:a16="http://schemas.microsoft.com/office/drawing/2014/main" id="{3F5CD205-A625-9440-99EA-B6E178413D12}"/>
              </a:ext>
            </a:extLst>
          </p:cNvPr>
          <p:cNvSpPr txBox="1"/>
          <p:nvPr/>
        </p:nvSpPr>
        <p:spPr>
          <a:xfrm>
            <a:off x="4432420" y="1861060"/>
            <a:ext cx="3327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0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04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 sz="3200" b="1" kern="0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课题实现细节</a:t>
            </a: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F9EABB4F-B566-D241-99C6-D539E955B6AE}"/>
              </a:ext>
            </a:extLst>
          </p:cNvPr>
          <p:cNvSpPr txBox="1"/>
          <p:nvPr/>
        </p:nvSpPr>
        <p:spPr>
          <a:xfrm>
            <a:off x="3903811" y="2663566"/>
            <a:ext cx="4384379" cy="169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</a:rPr>
              <a:t>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本小节会具体介绍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修改个人信息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这一功能的整体流程和实现细节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0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4242" y="1505506"/>
            <a:ext cx="286351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整体流程</a:t>
            </a:r>
          </a:p>
        </p:txBody>
      </p:sp>
      <p:sp>
        <p:nvSpPr>
          <p:cNvPr id="3" name="Shape 539"/>
          <p:cNvSpPr/>
          <p:nvPr/>
        </p:nvSpPr>
        <p:spPr bwMode="auto">
          <a:xfrm>
            <a:off x="1476375" y="2495550"/>
            <a:ext cx="2527300" cy="1274763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1336 h 21600"/>
              <a:gd name="T4" fmla="*/ 0 w 21600"/>
              <a:gd name="T5" fmla="*/ 1274763 h 21600"/>
              <a:gd name="T6" fmla="*/ 2169851 w 21600"/>
              <a:gd name="T7" fmla="*/ 1274763 h 21600"/>
              <a:gd name="T8" fmla="*/ 2527300 w 21600"/>
              <a:gd name="T9" fmla="*/ 647001 h 21600"/>
              <a:gd name="T10" fmla="*/ 2184593 w 21600"/>
              <a:gd name="T11" fmla="*/ 1062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6ED0D0"/>
          </a:solidFill>
          <a:ln>
            <a:noFill/>
          </a:ln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Shape 544"/>
          <p:cNvSpPr/>
          <p:nvPr/>
        </p:nvSpPr>
        <p:spPr bwMode="auto">
          <a:xfrm>
            <a:off x="3702050" y="2493963"/>
            <a:ext cx="2528888" cy="1276350"/>
          </a:xfrm>
          <a:custGeom>
            <a:avLst/>
            <a:gdLst>
              <a:gd name="T0" fmla="*/ 5503 w 21600"/>
              <a:gd name="T1" fmla="*/ 0 h 21600"/>
              <a:gd name="T2" fmla="*/ 364933 w 21600"/>
              <a:gd name="T3" fmla="*/ 642134 h 21600"/>
              <a:gd name="T4" fmla="*/ 0 w 21600"/>
              <a:gd name="T5" fmla="*/ 1276350 h 21600"/>
              <a:gd name="T6" fmla="*/ 2171214 w 21600"/>
              <a:gd name="T7" fmla="*/ 1276350 h 21600"/>
              <a:gd name="T8" fmla="*/ 2528888 w 21600"/>
              <a:gd name="T9" fmla="*/ 647807 h 21600"/>
              <a:gd name="T10" fmla="*/ 2185966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3BB6B7"/>
          </a:solidFill>
          <a:ln>
            <a:noFill/>
          </a:ln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Shape 549"/>
          <p:cNvSpPr/>
          <p:nvPr/>
        </p:nvSpPr>
        <p:spPr bwMode="auto">
          <a:xfrm>
            <a:off x="5932488" y="2493963"/>
            <a:ext cx="2527300" cy="1276350"/>
          </a:xfrm>
          <a:custGeom>
            <a:avLst/>
            <a:gdLst>
              <a:gd name="T0" fmla="*/ 5499 w 21600"/>
              <a:gd name="T1" fmla="*/ 0 h 21600"/>
              <a:gd name="T2" fmla="*/ 364703 w 21600"/>
              <a:gd name="T3" fmla="*/ 642134 h 21600"/>
              <a:gd name="T4" fmla="*/ 0 w 21600"/>
              <a:gd name="T5" fmla="*/ 1276350 h 21600"/>
              <a:gd name="T6" fmla="*/ 2169851 w 21600"/>
              <a:gd name="T7" fmla="*/ 1276350 h 21600"/>
              <a:gd name="T8" fmla="*/ 2527300 w 21600"/>
              <a:gd name="T9" fmla="*/ 647807 h 21600"/>
              <a:gd name="T10" fmla="*/ 2184593 w 21600"/>
              <a:gd name="T11" fmla="*/ 1064 h 21600"/>
              <a:gd name="T12" fmla="*/ 5499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6ED0D0"/>
          </a:solidFill>
          <a:ln>
            <a:noFill/>
          </a:ln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Shape 555"/>
          <p:cNvSpPr/>
          <p:nvPr/>
        </p:nvSpPr>
        <p:spPr bwMode="auto">
          <a:xfrm>
            <a:off x="8161338" y="2493963"/>
            <a:ext cx="2528887" cy="1276350"/>
          </a:xfrm>
          <a:custGeom>
            <a:avLst/>
            <a:gdLst>
              <a:gd name="T0" fmla="*/ 5503 w 21600"/>
              <a:gd name="T1" fmla="*/ 0 h 21600"/>
              <a:gd name="T2" fmla="*/ 364932 w 21600"/>
              <a:gd name="T3" fmla="*/ 642134 h 21600"/>
              <a:gd name="T4" fmla="*/ 0 w 21600"/>
              <a:gd name="T5" fmla="*/ 1276350 h 21600"/>
              <a:gd name="T6" fmla="*/ 2171213 w 21600"/>
              <a:gd name="T7" fmla="*/ 1276350 h 21600"/>
              <a:gd name="T8" fmla="*/ 2528887 w 21600"/>
              <a:gd name="T9" fmla="*/ 647807 h 21600"/>
              <a:gd name="T10" fmla="*/ 2185965 w 21600"/>
              <a:gd name="T11" fmla="*/ 1064 h 21600"/>
              <a:gd name="T12" fmla="*/ 550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3BB6B7"/>
          </a:solidFill>
          <a:ln>
            <a:noFill/>
          </a:ln>
        </p:spPr>
        <p:txBody>
          <a:bodyPr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35"/>
          <p:cNvSpPr txBox="1"/>
          <p:nvPr/>
        </p:nvSpPr>
        <p:spPr>
          <a:xfrm>
            <a:off x="1476376" y="4389438"/>
            <a:ext cx="2225674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zh-CN" altLang="en-US" sz="2000" kern="0" dirty="0">
                <a:latin typeface="SimHei" panose="02010609060101010101" pitchFamily="49" charset="-122"/>
                <a:ea typeface="SimHei" panose="02010609060101010101" pitchFamily="49" charset="-122"/>
              </a:rPr>
              <a:t>个人信息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页面填写修改信息后提交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2182" y="3946222"/>
            <a:ext cx="1354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kern="0" dirty="0">
                <a:latin typeface="SimHei" panose="02010609060101010101" pitchFamily="49" charset="-122"/>
                <a:ea typeface="SimHei" panose="02010609060101010101" pitchFamily="49" charset="-122"/>
              </a:rPr>
              <a:t>填写表单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TextBox 35"/>
          <p:cNvSpPr txBox="1"/>
          <p:nvPr/>
        </p:nvSpPr>
        <p:spPr>
          <a:xfrm>
            <a:off x="3793490" y="4349995"/>
            <a:ext cx="2290353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通过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http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接口传递表单数据，后台处理业务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78713" y="3946222"/>
            <a:ext cx="1354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kern="0" dirty="0">
                <a:latin typeface="SimHei" panose="02010609060101010101" pitchFamily="49" charset="-122"/>
                <a:ea typeface="SimHei" panose="02010609060101010101" pitchFamily="49" charset="-122"/>
              </a:rPr>
              <a:t>提交后台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TextBox 35"/>
          <p:cNvSpPr txBox="1"/>
          <p:nvPr/>
        </p:nvSpPr>
        <p:spPr>
          <a:xfrm>
            <a:off x="6177624" y="4352862"/>
            <a:ext cx="2130017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后台将数据库的数据集更新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22674" y="3946222"/>
            <a:ext cx="1354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kern="0" dirty="0">
                <a:latin typeface="SimHei" panose="02010609060101010101" pitchFamily="49" charset="-122"/>
                <a:ea typeface="SimHei" panose="02010609060101010101" pitchFamily="49" charset="-122"/>
              </a:rPr>
              <a:t>存储数据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7" name="TextBox 35"/>
          <p:cNvSpPr txBox="1"/>
          <p:nvPr/>
        </p:nvSpPr>
        <p:spPr>
          <a:xfrm>
            <a:off x="8403299" y="4380294"/>
            <a:ext cx="2433230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数据库存储成功，后台返回操作状态，前端反馈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48348" y="3946222"/>
            <a:ext cx="1354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200" b="1" kern="0" dirty="0">
                <a:latin typeface="SimHei" panose="02010609060101010101" pitchFamily="49" charset="-122"/>
                <a:ea typeface="SimHei" panose="02010609060101010101" pitchFamily="49" charset="-122"/>
              </a:rPr>
              <a:t>返回结果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EF2FA6-D596-2841-815D-12B6392D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44" y="2687638"/>
            <a:ext cx="862012" cy="862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C3D4BB-0E52-564C-BA4B-84495BCE1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12" y="2833686"/>
            <a:ext cx="595314" cy="5953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63B5D1-7ABB-2441-8283-F365136B3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738" y="2794000"/>
            <a:ext cx="635000" cy="635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35F238-18CA-0D44-BB7F-4BFB9C994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449" y="2771597"/>
            <a:ext cx="691944" cy="691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D5F04E-0176-B244-AB6C-BA01CE2C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37" y="1141702"/>
            <a:ext cx="4285513" cy="52682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文本框 13">
            <a:extLst>
              <a:ext uri="{FF2B5EF4-FFF2-40B4-BE49-F238E27FC236}">
                <a16:creationId xmlns:a16="http://schemas.microsoft.com/office/drawing/2014/main" id="{AA68A173-E3AE-1144-BC35-DD1A772D81FA}"/>
              </a:ext>
            </a:extLst>
          </p:cNvPr>
          <p:cNvSpPr txBox="1"/>
          <p:nvPr/>
        </p:nvSpPr>
        <p:spPr>
          <a:xfrm>
            <a:off x="1556653" y="383061"/>
            <a:ext cx="235445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填写表单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6F6836-D69F-544A-B5B2-F9E56C3ADF36}"/>
              </a:ext>
            </a:extLst>
          </p:cNvPr>
          <p:cNvSpPr/>
          <p:nvPr/>
        </p:nvSpPr>
        <p:spPr>
          <a:xfrm>
            <a:off x="5085681" y="0"/>
            <a:ext cx="5942858" cy="6986528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D33682"/>
                </a:solidFill>
              </a:rPr>
              <a:t>class </a:t>
            </a:r>
            <a:r>
              <a:rPr lang="en-US" sz="800" b="1" dirty="0" err="1">
                <a:solidFill>
                  <a:srgbClr val="2AA198"/>
                </a:solidFill>
              </a:rPr>
              <a:t>BaseView</a:t>
            </a:r>
            <a:r>
              <a:rPr lang="en-US" sz="800" b="1" dirty="0">
                <a:solidFill>
                  <a:srgbClr val="2AA198"/>
                </a:solidFill>
              </a:rPr>
              <a:t> </a:t>
            </a:r>
            <a:r>
              <a:rPr lang="en-US" sz="800" b="1" dirty="0">
                <a:solidFill>
                  <a:srgbClr val="D33682"/>
                </a:solidFill>
              </a:rPr>
              <a:t>extends </a:t>
            </a:r>
            <a:r>
              <a:rPr lang="en-US" sz="800" b="1" dirty="0">
                <a:solidFill>
                  <a:srgbClr val="2AA198"/>
                </a:solidFill>
              </a:rPr>
              <a:t>Component </a:t>
            </a:r>
            <a:r>
              <a:rPr lang="en-US" sz="800" dirty="0"/>
              <a:t>{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i="1" dirty="0" err="1"/>
              <a:t>handleSubmit</a:t>
            </a:r>
            <a:r>
              <a:rPr lang="en-US" sz="800" i="1" dirty="0"/>
              <a:t> </a:t>
            </a:r>
            <a:r>
              <a:rPr lang="en-US" sz="800" dirty="0"/>
              <a:t>= () =&gt; {</a:t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b="1" dirty="0" err="1">
                <a:solidFill>
                  <a:srgbClr val="D33682"/>
                </a:solidFill>
              </a:rPr>
              <a:t>const</a:t>
            </a:r>
            <a:r>
              <a:rPr lang="en-US" sz="800" b="1" dirty="0">
                <a:solidFill>
                  <a:srgbClr val="D33682"/>
                </a:solidFill>
              </a:rPr>
              <a:t> </a:t>
            </a:r>
            <a:r>
              <a:rPr lang="en-US" sz="800" dirty="0"/>
              <a:t>{ </a:t>
            </a:r>
            <a:r>
              <a:rPr lang="en-US" sz="800" dirty="0">
                <a:solidFill>
                  <a:srgbClr val="458383"/>
                </a:solidFill>
              </a:rPr>
              <a:t>form</a:t>
            </a:r>
            <a:r>
              <a:rPr lang="en-US" sz="800" dirty="0"/>
              <a:t>, </a:t>
            </a:r>
            <a:r>
              <a:rPr lang="en-US" sz="800" dirty="0">
                <a:solidFill>
                  <a:srgbClr val="458383"/>
                </a:solidFill>
              </a:rPr>
              <a:t>dispatch </a:t>
            </a:r>
            <a:r>
              <a:rPr lang="en-US" sz="800" dirty="0"/>
              <a:t>} = </a:t>
            </a:r>
            <a:r>
              <a:rPr lang="en-US" sz="800" b="1" dirty="0" err="1">
                <a:solidFill>
                  <a:srgbClr val="D33682"/>
                </a:solidFill>
              </a:rPr>
              <a:t>this</a:t>
            </a:r>
            <a:r>
              <a:rPr lang="en-US" sz="800" dirty="0" err="1"/>
              <a:t>.</a:t>
            </a:r>
            <a:r>
              <a:rPr lang="en-US" sz="800" dirty="0" err="1">
                <a:solidFill>
                  <a:srgbClr val="859900"/>
                </a:solidFill>
              </a:rPr>
              <a:t>props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dirty="0" err="1">
                <a:solidFill>
                  <a:srgbClr val="458383"/>
                </a:solidFill>
              </a:rPr>
              <a:t>form</a:t>
            </a:r>
            <a:r>
              <a:rPr lang="en-US" sz="800" dirty="0" err="1"/>
              <a:t>.</a:t>
            </a:r>
            <a:r>
              <a:rPr lang="en-US" sz="800" dirty="0" err="1">
                <a:solidFill>
                  <a:srgbClr val="7A7A43"/>
                </a:solidFill>
              </a:rPr>
              <a:t>validateFields</a:t>
            </a:r>
            <a:r>
              <a:rPr lang="en-US" sz="800" dirty="0"/>
              <a:t>((err, </a:t>
            </a:r>
            <a:r>
              <a:rPr lang="en-US" sz="800" dirty="0" err="1"/>
              <a:t>fieldsValue</a:t>
            </a:r>
            <a:r>
              <a:rPr lang="en-US" sz="800" dirty="0"/>
              <a:t>) =&gt; {</a:t>
            </a:r>
            <a:br>
              <a:rPr lang="en-US" sz="800" dirty="0"/>
            </a:br>
            <a:r>
              <a:rPr lang="en-US" sz="800" dirty="0"/>
              <a:t>      </a:t>
            </a:r>
            <a:r>
              <a:rPr lang="en-US" sz="800" b="1" dirty="0">
                <a:solidFill>
                  <a:srgbClr val="D33682"/>
                </a:solidFill>
              </a:rPr>
              <a:t>if </a:t>
            </a:r>
            <a:r>
              <a:rPr lang="en-US" sz="800" dirty="0"/>
              <a:t>(err) { </a:t>
            </a:r>
            <a:r>
              <a:rPr lang="en-US" sz="800" b="1" dirty="0">
                <a:solidFill>
                  <a:srgbClr val="D33682"/>
                </a:solidFill>
              </a:rPr>
              <a:t>return </a:t>
            </a:r>
            <a:r>
              <a:rPr lang="en-US" sz="800" dirty="0"/>
              <a:t>}</a:t>
            </a:r>
            <a:br>
              <a:rPr lang="en-US" sz="800" dirty="0"/>
            </a:br>
            <a:r>
              <a:rPr lang="en-US" sz="800" dirty="0"/>
              <a:t>      </a:t>
            </a:r>
            <a:r>
              <a:rPr lang="en-US" sz="800" b="1" dirty="0" err="1">
                <a:solidFill>
                  <a:srgbClr val="D33682"/>
                </a:solidFill>
              </a:rPr>
              <a:t>const</a:t>
            </a:r>
            <a:r>
              <a:rPr lang="en-US" sz="800" b="1" dirty="0">
                <a:solidFill>
                  <a:srgbClr val="D33682"/>
                </a:solidFill>
              </a:rPr>
              <a:t> </a:t>
            </a:r>
            <a:r>
              <a:rPr lang="en-US" sz="800" dirty="0">
                <a:solidFill>
                  <a:srgbClr val="458383"/>
                </a:solidFill>
              </a:rPr>
              <a:t>payload </a:t>
            </a:r>
            <a:r>
              <a:rPr lang="en-US" sz="800" dirty="0"/>
              <a:t>= </a:t>
            </a:r>
            <a:r>
              <a:rPr lang="en-US" sz="800" dirty="0" err="1"/>
              <a:t>fieldsValue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  </a:t>
            </a:r>
            <a:r>
              <a:rPr lang="en-US" sz="800" dirty="0" err="1">
                <a:solidFill>
                  <a:srgbClr val="458383"/>
                </a:solidFill>
              </a:rPr>
              <a:t>payload</a:t>
            </a:r>
            <a:r>
              <a:rPr lang="en-US" sz="800" dirty="0" err="1"/>
              <a:t>.</a:t>
            </a:r>
            <a:r>
              <a:rPr lang="en-US" sz="800" dirty="0" err="1">
                <a:solidFill>
                  <a:srgbClr val="859900"/>
                </a:solidFill>
              </a:rPr>
              <a:t>joinDate</a:t>
            </a:r>
            <a:r>
              <a:rPr lang="en-US" sz="800" dirty="0">
                <a:solidFill>
                  <a:srgbClr val="859900"/>
                </a:solidFill>
              </a:rPr>
              <a:t> </a:t>
            </a:r>
            <a:r>
              <a:rPr lang="en-US" sz="800" dirty="0"/>
              <a:t>= </a:t>
            </a:r>
            <a:r>
              <a:rPr lang="en-US" sz="800" dirty="0" err="1"/>
              <a:t>fieldsValue.</a:t>
            </a:r>
            <a:r>
              <a:rPr lang="en-US" sz="800" dirty="0" err="1">
                <a:solidFill>
                  <a:srgbClr val="859900"/>
                </a:solidFill>
              </a:rPr>
              <a:t>joinDate</a:t>
            </a:r>
            <a:r>
              <a:rPr lang="en-US" sz="800" dirty="0" err="1"/>
              <a:t>.</a:t>
            </a:r>
            <a:r>
              <a:rPr lang="en-US" sz="800" dirty="0" err="1">
                <a:solidFill>
                  <a:srgbClr val="7A7A43"/>
                </a:solidFill>
              </a:rPr>
              <a:t>format</a:t>
            </a:r>
            <a:r>
              <a:rPr lang="en-US" sz="800" dirty="0"/>
              <a:t>(</a:t>
            </a:r>
            <a:r>
              <a:rPr lang="en-US" sz="800" dirty="0">
                <a:solidFill>
                  <a:srgbClr val="DC322F"/>
                </a:solidFill>
              </a:rPr>
              <a:t>'YYYY-MM-DD'</a:t>
            </a:r>
            <a:r>
              <a:rPr lang="en-US" sz="800" dirty="0"/>
              <a:t>);</a:t>
            </a:r>
            <a:br>
              <a:rPr lang="en-US" sz="800" dirty="0"/>
            </a:br>
            <a:r>
              <a:rPr lang="en-US" sz="800" dirty="0"/>
              <a:t>      </a:t>
            </a:r>
            <a:r>
              <a:rPr lang="en-US" sz="800" dirty="0">
                <a:solidFill>
                  <a:srgbClr val="458383"/>
                </a:solidFill>
              </a:rPr>
              <a:t>dispatch</a:t>
            </a:r>
            <a:r>
              <a:rPr lang="en-US" sz="800" dirty="0"/>
              <a:t>({ </a:t>
            </a:r>
            <a:r>
              <a:rPr lang="en-US" sz="800" dirty="0">
                <a:solidFill>
                  <a:srgbClr val="859900"/>
                </a:solidFill>
              </a:rPr>
              <a:t>type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DC322F"/>
                </a:solidFill>
              </a:rPr>
              <a:t>'user/</a:t>
            </a:r>
            <a:r>
              <a:rPr lang="en-US" sz="800" dirty="0" err="1">
                <a:solidFill>
                  <a:srgbClr val="DC322F"/>
                </a:solidFill>
              </a:rPr>
              <a:t>changeInfo</a:t>
            </a:r>
            <a:r>
              <a:rPr lang="en-US" sz="800" dirty="0">
                <a:solidFill>
                  <a:srgbClr val="DC322F"/>
                </a:solidFill>
              </a:rPr>
              <a:t>'</a:t>
            </a:r>
            <a:r>
              <a:rPr lang="en-US" sz="800" dirty="0"/>
              <a:t>, </a:t>
            </a:r>
            <a:r>
              <a:rPr lang="en-US" sz="800" dirty="0">
                <a:solidFill>
                  <a:srgbClr val="458383"/>
                </a:solidFill>
              </a:rPr>
              <a:t>payload </a:t>
            </a:r>
            <a:r>
              <a:rPr lang="en-US" sz="800" dirty="0"/>
              <a:t>})</a:t>
            </a:r>
            <a:br>
              <a:rPr lang="en-US" sz="800" dirty="0"/>
            </a:br>
            <a:r>
              <a:rPr lang="en-US" sz="800" dirty="0"/>
              <a:t>    })</a:t>
            </a:r>
            <a:br>
              <a:rPr lang="en-US" sz="800" dirty="0"/>
            </a:br>
            <a:r>
              <a:rPr lang="en-US" sz="800" dirty="0"/>
              <a:t>  };</a:t>
            </a:r>
            <a:br>
              <a:rPr lang="en-US" sz="800" dirty="0"/>
            </a:br>
            <a:r>
              <a:rPr lang="en-US" sz="800" dirty="0"/>
              <a:t>  </a:t>
            </a:r>
            <a:r>
              <a:rPr lang="en-US" sz="800" dirty="0">
                <a:solidFill>
                  <a:srgbClr val="7A7A43"/>
                </a:solidFill>
              </a:rPr>
              <a:t>render</a:t>
            </a:r>
            <a:r>
              <a:rPr lang="en-US" sz="800" dirty="0"/>
              <a:t>() {</a:t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b="1" dirty="0" err="1">
                <a:solidFill>
                  <a:srgbClr val="D33682"/>
                </a:solidFill>
              </a:rPr>
              <a:t>const</a:t>
            </a:r>
            <a:r>
              <a:rPr lang="en-US" sz="800" b="1" dirty="0">
                <a:solidFill>
                  <a:srgbClr val="D33682"/>
                </a:solidFill>
              </a:rPr>
              <a:t> </a:t>
            </a:r>
            <a:r>
              <a:rPr lang="en-US" sz="800" dirty="0"/>
              <a:t>{ </a:t>
            </a:r>
            <a:r>
              <a:rPr lang="en-US" sz="800" dirty="0">
                <a:solidFill>
                  <a:srgbClr val="458383"/>
                </a:solidFill>
              </a:rPr>
              <a:t>form</a:t>
            </a:r>
            <a:r>
              <a:rPr lang="en-US" sz="800" dirty="0"/>
              <a:t>, </a:t>
            </a:r>
            <a:r>
              <a:rPr lang="en-US" sz="800" dirty="0" err="1">
                <a:solidFill>
                  <a:srgbClr val="458383"/>
                </a:solidFill>
              </a:rPr>
              <a:t>currentUser</a:t>
            </a:r>
            <a:r>
              <a:rPr lang="en-US" sz="800" dirty="0">
                <a:solidFill>
                  <a:srgbClr val="458383"/>
                </a:solidFill>
              </a:rPr>
              <a:t> </a:t>
            </a:r>
            <a:r>
              <a:rPr lang="en-US" sz="800" dirty="0"/>
              <a:t>} = </a:t>
            </a:r>
            <a:r>
              <a:rPr lang="en-US" sz="800" b="1" dirty="0" err="1">
                <a:solidFill>
                  <a:srgbClr val="D33682"/>
                </a:solidFill>
              </a:rPr>
              <a:t>this</a:t>
            </a:r>
            <a:r>
              <a:rPr lang="en-US" sz="800" dirty="0" err="1"/>
              <a:t>.</a:t>
            </a:r>
            <a:r>
              <a:rPr lang="en-US" sz="800" dirty="0" err="1">
                <a:solidFill>
                  <a:srgbClr val="859900"/>
                </a:solidFill>
              </a:rPr>
              <a:t>props</a:t>
            </a:r>
            <a:r>
              <a:rPr lang="en-US" sz="800" dirty="0"/>
              <a:t>;</a:t>
            </a:r>
            <a:br>
              <a:rPr lang="en-US" sz="800" dirty="0"/>
            </a:br>
            <a:r>
              <a:rPr lang="en-US" sz="800" dirty="0"/>
              <a:t>    </a:t>
            </a:r>
            <a:r>
              <a:rPr lang="en-US" sz="800" b="1" dirty="0">
                <a:solidFill>
                  <a:srgbClr val="D33682"/>
                </a:solidFill>
              </a:rPr>
              <a:t>return </a:t>
            </a:r>
            <a:r>
              <a:rPr lang="en-US" sz="800" dirty="0"/>
              <a:t>(</a:t>
            </a:r>
            <a:br>
              <a:rPr lang="en-US" sz="800" dirty="0"/>
            </a:br>
            <a:r>
              <a:rPr lang="en-US" sz="800" dirty="0"/>
              <a:t>      &lt;</a:t>
            </a:r>
            <a:r>
              <a:rPr lang="en-US" sz="800" b="1" dirty="0">
                <a:solidFill>
                  <a:srgbClr val="D33682"/>
                </a:solidFill>
              </a:rPr>
              <a:t>div </a:t>
            </a:r>
            <a:r>
              <a:rPr lang="en-US" sz="800" dirty="0" err="1">
                <a:solidFill>
                  <a:srgbClr val="839496"/>
                </a:solidFill>
              </a:rPr>
              <a:t>className</a:t>
            </a:r>
            <a:r>
              <a:rPr lang="en-US" sz="800" dirty="0">
                <a:solidFill>
                  <a:srgbClr val="DC322F"/>
                </a:solidFill>
              </a:rPr>
              <a:t>=</a:t>
            </a:r>
            <a:r>
              <a:rPr lang="en-US" sz="800" dirty="0"/>
              <a:t>{</a:t>
            </a:r>
            <a:r>
              <a:rPr lang="en-US" sz="800" dirty="0" err="1"/>
              <a:t>styles.baseView</a:t>
            </a:r>
            <a:r>
              <a:rPr lang="en-US" sz="800" dirty="0"/>
              <a:t>} </a:t>
            </a:r>
            <a:r>
              <a:rPr lang="en-US" sz="800" dirty="0">
                <a:solidFill>
                  <a:srgbClr val="839496"/>
                </a:solidFill>
              </a:rPr>
              <a:t>ref</a:t>
            </a:r>
            <a:r>
              <a:rPr lang="en-US" sz="800" dirty="0">
                <a:solidFill>
                  <a:srgbClr val="DC322F"/>
                </a:solidFill>
              </a:rPr>
              <a:t>=</a:t>
            </a:r>
            <a:r>
              <a:rPr lang="en-US" sz="800" dirty="0"/>
              <a:t>{</a:t>
            </a:r>
            <a:r>
              <a:rPr lang="en-US" sz="800" b="1" dirty="0" err="1">
                <a:solidFill>
                  <a:srgbClr val="D33682"/>
                </a:solidFill>
              </a:rPr>
              <a:t>this</a:t>
            </a:r>
            <a:r>
              <a:rPr lang="en-US" sz="800" dirty="0" err="1"/>
              <a:t>.getViewDom</a:t>
            </a:r>
            <a:r>
              <a:rPr lang="en-US" sz="800" dirty="0"/>
              <a:t>}&gt;</a:t>
            </a:r>
            <a:br>
              <a:rPr lang="en-US" sz="800" dirty="0"/>
            </a:br>
            <a:r>
              <a:rPr lang="en-US" sz="800" dirty="0"/>
              <a:t>        &lt;</a:t>
            </a:r>
            <a:r>
              <a:rPr lang="en-US" sz="800" b="1" dirty="0">
                <a:solidFill>
                  <a:srgbClr val="D33682"/>
                </a:solidFill>
              </a:rPr>
              <a:t>div </a:t>
            </a:r>
            <a:r>
              <a:rPr lang="en-US" sz="800" dirty="0" err="1">
                <a:solidFill>
                  <a:srgbClr val="839496"/>
                </a:solidFill>
              </a:rPr>
              <a:t>className</a:t>
            </a:r>
            <a:r>
              <a:rPr lang="en-US" sz="800" dirty="0">
                <a:solidFill>
                  <a:srgbClr val="DC322F"/>
                </a:solidFill>
              </a:rPr>
              <a:t>=</a:t>
            </a:r>
            <a:r>
              <a:rPr lang="en-US" sz="800" dirty="0"/>
              <a:t>{</a:t>
            </a:r>
            <a:r>
              <a:rPr lang="en-US" sz="800" dirty="0" err="1"/>
              <a:t>styles.left</a:t>
            </a:r>
            <a:r>
              <a:rPr lang="en-US" sz="800" dirty="0"/>
              <a:t>}&gt;</a:t>
            </a:r>
            <a:br>
              <a:rPr lang="en-US" sz="800" dirty="0"/>
            </a:br>
            <a:r>
              <a:rPr lang="en-US" sz="800" dirty="0"/>
              <a:t>          &lt;</a:t>
            </a:r>
            <a:r>
              <a:rPr lang="en-US" sz="800" b="1" dirty="0">
                <a:solidFill>
                  <a:srgbClr val="D33682"/>
                </a:solidFill>
              </a:rPr>
              <a:t>Form </a:t>
            </a:r>
            <a:r>
              <a:rPr lang="en-US" sz="800" dirty="0">
                <a:solidFill>
                  <a:srgbClr val="839496"/>
                </a:solidFill>
              </a:rPr>
              <a:t>layout</a:t>
            </a:r>
            <a:r>
              <a:rPr lang="en-US" sz="800" dirty="0">
                <a:solidFill>
                  <a:srgbClr val="DC322F"/>
                </a:solidFill>
              </a:rPr>
              <a:t>='vertical' </a:t>
            </a:r>
            <a:r>
              <a:rPr lang="en-US" sz="800" dirty="0" err="1">
                <a:solidFill>
                  <a:srgbClr val="839496"/>
                </a:solidFill>
              </a:rPr>
              <a:t>hideRequiredMark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>            &lt;</a:t>
            </a:r>
            <a:r>
              <a:rPr lang="en-US" sz="800" b="1" dirty="0" err="1">
                <a:solidFill>
                  <a:srgbClr val="D33682"/>
                </a:solidFill>
              </a:rPr>
              <a:t>FormItem</a:t>
            </a:r>
            <a:r>
              <a:rPr lang="en-US" sz="800" b="1" dirty="0">
                <a:solidFill>
                  <a:srgbClr val="D33682"/>
                </a:solidFill>
              </a:rPr>
              <a:t> </a:t>
            </a:r>
            <a:r>
              <a:rPr lang="en-US" sz="800" dirty="0">
                <a:solidFill>
                  <a:srgbClr val="839496"/>
                </a:solidFill>
              </a:rPr>
              <a:t>label</a:t>
            </a:r>
            <a:r>
              <a:rPr lang="en-US" sz="800" dirty="0">
                <a:solidFill>
                  <a:srgbClr val="DC322F"/>
                </a:solidFill>
              </a:rPr>
              <a:t>='</a:t>
            </a:r>
            <a:r>
              <a:rPr lang="zh-CN" altLang="en-US" sz="800" dirty="0">
                <a:solidFill>
                  <a:srgbClr val="DC322F"/>
                </a:solidFill>
              </a:rPr>
              <a:t>账户名</a:t>
            </a:r>
            <a:r>
              <a:rPr lang="en-US" altLang="zh-CN" sz="800" dirty="0">
                <a:solidFill>
                  <a:srgbClr val="DC322F"/>
                </a:solidFill>
              </a:rPr>
              <a:t>'</a:t>
            </a:r>
            <a:r>
              <a:rPr lang="en-US" altLang="zh-CN" sz="800" dirty="0"/>
              <a:t>&gt;</a:t>
            </a:r>
            <a:br>
              <a:rPr lang="en-US" altLang="zh-CN" sz="800" dirty="0"/>
            </a:br>
            <a:r>
              <a:rPr lang="en-US" altLang="zh-CN" sz="800" dirty="0"/>
              <a:t>              { </a:t>
            </a:r>
            <a:r>
              <a:rPr lang="en-US" sz="800" dirty="0" err="1">
                <a:solidFill>
                  <a:srgbClr val="458383"/>
                </a:solidFill>
              </a:rPr>
              <a:t>form</a:t>
            </a:r>
            <a:r>
              <a:rPr lang="en-US" sz="800" dirty="0" err="1"/>
              <a:t>.</a:t>
            </a:r>
            <a:r>
              <a:rPr lang="en-US" sz="800" dirty="0" err="1">
                <a:solidFill>
                  <a:srgbClr val="7A7A43"/>
                </a:solidFill>
              </a:rPr>
              <a:t>getFieldDecorator</a:t>
            </a:r>
            <a:r>
              <a:rPr lang="en-US" sz="800" dirty="0"/>
              <a:t>(</a:t>
            </a:r>
            <a:r>
              <a:rPr lang="en-US" sz="800" dirty="0">
                <a:solidFill>
                  <a:srgbClr val="DC322F"/>
                </a:solidFill>
              </a:rPr>
              <a:t>'nickname'</a:t>
            </a:r>
            <a:r>
              <a:rPr lang="en-US" sz="800" dirty="0"/>
              <a:t>, {</a:t>
            </a:r>
            <a:br>
              <a:rPr lang="en-US" sz="800" dirty="0"/>
            </a:br>
            <a:r>
              <a:rPr lang="en-US" sz="800" dirty="0"/>
              <a:t>                  </a:t>
            </a:r>
            <a:r>
              <a:rPr lang="en-US" sz="800" dirty="0" err="1">
                <a:solidFill>
                  <a:srgbClr val="859900"/>
                </a:solidFill>
              </a:rPr>
              <a:t>initialValue</a:t>
            </a:r>
            <a:r>
              <a:rPr lang="en-US" sz="800" dirty="0"/>
              <a:t>: </a:t>
            </a:r>
            <a:r>
              <a:rPr lang="en-US" sz="800" dirty="0" err="1">
                <a:solidFill>
                  <a:srgbClr val="458383"/>
                </a:solidFill>
              </a:rPr>
              <a:t>currentUser</a:t>
            </a:r>
            <a:r>
              <a:rPr lang="en-US" sz="800" dirty="0" err="1"/>
              <a:t>.</a:t>
            </a:r>
            <a:r>
              <a:rPr lang="en-US" sz="800" dirty="0" err="1">
                <a:solidFill>
                  <a:srgbClr val="859900"/>
                </a:solidFill>
              </a:rPr>
              <a:t>nickname</a:t>
            </a:r>
            <a:r>
              <a:rPr lang="en-US" sz="800" dirty="0"/>
              <a:t>,</a:t>
            </a:r>
            <a:br>
              <a:rPr lang="en-US" sz="800" dirty="0"/>
            </a:br>
            <a:r>
              <a:rPr lang="en-US" sz="800" dirty="0"/>
              <a:t>                  </a:t>
            </a:r>
            <a:r>
              <a:rPr lang="en-US" sz="800" dirty="0">
                <a:solidFill>
                  <a:srgbClr val="859900"/>
                </a:solidFill>
              </a:rPr>
              <a:t>rules</a:t>
            </a:r>
            <a:r>
              <a:rPr lang="en-US" sz="800" dirty="0"/>
              <a:t>: [{</a:t>
            </a:r>
            <a:br>
              <a:rPr lang="en-US" sz="800" dirty="0"/>
            </a:br>
            <a:r>
              <a:rPr lang="en-US" sz="800" dirty="0"/>
              <a:t>                    </a:t>
            </a:r>
            <a:r>
              <a:rPr lang="en-US" sz="800" dirty="0">
                <a:solidFill>
                  <a:srgbClr val="859900"/>
                </a:solidFill>
              </a:rPr>
              <a:t>required</a:t>
            </a:r>
            <a:r>
              <a:rPr lang="en-US" sz="800" dirty="0"/>
              <a:t>: </a:t>
            </a:r>
            <a:r>
              <a:rPr lang="en-US" sz="800" b="1" dirty="0">
                <a:solidFill>
                  <a:srgbClr val="D33682"/>
                </a:solidFill>
              </a:rPr>
              <a:t>true</a:t>
            </a:r>
            <a:r>
              <a:rPr lang="en-US" sz="800" dirty="0"/>
              <a:t>,</a:t>
            </a:r>
            <a:br>
              <a:rPr lang="en-US" sz="800" dirty="0"/>
            </a:br>
            <a:r>
              <a:rPr lang="en-US" sz="800" dirty="0"/>
              <a:t>                    </a:t>
            </a:r>
            <a:r>
              <a:rPr lang="en-US" sz="800" dirty="0">
                <a:solidFill>
                  <a:srgbClr val="859900"/>
                </a:solidFill>
              </a:rPr>
              <a:t>message</a:t>
            </a:r>
            <a:r>
              <a:rPr lang="en-US" sz="800" dirty="0"/>
              <a:t>: </a:t>
            </a:r>
            <a:r>
              <a:rPr lang="en-US" sz="800" dirty="0" err="1"/>
              <a:t>formatMessage</a:t>
            </a:r>
            <a:r>
              <a:rPr lang="en-US" sz="800" dirty="0"/>
              <a:t>({ </a:t>
            </a:r>
            <a:r>
              <a:rPr lang="en-US" sz="800" dirty="0">
                <a:solidFill>
                  <a:srgbClr val="859900"/>
                </a:solidFill>
              </a:rPr>
              <a:t>id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DC322F"/>
                </a:solidFill>
              </a:rPr>
              <a:t>'</a:t>
            </a:r>
            <a:r>
              <a:rPr lang="en-US" sz="800" dirty="0" err="1">
                <a:solidFill>
                  <a:srgbClr val="DC322F"/>
                </a:solidFill>
              </a:rPr>
              <a:t>validation.nickname.required</a:t>
            </a:r>
            <a:r>
              <a:rPr lang="en-US" sz="800" dirty="0">
                <a:solidFill>
                  <a:srgbClr val="DC322F"/>
                </a:solidFill>
              </a:rPr>
              <a:t>' </a:t>
            </a:r>
            <a:r>
              <a:rPr lang="en-US" sz="800" dirty="0"/>
              <a:t>}),</a:t>
            </a:r>
            <a:br>
              <a:rPr lang="en-US" sz="800" dirty="0"/>
            </a:br>
            <a:r>
              <a:rPr lang="en-US" sz="800" dirty="0"/>
              <a:t>                  }, {</a:t>
            </a:r>
            <a:br>
              <a:rPr lang="en-US" sz="800" dirty="0"/>
            </a:br>
            <a:r>
              <a:rPr lang="en-US" sz="800" dirty="0"/>
              <a:t>                    </a:t>
            </a:r>
            <a:r>
              <a:rPr lang="en-US" sz="800" dirty="0">
                <a:solidFill>
                  <a:srgbClr val="859900"/>
                </a:solidFill>
              </a:rPr>
              <a:t>max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6C71C4"/>
                </a:solidFill>
              </a:rPr>
              <a:t>15</a:t>
            </a:r>
            <a:r>
              <a:rPr lang="en-US" sz="800" dirty="0"/>
              <a:t>,</a:t>
            </a:r>
            <a:br>
              <a:rPr lang="en-US" sz="800" dirty="0"/>
            </a:br>
            <a:r>
              <a:rPr lang="en-US" sz="800" dirty="0"/>
              <a:t>                    </a:t>
            </a:r>
            <a:r>
              <a:rPr lang="en-US" sz="800" dirty="0">
                <a:solidFill>
                  <a:srgbClr val="859900"/>
                </a:solidFill>
              </a:rPr>
              <a:t>message</a:t>
            </a:r>
            <a:r>
              <a:rPr lang="en-US" sz="800" dirty="0"/>
              <a:t>: </a:t>
            </a:r>
            <a:r>
              <a:rPr lang="en-US" sz="800" dirty="0" err="1"/>
              <a:t>formatMessage</a:t>
            </a:r>
            <a:r>
              <a:rPr lang="en-US" sz="800" dirty="0"/>
              <a:t>({ </a:t>
            </a:r>
            <a:r>
              <a:rPr lang="en-US" sz="800" dirty="0">
                <a:solidFill>
                  <a:srgbClr val="859900"/>
                </a:solidFill>
              </a:rPr>
              <a:t>id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DC322F"/>
                </a:solidFill>
              </a:rPr>
              <a:t>'</a:t>
            </a:r>
            <a:r>
              <a:rPr lang="en-US" sz="800" dirty="0" err="1">
                <a:solidFill>
                  <a:srgbClr val="DC322F"/>
                </a:solidFill>
              </a:rPr>
              <a:t>validation.nickname.overflow</a:t>
            </a:r>
            <a:r>
              <a:rPr lang="en-US" sz="800" dirty="0">
                <a:solidFill>
                  <a:srgbClr val="DC322F"/>
                </a:solidFill>
              </a:rPr>
              <a:t>' </a:t>
            </a:r>
            <a:r>
              <a:rPr lang="en-US" sz="800" dirty="0"/>
              <a:t>}),</a:t>
            </a:r>
            <a:br>
              <a:rPr lang="en-US" sz="800" dirty="0"/>
            </a:br>
            <a:r>
              <a:rPr lang="en-US" sz="800" dirty="0"/>
              <a:t>                  }],</a:t>
            </a:r>
            <a:br>
              <a:rPr lang="en-US" sz="800" dirty="0"/>
            </a:br>
            <a:r>
              <a:rPr lang="en-US" sz="800" dirty="0"/>
              <a:t>                })(</a:t>
            </a:r>
            <a:br>
              <a:rPr lang="en-US" sz="800" dirty="0"/>
            </a:br>
            <a:r>
              <a:rPr lang="en-US" sz="800" dirty="0"/>
              <a:t>                  &lt;</a:t>
            </a:r>
            <a:r>
              <a:rPr lang="en-US" sz="800" b="1" dirty="0">
                <a:solidFill>
                  <a:srgbClr val="D33682"/>
                </a:solidFill>
              </a:rPr>
              <a:t>Input </a:t>
            </a:r>
            <a:r>
              <a:rPr lang="en-US" sz="800" dirty="0">
                <a:solidFill>
                  <a:srgbClr val="839496"/>
                </a:solidFill>
              </a:rPr>
              <a:t>size</a:t>
            </a:r>
            <a:r>
              <a:rPr lang="en-US" sz="800" dirty="0">
                <a:solidFill>
                  <a:srgbClr val="DC322F"/>
                </a:solidFill>
              </a:rPr>
              <a:t>='large' </a:t>
            </a:r>
            <a:r>
              <a:rPr lang="en-US" sz="800" dirty="0">
                <a:solidFill>
                  <a:srgbClr val="839496"/>
                </a:solidFill>
              </a:rPr>
              <a:t>placeholder</a:t>
            </a:r>
            <a:r>
              <a:rPr lang="en-US" sz="800" dirty="0">
                <a:solidFill>
                  <a:srgbClr val="DC322F"/>
                </a:solidFill>
              </a:rPr>
              <a:t>=</a:t>
            </a:r>
            <a:r>
              <a:rPr lang="en-US" sz="800" dirty="0"/>
              <a:t>{</a:t>
            </a:r>
            <a:r>
              <a:rPr lang="en-US" sz="800" dirty="0" err="1"/>
              <a:t>formatMessage</a:t>
            </a:r>
            <a:r>
              <a:rPr lang="en-US" sz="800" dirty="0"/>
              <a:t>({ </a:t>
            </a:r>
            <a:r>
              <a:rPr lang="en-US" sz="800" dirty="0">
                <a:solidFill>
                  <a:srgbClr val="859900"/>
                </a:solidFill>
              </a:rPr>
              <a:t>id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DC322F"/>
                </a:solidFill>
              </a:rPr>
              <a:t>'</a:t>
            </a:r>
            <a:r>
              <a:rPr lang="en-US" sz="800" dirty="0" err="1">
                <a:solidFill>
                  <a:srgbClr val="DC322F"/>
                </a:solidFill>
              </a:rPr>
              <a:t>form.nickname.placeholder</a:t>
            </a:r>
            <a:r>
              <a:rPr lang="en-US" sz="800" dirty="0">
                <a:solidFill>
                  <a:srgbClr val="DC322F"/>
                </a:solidFill>
              </a:rPr>
              <a:t>' </a:t>
            </a:r>
            <a:r>
              <a:rPr lang="en-US" sz="800" dirty="0"/>
              <a:t>})} /&gt;</a:t>
            </a:r>
            <a:br>
              <a:rPr lang="en-US" sz="800" dirty="0"/>
            </a:br>
            <a:r>
              <a:rPr lang="en-US" sz="800" dirty="0"/>
              <a:t>                )}</a:t>
            </a:r>
            <a:br>
              <a:rPr lang="en-US" sz="800" dirty="0"/>
            </a:br>
            <a:r>
              <a:rPr lang="en-US" sz="800" dirty="0"/>
              <a:t>            &lt;/</a:t>
            </a:r>
            <a:r>
              <a:rPr lang="en-US" sz="800" b="1" dirty="0" err="1">
                <a:solidFill>
                  <a:srgbClr val="D33682"/>
                </a:solidFill>
              </a:rPr>
              <a:t>FormItem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>            &lt;</a:t>
            </a:r>
            <a:r>
              <a:rPr lang="en-US" sz="800" b="1" dirty="0" err="1">
                <a:solidFill>
                  <a:srgbClr val="D33682"/>
                </a:solidFill>
              </a:rPr>
              <a:t>Form.Item</a:t>
            </a:r>
            <a:r>
              <a:rPr lang="en-US" sz="800" b="1" dirty="0">
                <a:solidFill>
                  <a:srgbClr val="D33682"/>
                </a:solidFill>
              </a:rPr>
              <a:t> </a:t>
            </a:r>
            <a:r>
              <a:rPr lang="en-US" sz="800" dirty="0">
                <a:solidFill>
                  <a:srgbClr val="839496"/>
                </a:solidFill>
              </a:rPr>
              <a:t>label</a:t>
            </a:r>
            <a:r>
              <a:rPr lang="en-US" sz="800" dirty="0">
                <a:solidFill>
                  <a:srgbClr val="DC322F"/>
                </a:solidFill>
              </a:rPr>
              <a:t>='</a:t>
            </a:r>
            <a:r>
              <a:rPr lang="zh-CN" altLang="en-US" sz="800" dirty="0">
                <a:solidFill>
                  <a:srgbClr val="DC322F"/>
                </a:solidFill>
              </a:rPr>
              <a:t>姓名</a:t>
            </a:r>
            <a:r>
              <a:rPr lang="en-US" altLang="zh-CN" sz="800" dirty="0">
                <a:solidFill>
                  <a:srgbClr val="DC322F"/>
                </a:solidFill>
              </a:rPr>
              <a:t>' </a:t>
            </a:r>
            <a:r>
              <a:rPr lang="en-US" sz="800" dirty="0">
                <a:solidFill>
                  <a:srgbClr val="839496"/>
                </a:solidFill>
              </a:rPr>
              <a:t>style</a:t>
            </a:r>
            <a:r>
              <a:rPr lang="en-US" sz="800" dirty="0">
                <a:solidFill>
                  <a:srgbClr val="DC322F"/>
                </a:solidFill>
              </a:rPr>
              <a:t>=</a:t>
            </a:r>
            <a:r>
              <a:rPr lang="en-US" sz="800" dirty="0"/>
              <a:t>{{ </a:t>
            </a:r>
            <a:r>
              <a:rPr lang="en-US" sz="800" dirty="0" err="1">
                <a:solidFill>
                  <a:srgbClr val="859900"/>
                </a:solidFill>
              </a:rPr>
              <a:t>marginBottom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6C71C4"/>
                </a:solidFill>
              </a:rPr>
              <a:t>0 </a:t>
            </a:r>
            <a:r>
              <a:rPr lang="en-US" sz="800" dirty="0"/>
              <a:t>}}&gt;</a:t>
            </a:r>
            <a:br>
              <a:rPr lang="en-US" sz="800" dirty="0"/>
            </a:br>
            <a:r>
              <a:rPr lang="en-US" sz="800" dirty="0"/>
              <a:t>              &lt;</a:t>
            </a:r>
            <a:r>
              <a:rPr lang="en-US" sz="800" b="1" dirty="0" err="1">
                <a:solidFill>
                  <a:srgbClr val="D33682"/>
                </a:solidFill>
              </a:rPr>
              <a:t>FormItem</a:t>
            </a:r>
            <a:r>
              <a:rPr lang="en-US" sz="800" b="1" dirty="0">
                <a:solidFill>
                  <a:srgbClr val="D33682"/>
                </a:solidFill>
              </a:rPr>
              <a:t> </a:t>
            </a:r>
            <a:r>
              <a:rPr lang="en-US" sz="800" dirty="0">
                <a:solidFill>
                  <a:srgbClr val="839496"/>
                </a:solidFill>
              </a:rPr>
              <a:t>style</a:t>
            </a:r>
            <a:r>
              <a:rPr lang="en-US" sz="800" dirty="0">
                <a:solidFill>
                  <a:srgbClr val="DC322F"/>
                </a:solidFill>
              </a:rPr>
              <a:t>=</a:t>
            </a:r>
            <a:r>
              <a:rPr lang="en-US" sz="800" dirty="0"/>
              <a:t>{{ </a:t>
            </a:r>
            <a:r>
              <a:rPr lang="en-US" sz="800" dirty="0">
                <a:solidFill>
                  <a:srgbClr val="859900"/>
                </a:solidFill>
              </a:rPr>
              <a:t>display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DC322F"/>
                </a:solidFill>
              </a:rPr>
              <a:t>'inline-block' </a:t>
            </a:r>
            <a:r>
              <a:rPr lang="en-US" sz="800" dirty="0"/>
              <a:t>}}&gt;...&lt;/</a:t>
            </a:r>
            <a:r>
              <a:rPr lang="en-US" sz="800" b="1" dirty="0" err="1">
                <a:solidFill>
                  <a:srgbClr val="D33682"/>
                </a:solidFill>
              </a:rPr>
              <a:t>FormItem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>              &lt;</a:t>
            </a:r>
            <a:r>
              <a:rPr lang="en-US" sz="800" b="1" dirty="0" err="1">
                <a:solidFill>
                  <a:srgbClr val="D33682"/>
                </a:solidFill>
              </a:rPr>
              <a:t>FormItem</a:t>
            </a:r>
            <a:r>
              <a:rPr lang="en-US" sz="800" b="1" dirty="0">
                <a:solidFill>
                  <a:srgbClr val="D33682"/>
                </a:solidFill>
              </a:rPr>
              <a:t> </a:t>
            </a:r>
            <a:r>
              <a:rPr lang="en-US" sz="800" dirty="0">
                <a:solidFill>
                  <a:srgbClr val="839496"/>
                </a:solidFill>
              </a:rPr>
              <a:t>style</a:t>
            </a:r>
            <a:r>
              <a:rPr lang="en-US" sz="800" dirty="0">
                <a:solidFill>
                  <a:srgbClr val="DC322F"/>
                </a:solidFill>
              </a:rPr>
              <a:t>=</a:t>
            </a:r>
            <a:r>
              <a:rPr lang="en-US" sz="800" dirty="0"/>
              <a:t>{{ </a:t>
            </a:r>
            <a:r>
              <a:rPr lang="en-US" sz="800" dirty="0">
                <a:solidFill>
                  <a:srgbClr val="859900"/>
                </a:solidFill>
              </a:rPr>
              <a:t>display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DC322F"/>
                </a:solidFill>
              </a:rPr>
              <a:t>'inline-block'</a:t>
            </a:r>
            <a:r>
              <a:rPr lang="en-US" sz="800" dirty="0"/>
              <a:t>, </a:t>
            </a:r>
            <a:r>
              <a:rPr lang="en-US" sz="800" dirty="0" err="1">
                <a:solidFill>
                  <a:srgbClr val="859900"/>
                </a:solidFill>
              </a:rPr>
              <a:t>marginLeft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DC322F"/>
                </a:solidFill>
              </a:rPr>
              <a:t>'5px' </a:t>
            </a:r>
            <a:r>
              <a:rPr lang="en-US" sz="800" dirty="0"/>
              <a:t>}}&gt;</a:t>
            </a:r>
            <a:br>
              <a:rPr lang="en-US" sz="800" dirty="0"/>
            </a:br>
            <a:r>
              <a:rPr lang="en-US" sz="800" dirty="0"/>
              <a:t>                { </a:t>
            </a:r>
            <a:r>
              <a:rPr lang="en-US" sz="800" dirty="0" err="1">
                <a:solidFill>
                  <a:srgbClr val="458383"/>
                </a:solidFill>
              </a:rPr>
              <a:t>form</a:t>
            </a:r>
            <a:r>
              <a:rPr lang="en-US" sz="800" dirty="0" err="1"/>
              <a:t>.</a:t>
            </a:r>
            <a:r>
              <a:rPr lang="en-US" sz="800" dirty="0" err="1">
                <a:solidFill>
                  <a:srgbClr val="7A7A43"/>
                </a:solidFill>
              </a:rPr>
              <a:t>getFieldDecorator</a:t>
            </a:r>
            <a:r>
              <a:rPr lang="en-US" sz="800" dirty="0"/>
              <a:t>(</a:t>
            </a:r>
            <a:r>
              <a:rPr lang="en-US" sz="800" dirty="0">
                <a:solidFill>
                  <a:srgbClr val="DC322F"/>
                </a:solidFill>
              </a:rPr>
              <a:t>'</a:t>
            </a:r>
            <a:r>
              <a:rPr lang="en-US" sz="800" dirty="0" err="1">
                <a:solidFill>
                  <a:srgbClr val="DC322F"/>
                </a:solidFill>
              </a:rPr>
              <a:t>joinDate</a:t>
            </a:r>
            <a:r>
              <a:rPr lang="en-US" sz="800" dirty="0">
                <a:solidFill>
                  <a:srgbClr val="DC322F"/>
                </a:solidFill>
              </a:rPr>
              <a:t>'</a:t>
            </a:r>
            <a:r>
              <a:rPr lang="en-US" sz="800" dirty="0"/>
              <a:t>, {</a:t>
            </a:r>
            <a:br>
              <a:rPr lang="en-US" sz="800" dirty="0"/>
            </a:br>
            <a:r>
              <a:rPr lang="en-US" sz="800" dirty="0"/>
              <a:t>                    </a:t>
            </a:r>
            <a:r>
              <a:rPr lang="en-US" sz="800" dirty="0" err="1">
                <a:solidFill>
                  <a:srgbClr val="859900"/>
                </a:solidFill>
              </a:rPr>
              <a:t>initialValue</a:t>
            </a:r>
            <a:r>
              <a:rPr lang="en-US" sz="800" dirty="0"/>
              <a:t>: </a:t>
            </a:r>
            <a:r>
              <a:rPr lang="en-US" sz="800" i="1" dirty="0"/>
              <a:t>moment</a:t>
            </a:r>
            <a:r>
              <a:rPr lang="en-US" sz="800" dirty="0"/>
              <a:t>(</a:t>
            </a:r>
            <a:r>
              <a:rPr lang="en-US" sz="800" dirty="0" err="1">
                <a:solidFill>
                  <a:srgbClr val="458383"/>
                </a:solidFill>
              </a:rPr>
              <a:t>currentUser</a:t>
            </a:r>
            <a:r>
              <a:rPr lang="en-US" sz="800" dirty="0" err="1"/>
              <a:t>.</a:t>
            </a:r>
            <a:r>
              <a:rPr lang="en-US" sz="800" dirty="0" err="1">
                <a:solidFill>
                  <a:srgbClr val="859900"/>
                </a:solidFill>
              </a:rPr>
              <a:t>joinDate</a:t>
            </a:r>
            <a:r>
              <a:rPr lang="en-US" sz="800" dirty="0"/>
              <a:t>, </a:t>
            </a:r>
            <a:r>
              <a:rPr lang="en-US" sz="800" dirty="0">
                <a:solidFill>
                  <a:srgbClr val="DC322F"/>
                </a:solidFill>
              </a:rPr>
              <a:t>'YYYY-MM-DD'</a:t>
            </a:r>
            <a:r>
              <a:rPr lang="en-US" sz="800" dirty="0"/>
              <a:t>),</a:t>
            </a:r>
            <a:br>
              <a:rPr lang="en-US" sz="800" dirty="0"/>
            </a:br>
            <a:r>
              <a:rPr lang="en-US" sz="800" dirty="0"/>
              <a:t>                    </a:t>
            </a:r>
            <a:r>
              <a:rPr lang="en-US" sz="800" dirty="0">
                <a:solidFill>
                  <a:srgbClr val="859900"/>
                </a:solidFill>
              </a:rPr>
              <a:t>rules</a:t>
            </a:r>
            <a:r>
              <a:rPr lang="en-US" sz="800" dirty="0"/>
              <a:t>: [{</a:t>
            </a:r>
            <a:br>
              <a:rPr lang="en-US" sz="800" dirty="0"/>
            </a:br>
            <a:r>
              <a:rPr lang="en-US" sz="800" dirty="0"/>
              <a:t>                      </a:t>
            </a:r>
            <a:r>
              <a:rPr lang="en-US" sz="800" dirty="0">
                <a:solidFill>
                  <a:srgbClr val="859900"/>
                </a:solidFill>
              </a:rPr>
              <a:t>type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DC322F"/>
                </a:solidFill>
              </a:rPr>
              <a:t>'object'</a:t>
            </a:r>
            <a:r>
              <a:rPr lang="en-US" sz="800" dirty="0"/>
              <a:t>,</a:t>
            </a:r>
            <a:br>
              <a:rPr lang="en-US" sz="800" dirty="0"/>
            </a:br>
            <a:r>
              <a:rPr lang="en-US" sz="800" dirty="0"/>
              <a:t>                      </a:t>
            </a:r>
            <a:r>
              <a:rPr lang="en-US" sz="800" dirty="0">
                <a:solidFill>
                  <a:srgbClr val="859900"/>
                </a:solidFill>
              </a:rPr>
              <a:t>required</a:t>
            </a:r>
            <a:r>
              <a:rPr lang="en-US" sz="800" dirty="0"/>
              <a:t>: </a:t>
            </a:r>
            <a:r>
              <a:rPr lang="en-US" sz="800" b="1" dirty="0">
                <a:solidFill>
                  <a:srgbClr val="D33682"/>
                </a:solidFill>
              </a:rPr>
              <a:t>true</a:t>
            </a:r>
            <a:r>
              <a:rPr lang="en-US" sz="800" dirty="0"/>
              <a:t>,</a:t>
            </a:r>
            <a:br>
              <a:rPr lang="en-US" sz="800" dirty="0"/>
            </a:br>
            <a:r>
              <a:rPr lang="en-US" sz="800" dirty="0"/>
              <a:t>                      </a:t>
            </a:r>
            <a:r>
              <a:rPr lang="en-US" sz="800" dirty="0">
                <a:solidFill>
                  <a:srgbClr val="859900"/>
                </a:solidFill>
              </a:rPr>
              <a:t>message</a:t>
            </a:r>
            <a:r>
              <a:rPr lang="en-US" sz="800" dirty="0"/>
              <a:t>: </a:t>
            </a:r>
            <a:r>
              <a:rPr lang="en-US" sz="800" dirty="0" err="1"/>
              <a:t>formatMessage</a:t>
            </a:r>
            <a:r>
              <a:rPr lang="en-US" sz="800" dirty="0"/>
              <a:t>({ </a:t>
            </a:r>
            <a:r>
              <a:rPr lang="en-US" sz="800" dirty="0">
                <a:solidFill>
                  <a:srgbClr val="859900"/>
                </a:solidFill>
              </a:rPr>
              <a:t>id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DC322F"/>
                </a:solidFill>
              </a:rPr>
              <a:t>'</a:t>
            </a:r>
            <a:r>
              <a:rPr lang="en-US" sz="800" dirty="0" err="1">
                <a:solidFill>
                  <a:srgbClr val="DC322F"/>
                </a:solidFill>
              </a:rPr>
              <a:t>validation.joinDate.required</a:t>
            </a:r>
            <a:r>
              <a:rPr lang="en-US" sz="800" dirty="0">
                <a:solidFill>
                  <a:srgbClr val="DC322F"/>
                </a:solidFill>
              </a:rPr>
              <a:t>' </a:t>
            </a:r>
            <a:r>
              <a:rPr lang="en-US" sz="800" dirty="0"/>
              <a:t>}),</a:t>
            </a:r>
            <a:br>
              <a:rPr lang="en-US" sz="800" dirty="0"/>
            </a:br>
            <a:r>
              <a:rPr lang="en-US" sz="800" dirty="0"/>
              <a:t>                    }],</a:t>
            </a:r>
            <a:br>
              <a:rPr lang="en-US" sz="800" dirty="0"/>
            </a:br>
            <a:r>
              <a:rPr lang="en-US" sz="800" dirty="0"/>
              <a:t>                  })(</a:t>
            </a:r>
            <a:br>
              <a:rPr lang="en-US" sz="800" dirty="0"/>
            </a:br>
            <a:r>
              <a:rPr lang="en-US" sz="800" dirty="0"/>
              <a:t>                    &lt;</a:t>
            </a:r>
            <a:r>
              <a:rPr lang="en-US" sz="800" b="1" dirty="0" err="1">
                <a:solidFill>
                  <a:srgbClr val="D33682"/>
                </a:solidFill>
              </a:rPr>
              <a:t>DatePicker</a:t>
            </a:r>
            <a:r>
              <a:rPr lang="en-US" sz="800" b="1" dirty="0">
                <a:solidFill>
                  <a:srgbClr val="D33682"/>
                </a:solidFill>
              </a:rPr>
              <a:t> </a:t>
            </a:r>
            <a:r>
              <a:rPr lang="en-US" sz="800" dirty="0">
                <a:solidFill>
                  <a:srgbClr val="839496"/>
                </a:solidFill>
              </a:rPr>
              <a:t>size</a:t>
            </a:r>
            <a:r>
              <a:rPr lang="en-US" sz="800" dirty="0">
                <a:solidFill>
                  <a:srgbClr val="DC322F"/>
                </a:solidFill>
              </a:rPr>
              <a:t>='large' </a:t>
            </a:r>
            <a:r>
              <a:rPr lang="en-US" sz="800" dirty="0">
                <a:solidFill>
                  <a:srgbClr val="839496"/>
                </a:solidFill>
              </a:rPr>
              <a:t>placeholder</a:t>
            </a:r>
            <a:r>
              <a:rPr lang="en-US" sz="800" dirty="0">
                <a:solidFill>
                  <a:srgbClr val="DC322F"/>
                </a:solidFill>
              </a:rPr>
              <a:t>=</a:t>
            </a:r>
            <a:r>
              <a:rPr lang="en-US" sz="800" dirty="0"/>
              <a:t>{</a:t>
            </a:r>
            <a:r>
              <a:rPr lang="en-US" sz="800" dirty="0" err="1"/>
              <a:t>formatMessage</a:t>
            </a:r>
            <a:r>
              <a:rPr lang="en-US" sz="800" dirty="0"/>
              <a:t>({ </a:t>
            </a:r>
            <a:r>
              <a:rPr lang="en-US" sz="800" dirty="0">
                <a:solidFill>
                  <a:srgbClr val="859900"/>
                </a:solidFill>
              </a:rPr>
              <a:t>id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DC322F"/>
                </a:solidFill>
              </a:rPr>
              <a:t>'</a:t>
            </a:r>
            <a:r>
              <a:rPr lang="en-US" sz="800" dirty="0" err="1">
                <a:solidFill>
                  <a:srgbClr val="DC322F"/>
                </a:solidFill>
              </a:rPr>
              <a:t>form.joinDate.placeholder</a:t>
            </a:r>
            <a:r>
              <a:rPr lang="en-US" sz="800" dirty="0">
                <a:solidFill>
                  <a:srgbClr val="DC322F"/>
                </a:solidFill>
              </a:rPr>
              <a:t>' </a:t>
            </a:r>
            <a:r>
              <a:rPr lang="en-US" sz="800" dirty="0"/>
              <a:t>})} /&gt;</a:t>
            </a:r>
            <a:br>
              <a:rPr lang="en-US" sz="800" dirty="0"/>
            </a:br>
            <a:r>
              <a:rPr lang="en-US" sz="800" dirty="0"/>
              <a:t>                  ) }</a:t>
            </a:r>
            <a:br>
              <a:rPr lang="en-US" sz="800" dirty="0"/>
            </a:br>
            <a:r>
              <a:rPr lang="en-US" sz="800" dirty="0"/>
              <a:t>              &lt;/</a:t>
            </a:r>
            <a:r>
              <a:rPr lang="en-US" sz="800" b="1" dirty="0" err="1">
                <a:solidFill>
                  <a:srgbClr val="D33682"/>
                </a:solidFill>
              </a:rPr>
              <a:t>FormItem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>            &lt;/</a:t>
            </a:r>
            <a:r>
              <a:rPr lang="en-US" sz="800" b="1" dirty="0" err="1">
                <a:solidFill>
                  <a:srgbClr val="D33682"/>
                </a:solidFill>
              </a:rPr>
              <a:t>Form.Item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>            &lt;</a:t>
            </a:r>
            <a:r>
              <a:rPr lang="en-US" sz="800" b="1" dirty="0" err="1">
                <a:solidFill>
                  <a:srgbClr val="D33682"/>
                </a:solidFill>
              </a:rPr>
              <a:t>FormItem</a:t>
            </a:r>
            <a:r>
              <a:rPr lang="en-US" sz="800" b="1" dirty="0">
                <a:solidFill>
                  <a:srgbClr val="D33682"/>
                </a:solidFill>
              </a:rPr>
              <a:t> </a:t>
            </a:r>
            <a:r>
              <a:rPr lang="en-US" sz="800" dirty="0">
                <a:solidFill>
                  <a:srgbClr val="839496"/>
                </a:solidFill>
              </a:rPr>
              <a:t>label</a:t>
            </a:r>
            <a:r>
              <a:rPr lang="en-US" sz="800" dirty="0">
                <a:solidFill>
                  <a:srgbClr val="DC322F"/>
                </a:solidFill>
              </a:rPr>
              <a:t>='</a:t>
            </a:r>
            <a:r>
              <a:rPr lang="zh-CN" altLang="en-US" sz="800" dirty="0">
                <a:solidFill>
                  <a:srgbClr val="DC322F"/>
                </a:solidFill>
              </a:rPr>
              <a:t>手机</a:t>
            </a:r>
            <a:r>
              <a:rPr lang="en-US" altLang="zh-CN" sz="800" dirty="0">
                <a:solidFill>
                  <a:srgbClr val="DC322F"/>
                </a:solidFill>
              </a:rPr>
              <a:t>'</a:t>
            </a:r>
            <a:r>
              <a:rPr lang="en-US" altLang="zh-CN" sz="800" dirty="0"/>
              <a:t>&gt;...&lt;/</a:t>
            </a:r>
            <a:r>
              <a:rPr lang="en-US" sz="800" b="1" dirty="0" err="1">
                <a:solidFill>
                  <a:srgbClr val="D33682"/>
                </a:solidFill>
              </a:rPr>
              <a:t>FormItem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>            &lt;</a:t>
            </a:r>
            <a:r>
              <a:rPr lang="en-US" sz="800" b="1" dirty="0" err="1">
                <a:solidFill>
                  <a:srgbClr val="D33682"/>
                </a:solidFill>
              </a:rPr>
              <a:t>FormItem</a:t>
            </a:r>
            <a:r>
              <a:rPr lang="en-US" sz="800" b="1" dirty="0">
                <a:solidFill>
                  <a:srgbClr val="D33682"/>
                </a:solidFill>
              </a:rPr>
              <a:t> </a:t>
            </a:r>
            <a:r>
              <a:rPr lang="en-US" sz="800" dirty="0">
                <a:solidFill>
                  <a:srgbClr val="839496"/>
                </a:solidFill>
              </a:rPr>
              <a:t>label</a:t>
            </a:r>
            <a:r>
              <a:rPr lang="en-US" sz="800" dirty="0">
                <a:solidFill>
                  <a:srgbClr val="DC322F"/>
                </a:solidFill>
              </a:rPr>
              <a:t>='</a:t>
            </a:r>
            <a:r>
              <a:rPr lang="zh-CN" altLang="en-US" sz="800" dirty="0">
                <a:solidFill>
                  <a:srgbClr val="DC322F"/>
                </a:solidFill>
              </a:rPr>
              <a:t>邮箱</a:t>
            </a:r>
            <a:r>
              <a:rPr lang="en-US" altLang="zh-CN" sz="800" dirty="0">
                <a:solidFill>
                  <a:srgbClr val="DC322F"/>
                </a:solidFill>
              </a:rPr>
              <a:t>'</a:t>
            </a:r>
            <a:r>
              <a:rPr lang="en-US" altLang="zh-CN" sz="800" dirty="0"/>
              <a:t>&gt;...&lt;/</a:t>
            </a:r>
            <a:r>
              <a:rPr lang="en-US" sz="800" b="1" dirty="0" err="1">
                <a:solidFill>
                  <a:srgbClr val="D33682"/>
                </a:solidFill>
              </a:rPr>
              <a:t>FormItem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>            &lt;</a:t>
            </a:r>
            <a:r>
              <a:rPr lang="en-US" sz="800" b="1" dirty="0">
                <a:solidFill>
                  <a:srgbClr val="D33682"/>
                </a:solidFill>
              </a:rPr>
              <a:t>Button </a:t>
            </a:r>
            <a:r>
              <a:rPr lang="en-US" sz="800" dirty="0">
                <a:solidFill>
                  <a:srgbClr val="839496"/>
                </a:solidFill>
              </a:rPr>
              <a:t>type</a:t>
            </a:r>
            <a:r>
              <a:rPr lang="en-US" sz="800" dirty="0">
                <a:solidFill>
                  <a:srgbClr val="DC322F"/>
                </a:solidFill>
              </a:rPr>
              <a:t>='primary' </a:t>
            </a:r>
            <a:r>
              <a:rPr lang="en-US" sz="800" dirty="0" err="1">
                <a:solidFill>
                  <a:srgbClr val="839496"/>
                </a:solidFill>
              </a:rPr>
              <a:t>onClick</a:t>
            </a:r>
            <a:r>
              <a:rPr lang="en-US" sz="800" dirty="0">
                <a:solidFill>
                  <a:srgbClr val="DC322F"/>
                </a:solidFill>
              </a:rPr>
              <a:t>=</a:t>
            </a:r>
            <a:r>
              <a:rPr lang="en-US" sz="800" dirty="0"/>
              <a:t>{</a:t>
            </a:r>
            <a:r>
              <a:rPr lang="en-US" sz="800" b="1" dirty="0" err="1">
                <a:solidFill>
                  <a:srgbClr val="D33682"/>
                </a:solidFill>
              </a:rPr>
              <a:t>this</a:t>
            </a:r>
            <a:r>
              <a:rPr lang="en-US" sz="800" dirty="0" err="1"/>
              <a:t>.handleSubmit</a:t>
            </a:r>
            <a:r>
              <a:rPr lang="en-US" sz="800" dirty="0"/>
              <a:t>}&gt;</a:t>
            </a:r>
            <a:br>
              <a:rPr lang="en-US" sz="800" dirty="0"/>
            </a:br>
            <a:r>
              <a:rPr lang="en-US" sz="800" dirty="0"/>
              <a:t>              &lt;</a:t>
            </a:r>
            <a:r>
              <a:rPr lang="en-US" sz="800" b="1" dirty="0" err="1">
                <a:solidFill>
                  <a:srgbClr val="D33682"/>
                </a:solidFill>
              </a:rPr>
              <a:t>FormattedMessage</a:t>
            </a:r>
            <a:r>
              <a:rPr lang="en-US" sz="800" b="1" dirty="0">
                <a:solidFill>
                  <a:srgbClr val="D33682"/>
                </a:solidFill>
              </a:rPr>
              <a:t> </a:t>
            </a:r>
            <a:r>
              <a:rPr lang="en-US" sz="800" dirty="0">
                <a:solidFill>
                  <a:srgbClr val="839496"/>
                </a:solidFill>
              </a:rPr>
              <a:t>id</a:t>
            </a:r>
            <a:r>
              <a:rPr lang="en-US" sz="800" dirty="0">
                <a:solidFill>
                  <a:srgbClr val="DC322F"/>
                </a:solidFill>
              </a:rPr>
              <a:t>='</a:t>
            </a:r>
            <a:r>
              <a:rPr lang="en-US" sz="800" dirty="0" err="1">
                <a:solidFill>
                  <a:srgbClr val="DC322F"/>
                </a:solidFill>
              </a:rPr>
              <a:t>app.settings.basic.update</a:t>
            </a:r>
            <a:r>
              <a:rPr lang="en-US" sz="800" dirty="0">
                <a:solidFill>
                  <a:srgbClr val="DC322F"/>
                </a:solidFill>
              </a:rPr>
              <a:t>' </a:t>
            </a:r>
            <a:r>
              <a:rPr lang="en-US" sz="800" dirty="0" err="1">
                <a:solidFill>
                  <a:srgbClr val="839496"/>
                </a:solidFill>
              </a:rPr>
              <a:t>defaultMessage</a:t>
            </a:r>
            <a:r>
              <a:rPr lang="en-US" sz="800" dirty="0">
                <a:solidFill>
                  <a:srgbClr val="DC322F"/>
                </a:solidFill>
              </a:rPr>
              <a:t>='Update Information' </a:t>
            </a:r>
            <a:r>
              <a:rPr lang="en-US" sz="800" dirty="0"/>
              <a:t>/&gt;</a:t>
            </a:r>
            <a:br>
              <a:rPr lang="en-US" sz="800" dirty="0"/>
            </a:br>
            <a:r>
              <a:rPr lang="en-US" sz="800" dirty="0"/>
              <a:t>            &lt;/</a:t>
            </a:r>
            <a:r>
              <a:rPr lang="en-US" sz="800" b="1" dirty="0">
                <a:solidFill>
                  <a:srgbClr val="D33682"/>
                </a:solidFill>
              </a:rPr>
              <a:t>Button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>          &lt;/</a:t>
            </a:r>
            <a:r>
              <a:rPr lang="en-US" sz="800" b="1" dirty="0">
                <a:solidFill>
                  <a:srgbClr val="D33682"/>
                </a:solidFill>
              </a:rPr>
              <a:t>Form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>        &lt;/</a:t>
            </a:r>
            <a:r>
              <a:rPr lang="en-US" sz="800" b="1" dirty="0">
                <a:solidFill>
                  <a:srgbClr val="D33682"/>
                </a:solidFill>
              </a:rPr>
              <a:t>div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>      &lt;/</a:t>
            </a:r>
            <a:r>
              <a:rPr lang="en-US" sz="800" b="1" dirty="0">
                <a:solidFill>
                  <a:srgbClr val="D33682"/>
                </a:solidFill>
              </a:rPr>
              <a:t>div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>    );</a:t>
            </a:r>
            <a:br>
              <a:rPr lang="en-US" sz="800" dirty="0"/>
            </a:br>
            <a:r>
              <a:rPr lang="en-US" sz="800" dirty="0"/>
              <a:t>  }</a:t>
            </a:r>
            <a:br>
              <a:rPr lang="en-US" sz="800" dirty="0"/>
            </a:br>
            <a:r>
              <a:rPr lang="en-US" sz="800" dirty="0"/>
              <a:t>}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D582E4-3799-384B-8AF7-9954D589BF4F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337778" y="1012445"/>
            <a:ext cx="603430" cy="16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3C2D4E-DD98-9D44-ACB8-E6E70961DAC0}"/>
              </a:ext>
            </a:extLst>
          </p:cNvPr>
          <p:cNvSpPr txBox="1"/>
          <p:nvPr/>
        </p:nvSpPr>
        <p:spPr>
          <a:xfrm>
            <a:off x="7941208" y="947222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① </a:t>
            </a:r>
            <a:r>
              <a:rPr lang="en-US" altLang="zh-CN" sz="2400" dirty="0">
                <a:solidFill>
                  <a:srgbClr val="FF0000"/>
                </a:solidFill>
              </a:rPr>
              <a:t>dispatch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84B59F-6D99-9D42-A2DE-107531A1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30" y="1509723"/>
            <a:ext cx="6407770" cy="2016819"/>
          </a:xfrm>
          <a:prstGeom prst="rect">
            <a:avLst/>
          </a:prstGeom>
          <a:ln w="3175"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6C603F-7C17-BB40-B6B2-E1D608E46281}"/>
              </a:ext>
            </a:extLst>
          </p:cNvPr>
          <p:cNvSpPr/>
          <p:nvPr/>
        </p:nvSpPr>
        <p:spPr>
          <a:xfrm>
            <a:off x="943667" y="2736"/>
            <a:ext cx="4785783" cy="692497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D33682"/>
                </a:solidFill>
              </a:rPr>
              <a:t>export default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>
                <a:solidFill>
                  <a:srgbClr val="859900"/>
                </a:solidFill>
              </a:rPr>
              <a:t>namespace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DC322F"/>
                </a:solidFill>
              </a:rPr>
              <a:t>'user'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>
                <a:solidFill>
                  <a:srgbClr val="859900"/>
                </a:solidFill>
              </a:rPr>
              <a:t>state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>
                <a:solidFill>
                  <a:srgbClr val="859900"/>
                </a:solidFill>
              </a:rPr>
              <a:t>currentUser</a:t>
            </a:r>
            <a:r>
              <a:rPr lang="en-US" sz="1200" dirty="0"/>
              <a:t>: {...},</a:t>
            </a:r>
            <a:br>
              <a:rPr lang="en-US" sz="1200" dirty="0"/>
            </a:br>
            <a:r>
              <a:rPr lang="en-US" sz="1200" dirty="0"/>
              <a:t>  },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>
                <a:solidFill>
                  <a:srgbClr val="859900"/>
                </a:solidFill>
              </a:rPr>
              <a:t>subscriptions</a:t>
            </a:r>
            <a:r>
              <a:rPr lang="en-US" sz="1200" dirty="0"/>
              <a:t>: {...},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>
                <a:solidFill>
                  <a:srgbClr val="859900"/>
                </a:solidFill>
              </a:rPr>
              <a:t>effects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*</a:t>
            </a:r>
            <a:r>
              <a:rPr lang="en-US" sz="1200" dirty="0" err="1">
                <a:solidFill>
                  <a:srgbClr val="7A7A43"/>
                </a:solidFill>
              </a:rPr>
              <a:t>changeInfo</a:t>
            </a:r>
            <a:r>
              <a:rPr lang="en-US" sz="1200" dirty="0"/>
              <a:t>({ payload }, { call, put, select })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 err="1">
                <a:solidFill>
                  <a:srgbClr val="D33682"/>
                </a:solidFill>
              </a:rPr>
              <a:t>const</a:t>
            </a:r>
            <a:r>
              <a:rPr lang="en-US" sz="1200" b="1" dirty="0">
                <a:solidFill>
                  <a:srgbClr val="D33682"/>
                </a:solidFill>
              </a:rPr>
              <a:t> </a:t>
            </a:r>
            <a:r>
              <a:rPr lang="en-US" sz="1200" dirty="0" err="1">
                <a:solidFill>
                  <a:srgbClr val="458383"/>
                </a:solidFill>
              </a:rPr>
              <a:t>currentUser</a:t>
            </a:r>
            <a:r>
              <a:rPr lang="en-US" sz="1200" dirty="0">
                <a:solidFill>
                  <a:srgbClr val="458383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D33682"/>
                </a:solidFill>
              </a:rPr>
              <a:t>yield </a:t>
            </a:r>
            <a:r>
              <a:rPr lang="en-US" sz="1200" dirty="0"/>
              <a:t>select(state =&gt; </a:t>
            </a:r>
            <a:r>
              <a:rPr lang="en-US" sz="1200" dirty="0" err="1"/>
              <a:t>state.</a:t>
            </a:r>
            <a:r>
              <a:rPr lang="en-US" sz="1200" dirty="0" err="1">
                <a:solidFill>
                  <a:srgbClr val="859900"/>
                </a:solidFill>
              </a:rPr>
              <a:t>user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859900"/>
                </a:solidFill>
              </a:rPr>
              <a:t>currentUser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 err="1">
                <a:solidFill>
                  <a:srgbClr val="D33682"/>
                </a:solidFill>
              </a:rPr>
              <a:t>const</a:t>
            </a:r>
            <a:r>
              <a:rPr lang="en-US" sz="1200" b="1" dirty="0">
                <a:solidFill>
                  <a:srgbClr val="D33682"/>
                </a:solidFill>
              </a:rPr>
              <a:t> </a:t>
            </a:r>
            <a:r>
              <a:rPr lang="en-US" sz="1200" dirty="0">
                <a:solidFill>
                  <a:srgbClr val="458383"/>
                </a:solidFill>
              </a:rPr>
              <a:t>response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D33682"/>
                </a:solidFill>
              </a:rPr>
              <a:t>yield </a:t>
            </a:r>
            <a:r>
              <a:rPr lang="en-US" sz="1200" dirty="0"/>
              <a:t>call(</a:t>
            </a:r>
            <a:r>
              <a:rPr lang="en-US" sz="1200" dirty="0" err="1"/>
              <a:t>changeInfo</a:t>
            </a:r>
            <a:r>
              <a:rPr lang="en-US" sz="1200" dirty="0"/>
              <a:t>, { </a:t>
            </a:r>
            <a:r>
              <a:rPr lang="en-US" sz="1200" dirty="0">
                <a:solidFill>
                  <a:srgbClr val="859900"/>
                </a:solidFill>
              </a:rPr>
              <a:t>id</a:t>
            </a:r>
            <a:r>
              <a:rPr lang="en-US" sz="1200" dirty="0"/>
              <a:t>: </a:t>
            </a:r>
            <a:r>
              <a:rPr lang="en-US" sz="1200" dirty="0" err="1">
                <a:solidFill>
                  <a:srgbClr val="458383"/>
                </a:solidFill>
              </a:rPr>
              <a:t>currentUser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859900"/>
                </a:solidFill>
              </a:rPr>
              <a:t>id</a:t>
            </a:r>
            <a:r>
              <a:rPr lang="en-US" sz="1200" dirty="0"/>
              <a:t>, ...payload });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>
                <a:solidFill>
                  <a:srgbClr val="D33682"/>
                </a:solidFill>
              </a:rPr>
              <a:t>if 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458383"/>
                </a:solidFill>
              </a:rPr>
              <a:t>response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859900"/>
                </a:solidFill>
              </a:rPr>
              <a:t>status</a:t>
            </a:r>
            <a:r>
              <a:rPr lang="en-US" sz="1200" dirty="0">
                <a:solidFill>
                  <a:srgbClr val="859900"/>
                </a:solidFill>
              </a:rPr>
              <a:t> </a:t>
            </a:r>
            <a:r>
              <a:rPr lang="en-US" sz="1200" dirty="0"/>
              <a:t>=== </a:t>
            </a:r>
            <a:r>
              <a:rPr lang="en-US" sz="1200" dirty="0">
                <a:solidFill>
                  <a:srgbClr val="DC322F"/>
                </a:solidFill>
              </a:rPr>
              <a:t>'ok'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D33682"/>
                </a:solidFill>
              </a:rPr>
              <a:t>yield </a:t>
            </a:r>
            <a:r>
              <a:rPr lang="en-US" sz="1200" dirty="0"/>
              <a:t>put({</a:t>
            </a:r>
            <a:br>
              <a:rPr lang="en-US" sz="1200" dirty="0"/>
            </a:br>
            <a:r>
              <a:rPr lang="en-US" sz="1200" dirty="0"/>
              <a:t>          </a:t>
            </a:r>
            <a:r>
              <a:rPr lang="en-US" sz="1200" dirty="0">
                <a:solidFill>
                  <a:srgbClr val="859900"/>
                </a:solidFill>
              </a:rPr>
              <a:t>type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DC322F"/>
                </a:solidFill>
              </a:rPr>
              <a:t>'login/logout'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});</a:t>
            </a:r>
            <a:br>
              <a:rPr lang="en-US" sz="1200" dirty="0"/>
            </a:br>
            <a:r>
              <a:rPr lang="en-US" sz="1200" dirty="0"/>
              <a:t>      }</a:t>
            </a:r>
            <a:br>
              <a:rPr lang="en-US" sz="1200" dirty="0"/>
            </a:br>
            <a:r>
              <a:rPr lang="en-US" sz="1200" dirty="0"/>
              <a:t>    },</a:t>
            </a:r>
            <a:br>
              <a:rPr lang="en-US" sz="1200" dirty="0"/>
            </a:br>
            <a:r>
              <a:rPr lang="en-US" sz="1200" dirty="0"/>
              <a:t>    *</a:t>
            </a:r>
            <a:r>
              <a:rPr lang="en-US" sz="1200" dirty="0" err="1">
                <a:solidFill>
                  <a:srgbClr val="7A7A43"/>
                </a:solidFill>
              </a:rPr>
              <a:t>changePass</a:t>
            </a:r>
            <a:r>
              <a:rPr lang="en-US" sz="1200" dirty="0"/>
              <a:t>({ payload }, { call, put, select })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 err="1">
                <a:solidFill>
                  <a:srgbClr val="D33682"/>
                </a:solidFill>
              </a:rPr>
              <a:t>const</a:t>
            </a:r>
            <a:r>
              <a:rPr lang="en-US" sz="1200" b="1" dirty="0">
                <a:solidFill>
                  <a:srgbClr val="D33682"/>
                </a:solidFill>
              </a:rPr>
              <a:t> </a:t>
            </a:r>
            <a:r>
              <a:rPr lang="en-US" sz="1200" dirty="0" err="1">
                <a:solidFill>
                  <a:srgbClr val="458383"/>
                </a:solidFill>
              </a:rPr>
              <a:t>currentUser</a:t>
            </a:r>
            <a:r>
              <a:rPr lang="en-US" sz="1200" dirty="0">
                <a:solidFill>
                  <a:srgbClr val="458383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D33682"/>
                </a:solidFill>
              </a:rPr>
              <a:t>yield </a:t>
            </a:r>
            <a:r>
              <a:rPr lang="en-US" sz="1200" dirty="0"/>
              <a:t>select(state =&gt; </a:t>
            </a:r>
            <a:r>
              <a:rPr lang="en-US" sz="1200" dirty="0" err="1"/>
              <a:t>state.</a:t>
            </a:r>
            <a:r>
              <a:rPr lang="en-US" sz="1200" dirty="0" err="1">
                <a:solidFill>
                  <a:srgbClr val="859900"/>
                </a:solidFill>
              </a:rPr>
              <a:t>user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859900"/>
                </a:solidFill>
              </a:rPr>
              <a:t>currentUser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 err="1">
                <a:solidFill>
                  <a:srgbClr val="D33682"/>
                </a:solidFill>
              </a:rPr>
              <a:t>const</a:t>
            </a:r>
            <a:r>
              <a:rPr lang="en-US" sz="1200" b="1" dirty="0">
                <a:solidFill>
                  <a:srgbClr val="D33682"/>
                </a:solidFill>
              </a:rPr>
              <a:t> </a:t>
            </a:r>
            <a:r>
              <a:rPr lang="en-US" sz="1200" dirty="0">
                <a:solidFill>
                  <a:srgbClr val="458383"/>
                </a:solidFill>
              </a:rPr>
              <a:t>response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D33682"/>
                </a:solidFill>
              </a:rPr>
              <a:t>yield </a:t>
            </a:r>
            <a:r>
              <a:rPr lang="en-US" sz="1200" dirty="0"/>
              <a:t>call(</a:t>
            </a:r>
            <a:r>
              <a:rPr lang="en-US" sz="1200" dirty="0" err="1"/>
              <a:t>changePass</a:t>
            </a:r>
            <a:r>
              <a:rPr lang="en-US" sz="1200" dirty="0"/>
              <a:t>, { </a:t>
            </a:r>
            <a:r>
              <a:rPr lang="en-US" sz="1200" dirty="0">
                <a:solidFill>
                  <a:srgbClr val="859900"/>
                </a:solidFill>
              </a:rPr>
              <a:t>id</a:t>
            </a:r>
            <a:r>
              <a:rPr lang="en-US" sz="1200" dirty="0"/>
              <a:t>: </a:t>
            </a:r>
            <a:r>
              <a:rPr lang="en-US" sz="1200" dirty="0" err="1">
                <a:solidFill>
                  <a:srgbClr val="458383"/>
                </a:solidFill>
              </a:rPr>
              <a:t>currentUser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859900"/>
                </a:solidFill>
              </a:rPr>
              <a:t>id</a:t>
            </a:r>
            <a:r>
              <a:rPr lang="en-US" sz="1200" dirty="0"/>
              <a:t>, ...payload });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>
                <a:solidFill>
                  <a:srgbClr val="D33682"/>
                </a:solidFill>
              </a:rPr>
              <a:t>if 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458383"/>
                </a:solidFill>
              </a:rPr>
              <a:t>response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859900"/>
                </a:solidFill>
              </a:rPr>
              <a:t>status</a:t>
            </a:r>
            <a:r>
              <a:rPr lang="en-US" sz="1200" dirty="0">
                <a:solidFill>
                  <a:srgbClr val="859900"/>
                </a:solidFill>
              </a:rPr>
              <a:t> </a:t>
            </a:r>
            <a:r>
              <a:rPr lang="en-US" sz="1200" dirty="0"/>
              <a:t>=== </a:t>
            </a:r>
            <a:r>
              <a:rPr lang="en-US" sz="1200" dirty="0">
                <a:solidFill>
                  <a:srgbClr val="DC322F"/>
                </a:solidFill>
              </a:rPr>
              <a:t>'ok'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D33682"/>
                </a:solidFill>
              </a:rPr>
              <a:t>yield </a:t>
            </a:r>
            <a:r>
              <a:rPr lang="en-US" sz="1200" dirty="0"/>
              <a:t>put({</a:t>
            </a:r>
            <a:br>
              <a:rPr lang="en-US" sz="1200" dirty="0"/>
            </a:br>
            <a:r>
              <a:rPr lang="en-US" sz="1200" dirty="0"/>
              <a:t>          </a:t>
            </a:r>
            <a:r>
              <a:rPr lang="en-US" sz="1200" dirty="0">
                <a:solidFill>
                  <a:srgbClr val="859900"/>
                </a:solidFill>
              </a:rPr>
              <a:t>type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DC322F"/>
                </a:solidFill>
              </a:rPr>
              <a:t>'login/logout'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});</a:t>
            </a:r>
            <a:br>
              <a:rPr lang="en-US" sz="1200" dirty="0"/>
            </a:br>
            <a:r>
              <a:rPr lang="en-US" sz="1200" dirty="0"/>
              <a:t>      }</a:t>
            </a:r>
            <a:br>
              <a:rPr lang="en-US" sz="1200" dirty="0"/>
            </a:br>
            <a:r>
              <a:rPr lang="en-US" sz="1200" dirty="0"/>
              <a:t>    },</a:t>
            </a:r>
            <a:br>
              <a:rPr lang="en-US" sz="1200" dirty="0"/>
            </a:br>
            <a:r>
              <a:rPr lang="en-US" sz="1200" dirty="0"/>
              <a:t>  },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>
                <a:solidFill>
                  <a:srgbClr val="859900"/>
                </a:solidFill>
              </a:rPr>
              <a:t>reducers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>
                <a:solidFill>
                  <a:srgbClr val="7A7A43"/>
                </a:solidFill>
              </a:rPr>
              <a:t>saveCurrentUser</a:t>
            </a:r>
            <a:r>
              <a:rPr lang="en-US" sz="1200" dirty="0"/>
              <a:t>(state, action)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>
                <a:solidFill>
                  <a:srgbClr val="D33682"/>
                </a:solidFill>
              </a:rPr>
              <a:t>return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...state,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>
                <a:solidFill>
                  <a:srgbClr val="859900"/>
                </a:solidFill>
              </a:rPr>
              <a:t>currentUser</a:t>
            </a:r>
            <a:r>
              <a:rPr lang="en-US" sz="1200" dirty="0"/>
              <a:t>: </a:t>
            </a:r>
            <a:r>
              <a:rPr lang="en-US" sz="1200" dirty="0" err="1"/>
              <a:t>action.</a:t>
            </a:r>
            <a:r>
              <a:rPr lang="en-US" sz="1200" dirty="0" err="1">
                <a:solidFill>
                  <a:srgbClr val="859900"/>
                </a:solidFill>
              </a:rPr>
              <a:t>payload</a:t>
            </a:r>
            <a:r>
              <a:rPr lang="en-US" sz="1200" dirty="0">
                <a:solidFill>
                  <a:srgbClr val="859900"/>
                </a:solidFill>
              </a:rPr>
              <a:t> </a:t>
            </a:r>
            <a:r>
              <a:rPr lang="en-US" sz="1200" dirty="0"/>
              <a:t>|| {},</a:t>
            </a:r>
            <a:br>
              <a:rPr lang="en-US" sz="1200" dirty="0"/>
            </a:br>
            <a:r>
              <a:rPr lang="en-US" sz="1200" dirty="0"/>
              <a:t>      };</a:t>
            </a:r>
            <a:br>
              <a:rPr lang="en-US" sz="1200" dirty="0"/>
            </a:br>
            <a:r>
              <a:rPr lang="en-US" sz="1200" dirty="0"/>
              <a:t>    },</a:t>
            </a:r>
            <a:br>
              <a:rPr lang="en-US" sz="1200" dirty="0"/>
            </a:br>
            <a:r>
              <a:rPr lang="en-US" sz="1200" dirty="0"/>
              <a:t>  },</a:t>
            </a:r>
            <a:br>
              <a:rPr lang="en-US" sz="1200" dirty="0"/>
            </a:br>
            <a:r>
              <a:rPr lang="en-US" sz="1200" dirty="0"/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795133-FA53-1045-8DA2-9E54C6AB2758}"/>
              </a:ext>
            </a:extLst>
          </p:cNvPr>
          <p:cNvSpPr txBox="1"/>
          <p:nvPr/>
        </p:nvSpPr>
        <p:spPr>
          <a:xfrm>
            <a:off x="27771" y="1400507"/>
            <a:ext cx="101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model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FEEDE5-F60B-6245-91EE-881C8CF4A7A4}"/>
              </a:ext>
            </a:extLst>
          </p:cNvPr>
          <p:cNvSpPr/>
          <p:nvPr/>
        </p:nvSpPr>
        <p:spPr>
          <a:xfrm>
            <a:off x="6186311" y="4404845"/>
            <a:ext cx="4676761" cy="206210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zh-CN" altLang="en-US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en-US" sz="1600" b="1" dirty="0">
                <a:solidFill>
                  <a:srgbClr val="1A01CC"/>
                </a:solidFill>
                <a:latin typeface="Courier New" panose="02070309020205020404" pitchFamily="49" charset="0"/>
              </a:rPr>
              <a:t>10000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zh-CN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joinDate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en-US" sz="1600" dirty="0">
                <a:solidFill>
                  <a:srgbClr val="0B7500"/>
                </a:solidFill>
                <a:latin typeface="Courier New" panose="02070309020205020404" pitchFamily="49" charset="0"/>
              </a:rPr>
              <a:t>"2019-05-25"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zh-CN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mail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en-US" sz="1600" dirty="0">
                <a:solidFill>
                  <a:srgbClr val="0B7500"/>
                </a:solidFill>
                <a:latin typeface="Courier New" panose="02070309020205020404" pitchFamily="49" charset="0"/>
              </a:rPr>
              <a:t>"wangriyu1997@gmail.com"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zh-CN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mobile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en-US" sz="1600" dirty="0">
                <a:solidFill>
                  <a:srgbClr val="0B7500"/>
                </a:solidFill>
                <a:latin typeface="Courier New" panose="02070309020205020404" pitchFamily="49" charset="0"/>
              </a:rPr>
              <a:t>"18888888888"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zh-CN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en-US" sz="1600" dirty="0">
                <a:solidFill>
                  <a:srgbClr val="0B7500"/>
                </a:solidFill>
                <a:latin typeface="Courier New" panose="02070309020205020404" pitchFamily="49" charset="0"/>
              </a:rPr>
              <a:t>"administrator"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zh-CN" alt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nickname</a:t>
            </a:r>
            <a:r>
              <a:rPr lang="en-US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en-US" sz="1600" dirty="0">
                <a:solidFill>
                  <a:srgbClr val="0B7500"/>
                </a:solidFill>
                <a:latin typeface="Courier New" panose="02070309020205020404" pitchFamily="49" charset="0"/>
              </a:rPr>
              <a:t>"admin"</a:t>
            </a:r>
            <a:endParaRPr lang="en-US" sz="1600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651D35-DD10-6F4D-942F-C390C70DF83C}"/>
              </a:ext>
            </a:extLst>
          </p:cNvPr>
          <p:cNvSpPr txBox="1"/>
          <p:nvPr/>
        </p:nvSpPr>
        <p:spPr>
          <a:xfrm>
            <a:off x="6112934" y="3998081"/>
            <a:ext cx="582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ea typeface="SimHei" panose="02010609060101010101" pitchFamily="49" charset="-122"/>
              </a:rPr>
              <a:t>request</a:t>
            </a:r>
            <a:r>
              <a:rPr lang="zh-CN" altLang="en-US" sz="1600" dirty="0"/>
              <a:t> </a:t>
            </a:r>
            <a:r>
              <a:rPr lang="en-US" altLang="zh-CN" sz="1600" b="1" u="sng" dirty="0"/>
              <a:t>http://weekly_server:8080/</a:t>
            </a:r>
            <a:r>
              <a:rPr lang="en-US" altLang="zh-CN" sz="1600" b="1" u="sng" dirty="0" err="1"/>
              <a:t>api</a:t>
            </a:r>
            <a:r>
              <a:rPr lang="en-US" altLang="zh-CN" sz="1600" b="1" u="sng" dirty="0"/>
              <a:t>/staff/</a:t>
            </a:r>
            <a:r>
              <a:rPr lang="en-US" altLang="zh-CN" sz="1600" b="1" u="sng" dirty="0" err="1"/>
              <a:t>changeinfo</a:t>
            </a:r>
            <a:endParaRPr lang="en-US" sz="1600" b="1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297348-87DF-FF49-BF31-E4CD3317A6C4}"/>
              </a:ext>
            </a:extLst>
          </p:cNvPr>
          <p:cNvCxnSpPr>
            <a:cxnSpLocks/>
          </p:cNvCxnSpPr>
          <p:nvPr/>
        </p:nvCxnSpPr>
        <p:spPr>
          <a:xfrm flipH="1" flipV="1">
            <a:off x="3510957" y="1929384"/>
            <a:ext cx="338554" cy="38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CB30CC-6AD5-8242-9E32-39DEDC6938BA}"/>
              </a:ext>
            </a:extLst>
          </p:cNvPr>
          <p:cNvSpPr txBox="1"/>
          <p:nvPr/>
        </p:nvSpPr>
        <p:spPr>
          <a:xfrm>
            <a:off x="3798823" y="2210988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②</a:t>
            </a:r>
            <a:r>
              <a:rPr lang="en-US" altLang="zh-CN" sz="2400" dirty="0">
                <a:solidFill>
                  <a:srgbClr val="FF0000"/>
                </a:solidFill>
              </a:rPr>
              <a:t>request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文本框 13">
            <a:extLst>
              <a:ext uri="{FF2B5EF4-FFF2-40B4-BE49-F238E27FC236}">
                <a16:creationId xmlns:a16="http://schemas.microsoft.com/office/drawing/2014/main" id="{2F791EB4-5E22-9C46-AEFD-08DDE278DC80}"/>
              </a:ext>
            </a:extLst>
          </p:cNvPr>
          <p:cNvSpPr txBox="1"/>
          <p:nvPr/>
        </p:nvSpPr>
        <p:spPr>
          <a:xfrm>
            <a:off x="7506102" y="856738"/>
            <a:ext cx="23785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II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+mj-lt"/>
                <a:ea typeface="SimHei" panose="02010609060101010101" pitchFamily="49" charset="-122"/>
              </a:rPr>
              <a:t>.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提交后台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5" grpId="0"/>
      <p:bldP spid="19" grpId="0" animBg="1"/>
      <p:bldP spid="20" grpId="0"/>
      <p:bldP spid="22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8CFFB5-F00B-DA40-B839-A3AE3D1B4F3D}"/>
              </a:ext>
            </a:extLst>
          </p:cNvPr>
          <p:cNvSpPr/>
          <p:nvPr/>
        </p:nvSpPr>
        <p:spPr>
          <a:xfrm>
            <a:off x="961639" y="398055"/>
            <a:ext cx="9901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err="1"/>
              <a:t>beego.</a:t>
            </a:r>
            <a:r>
              <a:rPr lang="en-US" dirty="0" err="1">
                <a:solidFill>
                  <a:srgbClr val="859900"/>
                </a:solidFill>
              </a:rPr>
              <a:t>NSRouter</a:t>
            </a:r>
            <a:r>
              <a:rPr lang="en-US" dirty="0">
                <a:solidFill>
                  <a:srgbClr val="859900"/>
                </a:solidFill>
              </a:rPr>
              <a:t>(</a:t>
            </a:r>
            <a:r>
              <a:rPr lang="en-US" dirty="0">
                <a:solidFill>
                  <a:srgbClr val="DC322F"/>
                </a:solidFill>
              </a:rPr>
              <a:t>"/staff/</a:t>
            </a:r>
            <a:r>
              <a:rPr lang="en-US" dirty="0" err="1">
                <a:solidFill>
                  <a:srgbClr val="DC322F"/>
                </a:solidFill>
              </a:rPr>
              <a:t>changeinfo</a:t>
            </a:r>
            <a:r>
              <a:rPr lang="en-US" dirty="0">
                <a:solidFill>
                  <a:srgbClr val="DC322F"/>
                </a:solidFill>
              </a:rPr>
              <a:t>"</a:t>
            </a:r>
            <a:r>
              <a:rPr lang="en-US" dirty="0"/>
              <a:t>, &amp;</a:t>
            </a:r>
            <a:r>
              <a:rPr lang="en-US" dirty="0" err="1"/>
              <a:t>controllers.</a:t>
            </a:r>
            <a:r>
              <a:rPr lang="en-US" b="1" dirty="0" err="1">
                <a:solidFill>
                  <a:srgbClr val="2AA198"/>
                </a:solidFill>
              </a:rPr>
              <a:t>StaffController</a:t>
            </a:r>
            <a:r>
              <a:rPr lang="en-US" dirty="0">
                <a:solidFill>
                  <a:srgbClr val="859900"/>
                </a:solidFill>
              </a:rPr>
              <a:t>{}</a:t>
            </a:r>
            <a:r>
              <a:rPr lang="en-US" dirty="0"/>
              <a:t>, </a:t>
            </a:r>
            <a:r>
              <a:rPr lang="en-US" dirty="0">
                <a:solidFill>
                  <a:srgbClr val="DC322F"/>
                </a:solidFill>
              </a:rPr>
              <a:t>"</a:t>
            </a:r>
            <a:r>
              <a:rPr lang="en-US" dirty="0" err="1">
                <a:solidFill>
                  <a:srgbClr val="DC322F"/>
                </a:solidFill>
              </a:rPr>
              <a:t>post:ChangeInfo</a:t>
            </a:r>
            <a:r>
              <a:rPr lang="en-US" dirty="0">
                <a:solidFill>
                  <a:srgbClr val="DC322F"/>
                </a:solidFill>
              </a:rPr>
              <a:t>"</a:t>
            </a:r>
            <a:r>
              <a:rPr lang="en-US" dirty="0">
                <a:solidFill>
                  <a:srgbClr val="859900"/>
                </a:solidFill>
              </a:rPr>
              <a:t>)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A73FCD-A7EC-CD4F-A787-36B4FA55A69C}"/>
              </a:ext>
            </a:extLst>
          </p:cNvPr>
          <p:cNvSpPr/>
          <p:nvPr/>
        </p:nvSpPr>
        <p:spPr>
          <a:xfrm>
            <a:off x="949916" y="720321"/>
            <a:ext cx="2010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n-US" dirty="0"/>
              <a:t>Staff</a:t>
            </a:r>
            <a:r>
              <a:rPr lang="zh-CN" altLang="en-US" dirty="0"/>
              <a:t> </a:t>
            </a:r>
            <a:r>
              <a:rPr lang="en-US" altLang="zh-CN" dirty="0"/>
              <a:t>controller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6DB4A-FA65-9041-A873-C0EC2150480D}"/>
              </a:ext>
            </a:extLst>
          </p:cNvPr>
          <p:cNvSpPr/>
          <p:nvPr/>
        </p:nvSpPr>
        <p:spPr>
          <a:xfrm>
            <a:off x="637373" y="1063563"/>
            <a:ext cx="4600477" cy="55092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D33682"/>
                </a:solidFill>
              </a:rPr>
              <a:t>func</a:t>
            </a:r>
            <a:r>
              <a:rPr lang="en-US" sz="1600" b="1" dirty="0">
                <a:solidFill>
                  <a:srgbClr val="D33682"/>
                </a:solidFill>
              </a:rPr>
              <a:t> </a:t>
            </a:r>
            <a:r>
              <a:rPr lang="en-US" sz="1600" dirty="0">
                <a:solidFill>
                  <a:srgbClr val="859900"/>
                </a:solidFill>
              </a:rPr>
              <a:t>(</a:t>
            </a:r>
            <a:r>
              <a:rPr lang="en-US" sz="1600" dirty="0"/>
              <a:t>c *</a:t>
            </a:r>
            <a:r>
              <a:rPr lang="en-US" sz="1600" b="1" dirty="0" err="1">
                <a:solidFill>
                  <a:srgbClr val="2AA198"/>
                </a:solidFill>
              </a:rPr>
              <a:t>StaffController</a:t>
            </a:r>
            <a:r>
              <a:rPr lang="en-US" sz="1600" dirty="0">
                <a:solidFill>
                  <a:srgbClr val="859900"/>
                </a:solidFill>
              </a:rPr>
              <a:t>) </a:t>
            </a:r>
            <a:r>
              <a:rPr lang="en-US" sz="1600" dirty="0" err="1"/>
              <a:t>ChangeInfo</a:t>
            </a:r>
            <a:r>
              <a:rPr lang="en-US" sz="1600" dirty="0">
                <a:solidFill>
                  <a:srgbClr val="859900"/>
                </a:solidFill>
              </a:rPr>
              <a:t>() {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</a:t>
            </a:r>
            <a:r>
              <a:rPr lang="en-US" sz="1600" dirty="0"/>
              <a:t>body := </a:t>
            </a:r>
            <a:r>
              <a:rPr lang="en-US" sz="1600" dirty="0" err="1"/>
              <a:t>c.Ctx.Input.RequestBody</a:t>
            </a:r>
            <a:br>
              <a:rPr lang="en-US" sz="1600" dirty="0"/>
            </a:br>
            <a:r>
              <a:rPr lang="en-US" sz="1600" dirty="0"/>
              <a:t>   staff := </a:t>
            </a:r>
            <a:r>
              <a:rPr lang="en-US" sz="1600" dirty="0" err="1"/>
              <a:t>models.</a:t>
            </a:r>
            <a:r>
              <a:rPr lang="en-US" sz="1600" b="1" dirty="0" err="1">
                <a:solidFill>
                  <a:srgbClr val="2AA198"/>
                </a:solidFill>
              </a:rPr>
              <a:t>StaffRequest</a:t>
            </a:r>
            <a:r>
              <a:rPr lang="en-US" sz="1600" dirty="0">
                <a:solidFill>
                  <a:srgbClr val="859900"/>
                </a:solidFill>
              </a:rPr>
              <a:t>{}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</a:t>
            </a:r>
            <a:r>
              <a:rPr lang="en-US" sz="1600" b="1" dirty="0" err="1">
                <a:solidFill>
                  <a:srgbClr val="D33682"/>
                </a:solidFill>
              </a:rPr>
              <a:t>var</a:t>
            </a:r>
            <a:r>
              <a:rPr lang="en-US" sz="1600" b="1" dirty="0">
                <a:solidFill>
                  <a:srgbClr val="D33682"/>
                </a:solidFill>
              </a:rPr>
              <a:t> </a:t>
            </a:r>
            <a:r>
              <a:rPr lang="en-US" sz="1600" dirty="0"/>
              <a:t>err </a:t>
            </a:r>
            <a:r>
              <a:rPr lang="en-US" sz="1600" b="1" dirty="0">
                <a:solidFill>
                  <a:srgbClr val="2AA198"/>
                </a:solidFill>
              </a:rPr>
              <a:t>error</a:t>
            </a:r>
            <a:br>
              <a:rPr lang="en-US" sz="1600" b="1" dirty="0">
                <a:solidFill>
                  <a:srgbClr val="2AA198"/>
                </a:solidFill>
              </a:rPr>
            </a:br>
            <a:r>
              <a:rPr lang="en-US" sz="1600" b="1" dirty="0">
                <a:solidFill>
                  <a:srgbClr val="2AA198"/>
                </a:solidFill>
              </a:rPr>
              <a:t>   </a:t>
            </a:r>
            <a:r>
              <a:rPr lang="en-US" sz="1600" b="1" dirty="0">
                <a:solidFill>
                  <a:srgbClr val="D33682"/>
                </a:solidFill>
              </a:rPr>
              <a:t>if </a:t>
            </a:r>
            <a:r>
              <a:rPr lang="en-US" sz="1600" dirty="0"/>
              <a:t>err := </a:t>
            </a:r>
            <a:r>
              <a:rPr lang="en-US" sz="1600" dirty="0" err="1"/>
              <a:t>json.</a:t>
            </a:r>
            <a:r>
              <a:rPr lang="en-US" sz="1600" dirty="0" err="1">
                <a:solidFill>
                  <a:srgbClr val="859900"/>
                </a:solidFill>
              </a:rPr>
              <a:t>Unmarshal</a:t>
            </a:r>
            <a:r>
              <a:rPr lang="en-US" sz="1600" dirty="0">
                <a:solidFill>
                  <a:srgbClr val="859900"/>
                </a:solidFill>
              </a:rPr>
              <a:t>(</a:t>
            </a:r>
            <a:r>
              <a:rPr lang="en-US" sz="1600" dirty="0"/>
              <a:t>body, &amp;staff</a:t>
            </a:r>
            <a:r>
              <a:rPr lang="en-US" sz="1600" dirty="0">
                <a:solidFill>
                  <a:srgbClr val="859900"/>
                </a:solidFill>
              </a:rPr>
              <a:t>)</a:t>
            </a:r>
            <a:r>
              <a:rPr lang="en-US" sz="1600" dirty="0"/>
              <a:t>; err != nil </a:t>
            </a:r>
            <a:r>
              <a:rPr lang="en-US" sz="1600" dirty="0">
                <a:solidFill>
                  <a:srgbClr val="859900"/>
                </a:solidFill>
              </a:rPr>
              <a:t>{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   </a:t>
            </a:r>
            <a:r>
              <a:rPr lang="en-US" sz="1600" dirty="0" err="1"/>
              <a:t>logs.</a:t>
            </a:r>
            <a:r>
              <a:rPr lang="en-US" sz="1600" dirty="0" err="1">
                <a:solidFill>
                  <a:srgbClr val="859900"/>
                </a:solidFill>
              </a:rPr>
              <a:t>Error</a:t>
            </a:r>
            <a:r>
              <a:rPr lang="en-US" sz="1600" dirty="0">
                <a:solidFill>
                  <a:srgbClr val="859900"/>
                </a:solidFill>
              </a:rPr>
              <a:t>(</a:t>
            </a:r>
            <a:r>
              <a:rPr lang="en-US" sz="1600" dirty="0">
                <a:solidFill>
                  <a:srgbClr val="DC322F"/>
                </a:solidFill>
              </a:rPr>
              <a:t>"[</a:t>
            </a:r>
            <a:r>
              <a:rPr lang="en-US" sz="1600" dirty="0" err="1">
                <a:solidFill>
                  <a:srgbClr val="DC322F"/>
                </a:solidFill>
              </a:rPr>
              <a:t>ChangeInfo</a:t>
            </a:r>
            <a:r>
              <a:rPr lang="en-US" sz="1600" dirty="0">
                <a:solidFill>
                  <a:srgbClr val="DC322F"/>
                </a:solidFill>
              </a:rPr>
              <a:t>]: %+v"</a:t>
            </a:r>
            <a:r>
              <a:rPr lang="en-US" sz="1600" dirty="0"/>
              <a:t>, err</a:t>
            </a:r>
            <a:r>
              <a:rPr lang="en-US" sz="1600" dirty="0">
                <a:solidFill>
                  <a:srgbClr val="859900"/>
                </a:solidFill>
              </a:rPr>
              <a:t>)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   </a:t>
            </a:r>
            <a:r>
              <a:rPr lang="en-US" sz="1600" dirty="0" err="1"/>
              <a:t>c.Data</a:t>
            </a:r>
            <a:r>
              <a:rPr lang="en-US" sz="1600" dirty="0">
                <a:solidFill>
                  <a:srgbClr val="859900"/>
                </a:solidFill>
              </a:rPr>
              <a:t>[</a:t>
            </a:r>
            <a:r>
              <a:rPr lang="en-US" sz="1600" dirty="0">
                <a:solidFill>
                  <a:srgbClr val="DC322F"/>
                </a:solidFill>
              </a:rPr>
              <a:t>"</a:t>
            </a:r>
            <a:r>
              <a:rPr lang="en-US" sz="1600" dirty="0" err="1">
                <a:solidFill>
                  <a:srgbClr val="DC322F"/>
                </a:solidFill>
              </a:rPr>
              <a:t>json</a:t>
            </a:r>
            <a:r>
              <a:rPr lang="en-US" sz="1600" dirty="0">
                <a:solidFill>
                  <a:srgbClr val="DC322F"/>
                </a:solidFill>
              </a:rPr>
              <a:t>"</a:t>
            </a:r>
            <a:r>
              <a:rPr lang="en-US" sz="1600" dirty="0">
                <a:solidFill>
                  <a:srgbClr val="859900"/>
                </a:solidFill>
              </a:rPr>
              <a:t>] </a:t>
            </a:r>
            <a:r>
              <a:rPr lang="en-US" sz="1600" dirty="0"/>
              <a:t>= </a:t>
            </a:r>
            <a:r>
              <a:rPr lang="en-US" sz="1600" dirty="0" err="1">
                <a:solidFill>
                  <a:srgbClr val="859900"/>
                </a:solidFill>
              </a:rPr>
              <a:t>NewErrorMsg</a:t>
            </a:r>
            <a:r>
              <a:rPr lang="en-US" sz="1600" dirty="0">
                <a:solidFill>
                  <a:srgbClr val="859900"/>
                </a:solidFill>
              </a:rPr>
              <a:t>(</a:t>
            </a:r>
            <a:r>
              <a:rPr lang="en-US" sz="1600" dirty="0">
                <a:solidFill>
                  <a:srgbClr val="DC322F"/>
                </a:solidFill>
              </a:rPr>
              <a:t>"error"</a:t>
            </a:r>
            <a:r>
              <a:rPr lang="en-US" sz="1600" dirty="0"/>
              <a:t>, </a:t>
            </a:r>
            <a:r>
              <a:rPr lang="en-US" sz="1600" dirty="0" err="1"/>
              <a:t>codes.</a:t>
            </a:r>
            <a:r>
              <a:rPr lang="en-US" sz="1600" dirty="0" err="1">
                <a:solidFill>
                  <a:srgbClr val="859900"/>
                </a:solidFill>
              </a:rPr>
              <a:t>JsonErr</a:t>
            </a:r>
            <a:r>
              <a:rPr lang="en-US" sz="1600" dirty="0"/>
              <a:t>, err, nil</a:t>
            </a:r>
            <a:r>
              <a:rPr lang="en-US" sz="1600" dirty="0">
                <a:solidFill>
                  <a:srgbClr val="859900"/>
                </a:solidFill>
              </a:rPr>
              <a:t>)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   </a:t>
            </a:r>
            <a:r>
              <a:rPr lang="en-US" sz="1600" b="1" dirty="0" err="1">
                <a:solidFill>
                  <a:srgbClr val="D33682"/>
                </a:solidFill>
              </a:rPr>
              <a:t>goto</a:t>
            </a:r>
            <a:r>
              <a:rPr lang="en-US" sz="1600" b="1" dirty="0">
                <a:solidFill>
                  <a:srgbClr val="D33682"/>
                </a:solidFill>
              </a:rPr>
              <a:t> </a:t>
            </a:r>
            <a:r>
              <a:rPr lang="en-US" sz="1600" dirty="0">
                <a:solidFill>
                  <a:srgbClr val="839496"/>
                </a:solidFill>
              </a:rPr>
              <a:t>finish</a:t>
            </a:r>
            <a:br>
              <a:rPr lang="en-US" sz="1600" dirty="0">
                <a:solidFill>
                  <a:srgbClr val="839496"/>
                </a:solidFill>
              </a:rPr>
            </a:br>
            <a:r>
              <a:rPr lang="en-US" sz="1600" dirty="0">
                <a:solidFill>
                  <a:srgbClr val="839496"/>
                </a:solidFill>
              </a:rPr>
              <a:t>   </a:t>
            </a:r>
            <a:r>
              <a:rPr lang="en-US" sz="1600" dirty="0">
                <a:solidFill>
                  <a:srgbClr val="859900"/>
                </a:solidFill>
              </a:rPr>
              <a:t>}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</a:t>
            </a:r>
            <a:r>
              <a:rPr lang="en-US" sz="1600" dirty="0"/>
              <a:t>err = </a:t>
            </a:r>
            <a:r>
              <a:rPr lang="en-US" sz="1600" dirty="0" err="1"/>
              <a:t>staff.</a:t>
            </a:r>
            <a:r>
              <a:rPr lang="en-US" sz="1600" dirty="0" err="1">
                <a:solidFill>
                  <a:srgbClr val="859900"/>
                </a:solidFill>
              </a:rPr>
              <a:t>Update</a:t>
            </a:r>
            <a:r>
              <a:rPr lang="en-US" sz="1600" dirty="0">
                <a:solidFill>
                  <a:srgbClr val="859900"/>
                </a:solidFill>
              </a:rPr>
              <a:t>()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</a:t>
            </a:r>
            <a:r>
              <a:rPr lang="en-US" sz="1600" b="1" dirty="0">
                <a:solidFill>
                  <a:srgbClr val="D33682"/>
                </a:solidFill>
              </a:rPr>
              <a:t>if </a:t>
            </a:r>
            <a:r>
              <a:rPr lang="en-US" sz="1600" dirty="0"/>
              <a:t>err != nil </a:t>
            </a:r>
            <a:r>
              <a:rPr lang="en-US" sz="1600" dirty="0">
                <a:solidFill>
                  <a:srgbClr val="859900"/>
                </a:solidFill>
              </a:rPr>
              <a:t>{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   </a:t>
            </a:r>
            <a:r>
              <a:rPr lang="en-US" sz="1600" dirty="0" err="1"/>
              <a:t>logs.</a:t>
            </a:r>
            <a:r>
              <a:rPr lang="en-US" sz="1600" dirty="0" err="1">
                <a:solidFill>
                  <a:srgbClr val="859900"/>
                </a:solidFill>
              </a:rPr>
              <a:t>Error</a:t>
            </a:r>
            <a:r>
              <a:rPr lang="en-US" sz="1600" dirty="0">
                <a:solidFill>
                  <a:srgbClr val="859900"/>
                </a:solidFill>
              </a:rPr>
              <a:t>(</a:t>
            </a:r>
            <a:r>
              <a:rPr lang="en-US" sz="1600" dirty="0">
                <a:solidFill>
                  <a:srgbClr val="DC322F"/>
                </a:solidFill>
              </a:rPr>
              <a:t>"[</a:t>
            </a:r>
            <a:r>
              <a:rPr lang="en-US" sz="1600" dirty="0" err="1">
                <a:solidFill>
                  <a:srgbClr val="DC322F"/>
                </a:solidFill>
              </a:rPr>
              <a:t>ChangeInfo</a:t>
            </a:r>
            <a:r>
              <a:rPr lang="en-US" sz="1600" dirty="0">
                <a:solidFill>
                  <a:srgbClr val="DC322F"/>
                </a:solidFill>
              </a:rPr>
              <a:t>]: %+v"</a:t>
            </a:r>
            <a:r>
              <a:rPr lang="en-US" sz="1600" dirty="0"/>
              <a:t>, err</a:t>
            </a:r>
            <a:r>
              <a:rPr lang="en-US" sz="1600" dirty="0">
                <a:solidFill>
                  <a:srgbClr val="859900"/>
                </a:solidFill>
              </a:rPr>
              <a:t>)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   </a:t>
            </a:r>
            <a:r>
              <a:rPr lang="en-US" sz="1600" dirty="0" err="1"/>
              <a:t>c.Data</a:t>
            </a:r>
            <a:r>
              <a:rPr lang="en-US" sz="1600" dirty="0">
                <a:solidFill>
                  <a:srgbClr val="859900"/>
                </a:solidFill>
              </a:rPr>
              <a:t>[</a:t>
            </a:r>
            <a:r>
              <a:rPr lang="en-US" sz="1600" dirty="0">
                <a:solidFill>
                  <a:srgbClr val="DC322F"/>
                </a:solidFill>
              </a:rPr>
              <a:t>"</a:t>
            </a:r>
            <a:r>
              <a:rPr lang="en-US" sz="1600" dirty="0" err="1">
                <a:solidFill>
                  <a:srgbClr val="DC322F"/>
                </a:solidFill>
              </a:rPr>
              <a:t>json</a:t>
            </a:r>
            <a:r>
              <a:rPr lang="en-US" sz="1600" dirty="0">
                <a:solidFill>
                  <a:srgbClr val="DC322F"/>
                </a:solidFill>
              </a:rPr>
              <a:t>"</a:t>
            </a:r>
            <a:r>
              <a:rPr lang="en-US" sz="1600" dirty="0">
                <a:solidFill>
                  <a:srgbClr val="859900"/>
                </a:solidFill>
              </a:rPr>
              <a:t>] </a:t>
            </a:r>
            <a:r>
              <a:rPr lang="en-US" sz="1600" dirty="0"/>
              <a:t>= </a:t>
            </a:r>
            <a:r>
              <a:rPr lang="en-US" sz="1600" dirty="0" err="1">
                <a:solidFill>
                  <a:srgbClr val="859900"/>
                </a:solidFill>
              </a:rPr>
              <a:t>NewErrorMsg</a:t>
            </a:r>
            <a:r>
              <a:rPr lang="en-US" sz="1600" dirty="0">
                <a:solidFill>
                  <a:srgbClr val="859900"/>
                </a:solidFill>
              </a:rPr>
              <a:t>(</a:t>
            </a:r>
            <a:r>
              <a:rPr lang="en-US" sz="1600" dirty="0">
                <a:solidFill>
                  <a:srgbClr val="DC322F"/>
                </a:solidFill>
              </a:rPr>
              <a:t>"failed"</a:t>
            </a:r>
            <a:r>
              <a:rPr lang="en-US" sz="1600" dirty="0"/>
              <a:t>, </a:t>
            </a:r>
            <a:r>
              <a:rPr lang="en-US" sz="1600" dirty="0" err="1"/>
              <a:t>codes.</a:t>
            </a:r>
            <a:r>
              <a:rPr lang="en-US" sz="1600" dirty="0" err="1">
                <a:solidFill>
                  <a:srgbClr val="859900"/>
                </a:solidFill>
              </a:rPr>
              <a:t>DBExecErr</a:t>
            </a:r>
            <a:r>
              <a:rPr lang="en-US" sz="1600" dirty="0"/>
              <a:t>, err, nil</a:t>
            </a:r>
            <a:r>
              <a:rPr lang="en-US" sz="1600" dirty="0">
                <a:solidFill>
                  <a:srgbClr val="859900"/>
                </a:solidFill>
              </a:rPr>
              <a:t>)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} </a:t>
            </a:r>
            <a:r>
              <a:rPr lang="en-US" sz="1600" b="1" dirty="0">
                <a:solidFill>
                  <a:srgbClr val="D33682"/>
                </a:solidFill>
              </a:rPr>
              <a:t>else </a:t>
            </a:r>
            <a:r>
              <a:rPr lang="en-US" sz="1600" dirty="0">
                <a:solidFill>
                  <a:srgbClr val="859900"/>
                </a:solidFill>
              </a:rPr>
              <a:t>{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   </a:t>
            </a:r>
            <a:r>
              <a:rPr lang="en-US" sz="1600" dirty="0" err="1"/>
              <a:t>c.Data</a:t>
            </a:r>
            <a:r>
              <a:rPr lang="en-US" sz="1600" dirty="0">
                <a:solidFill>
                  <a:srgbClr val="859900"/>
                </a:solidFill>
              </a:rPr>
              <a:t>[</a:t>
            </a:r>
            <a:r>
              <a:rPr lang="en-US" sz="1600" dirty="0">
                <a:solidFill>
                  <a:srgbClr val="DC322F"/>
                </a:solidFill>
              </a:rPr>
              <a:t>"</a:t>
            </a:r>
            <a:r>
              <a:rPr lang="en-US" sz="1600" dirty="0" err="1">
                <a:solidFill>
                  <a:srgbClr val="DC322F"/>
                </a:solidFill>
              </a:rPr>
              <a:t>json</a:t>
            </a:r>
            <a:r>
              <a:rPr lang="en-US" sz="1600" dirty="0">
                <a:solidFill>
                  <a:srgbClr val="DC322F"/>
                </a:solidFill>
              </a:rPr>
              <a:t>"</a:t>
            </a:r>
            <a:r>
              <a:rPr lang="en-US" sz="1600" dirty="0">
                <a:solidFill>
                  <a:srgbClr val="859900"/>
                </a:solidFill>
              </a:rPr>
              <a:t>] </a:t>
            </a:r>
            <a:r>
              <a:rPr lang="en-US" sz="1600" dirty="0"/>
              <a:t>= </a:t>
            </a:r>
            <a:r>
              <a:rPr lang="en-US" sz="1600" dirty="0" err="1">
                <a:solidFill>
                  <a:srgbClr val="859900"/>
                </a:solidFill>
              </a:rPr>
              <a:t>NewDataMsg</a:t>
            </a:r>
            <a:r>
              <a:rPr lang="en-US" sz="1600" dirty="0">
                <a:solidFill>
                  <a:srgbClr val="859900"/>
                </a:solidFill>
              </a:rPr>
              <a:t>(</a:t>
            </a:r>
            <a:r>
              <a:rPr lang="en-US" sz="1600" dirty="0">
                <a:solidFill>
                  <a:srgbClr val="DC322F"/>
                </a:solidFill>
              </a:rPr>
              <a:t>"ok"</a:t>
            </a:r>
            <a:r>
              <a:rPr lang="en-US" sz="1600" dirty="0"/>
              <a:t>, </a:t>
            </a:r>
            <a:r>
              <a:rPr lang="en-US" sz="1600" dirty="0" err="1"/>
              <a:t>codes.</a:t>
            </a:r>
            <a:r>
              <a:rPr lang="en-US" sz="1600" dirty="0" err="1">
                <a:solidFill>
                  <a:srgbClr val="859900"/>
                </a:solidFill>
              </a:rPr>
              <a:t>Success</a:t>
            </a:r>
            <a:r>
              <a:rPr lang="en-US" sz="1600" dirty="0"/>
              <a:t>, nil</a:t>
            </a:r>
            <a:r>
              <a:rPr lang="en-US" sz="1600" dirty="0">
                <a:solidFill>
                  <a:srgbClr val="859900"/>
                </a:solidFill>
              </a:rPr>
              <a:t>)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}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39496"/>
                </a:solidFill>
              </a:rPr>
              <a:t>finish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 err="1"/>
              <a:t>c.</a:t>
            </a:r>
            <a:r>
              <a:rPr lang="en-US" sz="1600" dirty="0" err="1">
                <a:solidFill>
                  <a:srgbClr val="859900"/>
                </a:solidFill>
              </a:rPr>
              <a:t>ServeJSON</a:t>
            </a:r>
            <a:r>
              <a:rPr lang="en-US" sz="1600" dirty="0">
                <a:solidFill>
                  <a:srgbClr val="859900"/>
                </a:solidFill>
              </a:rPr>
              <a:t>()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}</a:t>
            </a:r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FBDAE-0CF1-ED43-B530-EE57E42E9AE3}"/>
              </a:ext>
            </a:extLst>
          </p:cNvPr>
          <p:cNvSpPr/>
          <p:nvPr/>
        </p:nvSpPr>
        <p:spPr>
          <a:xfrm>
            <a:off x="5175400" y="717677"/>
            <a:ext cx="1769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n-US" dirty="0"/>
              <a:t>Staff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8C5DE-9020-C84D-8B3C-2F91D4CB58DE}"/>
              </a:ext>
            </a:extLst>
          </p:cNvPr>
          <p:cNvSpPr/>
          <p:nvPr/>
        </p:nvSpPr>
        <p:spPr>
          <a:xfrm>
            <a:off x="5237851" y="1063563"/>
            <a:ext cx="6180426" cy="55092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D33682"/>
                </a:solidFill>
              </a:rPr>
              <a:t>func</a:t>
            </a:r>
            <a:r>
              <a:rPr lang="en-US" sz="1600" b="1" dirty="0">
                <a:solidFill>
                  <a:srgbClr val="D33682"/>
                </a:solidFill>
              </a:rPr>
              <a:t> </a:t>
            </a:r>
            <a:r>
              <a:rPr lang="en-US" sz="1600" dirty="0">
                <a:solidFill>
                  <a:srgbClr val="859900"/>
                </a:solidFill>
              </a:rPr>
              <a:t>(</a:t>
            </a:r>
            <a:r>
              <a:rPr lang="en-US" sz="1600" dirty="0"/>
              <a:t>staff *</a:t>
            </a:r>
            <a:r>
              <a:rPr lang="en-US" sz="1600" b="1" dirty="0" err="1">
                <a:solidFill>
                  <a:srgbClr val="2AA198"/>
                </a:solidFill>
              </a:rPr>
              <a:t>StaffRequest</a:t>
            </a:r>
            <a:r>
              <a:rPr lang="en-US" sz="1600" dirty="0">
                <a:solidFill>
                  <a:srgbClr val="859900"/>
                </a:solidFill>
              </a:rPr>
              <a:t>) </a:t>
            </a:r>
            <a:r>
              <a:rPr lang="en-US" sz="1600" dirty="0"/>
              <a:t>Update</a:t>
            </a:r>
            <a:r>
              <a:rPr lang="en-US" sz="1600" dirty="0">
                <a:solidFill>
                  <a:srgbClr val="859900"/>
                </a:solidFill>
              </a:rPr>
              <a:t>() (</a:t>
            </a:r>
            <a:r>
              <a:rPr lang="en-US" sz="1600" dirty="0"/>
              <a:t>err </a:t>
            </a:r>
            <a:r>
              <a:rPr lang="en-US" sz="1600" b="1" dirty="0">
                <a:solidFill>
                  <a:srgbClr val="2AA198"/>
                </a:solidFill>
              </a:rPr>
              <a:t>error</a:t>
            </a:r>
            <a:r>
              <a:rPr lang="en-US" sz="1600" dirty="0">
                <a:solidFill>
                  <a:srgbClr val="859900"/>
                </a:solidFill>
              </a:rPr>
              <a:t>) {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</a:t>
            </a:r>
            <a:r>
              <a:rPr lang="en-US" sz="1600" dirty="0"/>
              <a:t>o := </a:t>
            </a:r>
            <a:r>
              <a:rPr lang="en-US" sz="1600" dirty="0" err="1"/>
              <a:t>orm.</a:t>
            </a:r>
            <a:r>
              <a:rPr lang="en-US" sz="1600" dirty="0" err="1">
                <a:solidFill>
                  <a:srgbClr val="859900"/>
                </a:solidFill>
              </a:rPr>
              <a:t>NewOrm</a:t>
            </a:r>
            <a:r>
              <a:rPr lang="en-US" sz="1600" dirty="0">
                <a:solidFill>
                  <a:srgbClr val="859900"/>
                </a:solidFill>
              </a:rPr>
              <a:t>()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</a:t>
            </a:r>
            <a:r>
              <a:rPr lang="en-US" sz="1600" b="1" dirty="0" err="1">
                <a:solidFill>
                  <a:srgbClr val="D33682"/>
                </a:solidFill>
              </a:rPr>
              <a:t>var</a:t>
            </a:r>
            <a:r>
              <a:rPr lang="en-US" sz="1600" b="1" dirty="0">
                <a:solidFill>
                  <a:srgbClr val="D33682"/>
                </a:solidFill>
              </a:rPr>
              <a:t> </a:t>
            </a:r>
            <a:r>
              <a:rPr lang="en-US" sz="1600" dirty="0"/>
              <a:t>res </a:t>
            </a:r>
            <a:r>
              <a:rPr lang="en-US" sz="1600" dirty="0" err="1"/>
              <a:t>sql.</a:t>
            </a:r>
            <a:r>
              <a:rPr lang="en-US" sz="1600" b="1" dirty="0" err="1">
                <a:solidFill>
                  <a:srgbClr val="2AA198"/>
                </a:solidFill>
              </a:rPr>
              <a:t>Result</a:t>
            </a:r>
            <a:br>
              <a:rPr lang="en-US" sz="1600" b="1" dirty="0">
                <a:solidFill>
                  <a:srgbClr val="2AA198"/>
                </a:solidFill>
              </a:rPr>
            </a:br>
            <a:r>
              <a:rPr lang="en-US" sz="1600" b="1" dirty="0">
                <a:solidFill>
                  <a:srgbClr val="2AA198"/>
                </a:solidFill>
              </a:rPr>
              <a:t>   </a:t>
            </a:r>
            <a:r>
              <a:rPr lang="en-US" sz="1600" dirty="0"/>
              <a:t>res, err = </a:t>
            </a:r>
            <a:r>
              <a:rPr lang="en-US" sz="1600" dirty="0" err="1"/>
              <a:t>o.</a:t>
            </a:r>
            <a:r>
              <a:rPr lang="en-US" sz="1600" dirty="0" err="1">
                <a:solidFill>
                  <a:srgbClr val="859900"/>
                </a:solidFill>
              </a:rPr>
              <a:t>Raw</a:t>
            </a:r>
            <a:r>
              <a:rPr lang="en-US" sz="1600" dirty="0">
                <a:solidFill>
                  <a:srgbClr val="859900"/>
                </a:solidFill>
              </a:rPr>
              <a:t>(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   </a:t>
            </a:r>
            <a:r>
              <a:rPr lang="en-US" sz="1600" dirty="0">
                <a:solidFill>
                  <a:srgbClr val="DC322F"/>
                </a:solidFill>
              </a:rPr>
              <a:t>"UPDATE staff SET nickname = ?, name = ?, </a:t>
            </a:r>
            <a:r>
              <a:rPr lang="en-US" sz="1600" dirty="0" err="1">
                <a:solidFill>
                  <a:srgbClr val="DC322F"/>
                </a:solidFill>
              </a:rPr>
              <a:t>join_date</a:t>
            </a:r>
            <a:r>
              <a:rPr lang="en-US" sz="1600" dirty="0">
                <a:solidFill>
                  <a:srgbClr val="DC322F"/>
                </a:solidFill>
              </a:rPr>
              <a:t> = ?, mobile = ?, mail = ? WHERE id = ?"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staff.Nickname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staff.Name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staff.JoinDate.</a:t>
            </a:r>
            <a:r>
              <a:rPr lang="en-US" sz="1600" dirty="0" err="1">
                <a:solidFill>
                  <a:srgbClr val="859900"/>
                </a:solidFill>
              </a:rPr>
              <a:t>ToTime</a:t>
            </a:r>
            <a:r>
              <a:rPr lang="en-US" sz="1600" dirty="0">
                <a:solidFill>
                  <a:srgbClr val="859900"/>
                </a:solidFill>
              </a:rPr>
              <a:t>()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staff.Mobile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staff.Mail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staff.Id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>
                <a:solidFill>
                  <a:srgbClr val="859900"/>
                </a:solidFill>
              </a:rPr>
              <a:t>)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859900"/>
                </a:solidFill>
              </a:rPr>
              <a:t>Exec()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</a:t>
            </a:r>
            <a:r>
              <a:rPr lang="en-US" sz="1600" b="1" dirty="0">
                <a:solidFill>
                  <a:srgbClr val="D33682"/>
                </a:solidFill>
              </a:rPr>
              <a:t>if </a:t>
            </a:r>
            <a:r>
              <a:rPr lang="en-US" sz="1600" dirty="0"/>
              <a:t>err != nil </a:t>
            </a:r>
            <a:r>
              <a:rPr lang="en-US" sz="1600" dirty="0">
                <a:solidFill>
                  <a:srgbClr val="859900"/>
                </a:solidFill>
              </a:rPr>
              <a:t>{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   </a:t>
            </a:r>
            <a:r>
              <a:rPr lang="en-US" sz="1600" b="1" dirty="0">
                <a:solidFill>
                  <a:srgbClr val="D33682"/>
                </a:solidFill>
              </a:rPr>
              <a:t>return </a:t>
            </a:r>
            <a:r>
              <a:rPr lang="en-US" sz="1600" dirty="0"/>
              <a:t>err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dirty="0">
                <a:solidFill>
                  <a:srgbClr val="859900"/>
                </a:solidFill>
              </a:rPr>
              <a:t>}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</a:t>
            </a:r>
            <a:r>
              <a:rPr lang="en-US" sz="1600" b="1" dirty="0">
                <a:solidFill>
                  <a:srgbClr val="D33682"/>
                </a:solidFill>
              </a:rPr>
              <a:t>if </a:t>
            </a:r>
            <a:r>
              <a:rPr lang="en-US" sz="1600" dirty="0" err="1"/>
              <a:t>num</a:t>
            </a:r>
            <a:r>
              <a:rPr lang="en-US" sz="1600" dirty="0"/>
              <a:t>, _ := </a:t>
            </a:r>
            <a:r>
              <a:rPr lang="en-US" sz="1600" dirty="0" err="1"/>
              <a:t>res.</a:t>
            </a:r>
            <a:r>
              <a:rPr lang="en-US" sz="1600" dirty="0" err="1">
                <a:solidFill>
                  <a:srgbClr val="859900"/>
                </a:solidFill>
              </a:rPr>
              <a:t>RowsAffected</a:t>
            </a:r>
            <a:r>
              <a:rPr lang="en-US" sz="1600" dirty="0">
                <a:solidFill>
                  <a:srgbClr val="859900"/>
                </a:solidFill>
              </a:rPr>
              <a:t>()</a:t>
            </a:r>
            <a:r>
              <a:rPr lang="en-US" sz="1600" dirty="0"/>
              <a:t>; </a:t>
            </a:r>
            <a:r>
              <a:rPr lang="en-US" sz="1600" dirty="0" err="1"/>
              <a:t>num</a:t>
            </a:r>
            <a:r>
              <a:rPr lang="en-US" sz="1600" dirty="0"/>
              <a:t> == </a:t>
            </a:r>
            <a:r>
              <a:rPr lang="en-US" sz="1600" dirty="0">
                <a:solidFill>
                  <a:srgbClr val="6C71C4"/>
                </a:solidFill>
              </a:rPr>
              <a:t>0 </a:t>
            </a:r>
            <a:r>
              <a:rPr lang="en-US" sz="1600" dirty="0">
                <a:solidFill>
                  <a:srgbClr val="859900"/>
                </a:solidFill>
              </a:rPr>
              <a:t>{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   </a:t>
            </a:r>
            <a:r>
              <a:rPr lang="en-US" sz="1600" b="1" dirty="0">
                <a:solidFill>
                  <a:srgbClr val="D33682"/>
                </a:solidFill>
              </a:rPr>
              <a:t>return </a:t>
            </a:r>
            <a:r>
              <a:rPr lang="en-US" sz="1600" dirty="0" err="1"/>
              <a:t>errors.</a:t>
            </a:r>
            <a:r>
              <a:rPr lang="en-US" sz="1600" dirty="0" err="1">
                <a:solidFill>
                  <a:srgbClr val="859900"/>
                </a:solidFill>
              </a:rPr>
              <a:t>New</a:t>
            </a:r>
            <a:r>
              <a:rPr lang="en-US" sz="1600" dirty="0">
                <a:solidFill>
                  <a:srgbClr val="859900"/>
                </a:solidFill>
              </a:rPr>
              <a:t>(</a:t>
            </a:r>
            <a:r>
              <a:rPr lang="en-US" sz="1600" dirty="0">
                <a:solidFill>
                  <a:srgbClr val="DC322F"/>
                </a:solidFill>
              </a:rPr>
              <a:t>"no change anything"</a:t>
            </a:r>
            <a:r>
              <a:rPr lang="en-US" sz="1600" dirty="0">
                <a:solidFill>
                  <a:srgbClr val="859900"/>
                </a:solidFill>
              </a:rPr>
              <a:t>)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}</a:t>
            </a:r>
          </a:p>
          <a:p>
            <a:r>
              <a:rPr lang="zh-CN" altLang="en-US" sz="1600" dirty="0"/>
              <a:t>   </a:t>
            </a:r>
            <a:r>
              <a:rPr lang="en-US" sz="1600" dirty="0" err="1"/>
              <a:t>logs.</a:t>
            </a:r>
            <a:r>
              <a:rPr lang="en-US" sz="1600" dirty="0" err="1">
                <a:solidFill>
                  <a:srgbClr val="859900"/>
                </a:solidFill>
              </a:rPr>
              <a:t>Info</a:t>
            </a:r>
            <a:r>
              <a:rPr lang="en-US" sz="1600" i="1" dirty="0">
                <a:solidFill>
                  <a:srgbClr val="859900"/>
                </a:solidFill>
              </a:rPr>
              <a:t>(</a:t>
            </a:r>
            <a:r>
              <a:rPr lang="en-US" sz="1600" dirty="0">
                <a:solidFill>
                  <a:srgbClr val="DC322F"/>
                </a:solidFill>
              </a:rPr>
              <a:t>"[</a:t>
            </a:r>
            <a:r>
              <a:rPr lang="en-US" sz="1600" dirty="0" err="1">
                <a:solidFill>
                  <a:srgbClr val="DC322F"/>
                </a:solidFill>
              </a:rPr>
              <a:t>UpdateStaff</a:t>
            </a:r>
            <a:r>
              <a:rPr lang="en-US" sz="1600" dirty="0">
                <a:solidFill>
                  <a:srgbClr val="DC322F"/>
                </a:solidFill>
              </a:rPr>
              <a:t>]: %d rows affected, update %+v"</a:t>
            </a:r>
            <a:r>
              <a:rPr lang="en-US" sz="1600" dirty="0"/>
              <a:t>, </a:t>
            </a:r>
            <a:r>
              <a:rPr lang="en-US" sz="1600" dirty="0" err="1"/>
              <a:t>num</a:t>
            </a:r>
            <a:r>
              <a:rPr lang="en-US" sz="1600" dirty="0"/>
              <a:t>, staff</a:t>
            </a:r>
            <a:r>
              <a:rPr lang="en-US" sz="1600" i="1" dirty="0">
                <a:solidFill>
                  <a:srgbClr val="859900"/>
                </a:solidFill>
              </a:rPr>
              <a:t>)</a:t>
            </a:r>
            <a:br>
              <a:rPr lang="en-US" sz="1600" dirty="0">
                <a:solidFill>
                  <a:srgbClr val="859900"/>
                </a:solidFill>
              </a:rPr>
            </a:br>
            <a:r>
              <a:rPr lang="en-US" sz="1600" dirty="0">
                <a:solidFill>
                  <a:srgbClr val="859900"/>
                </a:solidFill>
              </a:rPr>
              <a:t>   </a:t>
            </a:r>
            <a:r>
              <a:rPr lang="en-US" sz="1600" b="1" dirty="0">
                <a:solidFill>
                  <a:srgbClr val="D33682"/>
                </a:solidFill>
              </a:rPr>
              <a:t>return </a:t>
            </a:r>
            <a:r>
              <a:rPr lang="en-US" sz="1600" dirty="0"/>
              <a:t>nil</a:t>
            </a:r>
            <a:br>
              <a:rPr lang="en-US" sz="1600" dirty="0"/>
            </a:br>
            <a:r>
              <a:rPr lang="en-US" sz="1600" dirty="0">
                <a:solidFill>
                  <a:srgbClr val="859900"/>
                </a:solidFill>
              </a:rPr>
              <a:t>}</a:t>
            </a:r>
            <a:endParaRPr lang="en-US" sz="1600" dirty="0"/>
          </a:p>
        </p:txBody>
      </p:sp>
      <p:sp>
        <p:nvSpPr>
          <p:cNvPr id="44" name="文本框 13">
            <a:extLst>
              <a:ext uri="{FF2B5EF4-FFF2-40B4-BE49-F238E27FC236}">
                <a16:creationId xmlns:a16="http://schemas.microsoft.com/office/drawing/2014/main" id="{3E08B57A-0A9E-CA48-90CE-B09B0E180862}"/>
              </a:ext>
            </a:extLst>
          </p:cNvPr>
          <p:cNvSpPr txBox="1"/>
          <p:nvPr/>
        </p:nvSpPr>
        <p:spPr>
          <a:xfrm>
            <a:off x="1159031" y="-88585"/>
            <a:ext cx="23522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III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+mj-lt"/>
                <a:ea typeface="SimHei" panose="02010609060101010101" pitchFamily="49" charset="-122"/>
              </a:rPr>
              <a:t>.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存储数据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" grpId="0" animBg="1"/>
      <p:bldP spid="43" grpId="0"/>
      <p:bldP spid="7" grpId="0" animBg="1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3">
            <a:extLst>
              <a:ext uri="{FF2B5EF4-FFF2-40B4-BE49-F238E27FC236}">
                <a16:creationId xmlns:a16="http://schemas.microsoft.com/office/drawing/2014/main" id="{AA68A173-E3AE-1144-BC35-DD1A772D81FA}"/>
              </a:ext>
            </a:extLst>
          </p:cNvPr>
          <p:cNvSpPr txBox="1"/>
          <p:nvPr/>
        </p:nvSpPr>
        <p:spPr>
          <a:xfrm>
            <a:off x="4880862" y="1802825"/>
            <a:ext cx="243027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IV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返回结果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ED641-381D-164F-83A6-F7C874EDB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2387600"/>
            <a:ext cx="2260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0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773390" y="4449863"/>
            <a:ext cx="2932441" cy="47064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3391" y="3672246"/>
            <a:ext cx="2932441" cy="47064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73390" y="2892026"/>
            <a:ext cx="2932441" cy="47064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26831" y="2887579"/>
            <a:ext cx="6465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73390" y="2949134"/>
            <a:ext cx="312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课题背景和研究意义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3390" y="3693823"/>
            <a:ext cx="312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课题相关技术内容介绍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73390" y="4452035"/>
            <a:ext cx="312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课题设计介绍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26831" y="3632268"/>
            <a:ext cx="6465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26831" y="4390480"/>
            <a:ext cx="6465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4126831" y="1878051"/>
            <a:ext cx="13372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目录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>
            <a:off x="5154402" y="2012553"/>
            <a:ext cx="0" cy="315769"/>
          </a:xfrm>
          <a:prstGeom prst="line">
            <a:avLst/>
          </a:prstGeom>
          <a:noFill/>
          <a:ln w="6350" algn="ctr">
            <a:solidFill>
              <a:schemeClr val="accent3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235927" y="1948571"/>
            <a:ext cx="15872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77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411F5E95-FFAD-5B4C-80C2-BBA8228A0EBF}"/>
              </a:ext>
            </a:extLst>
          </p:cNvPr>
          <p:cNvSpPr txBox="1"/>
          <p:nvPr/>
        </p:nvSpPr>
        <p:spPr>
          <a:xfrm>
            <a:off x="4773390" y="5133354"/>
            <a:ext cx="312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课题实现细节</a:t>
            </a:r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E5C829C9-77E3-1E46-A666-637B8F7ACC45}"/>
              </a:ext>
            </a:extLst>
          </p:cNvPr>
          <p:cNvSpPr txBox="1"/>
          <p:nvPr/>
        </p:nvSpPr>
        <p:spPr>
          <a:xfrm>
            <a:off x="4126831" y="5071799"/>
            <a:ext cx="6465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04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9" grpId="0"/>
      <p:bldP spid="31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047482" y="2537008"/>
            <a:ext cx="6097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BB6B7"/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n-cs"/>
              </a:rPr>
              <a:t>再次衷心感谢</a:t>
            </a:r>
            <a:r>
              <a:rPr lang="zh-CN" altLang="en-US" sz="4400" b="1" dirty="0">
                <a:solidFill>
                  <a:srgbClr val="FFC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您的</a:t>
            </a:r>
            <a:r>
              <a:rPr lang="zh-CN" altLang="en-US" sz="4400" b="1" dirty="0">
                <a:solidFill>
                  <a:srgbClr val="3BB6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聆听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3BB6B7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47482" y="3296649"/>
            <a:ext cx="60123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Thank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you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for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your</a:t>
            </a:r>
            <a:r>
              <a:rPr lang="zh-CN" altLang="en-US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2800" dirty="0">
                <a:solidFill>
                  <a:srgbClr val="3BB6B7"/>
                </a:solidFill>
                <a:latin typeface="等线" panose="02010600030101010101" charset="-122"/>
                <a:ea typeface="等线" panose="02010600030101010101" charset="-122"/>
              </a:rPr>
              <a:t>listening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9">
            <a:extLst>
              <a:ext uri="{FF2B5EF4-FFF2-40B4-BE49-F238E27FC236}">
                <a16:creationId xmlns:a16="http://schemas.microsoft.com/office/drawing/2014/main" id="{875EBA70-A332-8A40-9CE5-9A5A5FB8CDB4}"/>
              </a:ext>
            </a:extLst>
          </p:cNvPr>
          <p:cNvSpPr txBox="1"/>
          <p:nvPr/>
        </p:nvSpPr>
        <p:spPr>
          <a:xfrm>
            <a:off x="3654689" y="706092"/>
            <a:ext cx="4882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0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01</a:t>
            </a:r>
            <a:r>
              <a:rPr lang="zh-CN" altLang="en-US" sz="40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课题背景和研究意义</a:t>
            </a:r>
          </a:p>
        </p:txBody>
      </p:sp>
      <p:grpSp>
        <p:nvGrpSpPr>
          <p:cNvPr id="5" name="组合 19">
            <a:extLst>
              <a:ext uri="{FF2B5EF4-FFF2-40B4-BE49-F238E27FC236}">
                <a16:creationId xmlns:a16="http://schemas.microsoft.com/office/drawing/2014/main" id="{B1D75097-01BE-2A4A-8EB7-8879DF3E0754}"/>
              </a:ext>
            </a:extLst>
          </p:cNvPr>
          <p:cNvGrpSpPr/>
          <p:nvPr/>
        </p:nvGrpSpPr>
        <p:grpSpPr>
          <a:xfrm>
            <a:off x="4141091" y="1958169"/>
            <a:ext cx="3909819" cy="4162696"/>
            <a:chOff x="1380350" y="1226473"/>
            <a:chExt cx="4360862" cy="49815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908D4D4-60A5-3F4E-B035-25D91CED852E}"/>
                </a:ext>
              </a:extLst>
            </p:cNvPr>
            <p:cNvSpPr/>
            <p:nvPr/>
          </p:nvSpPr>
          <p:spPr bwMode="auto">
            <a:xfrm>
              <a:off x="1669275" y="1851948"/>
              <a:ext cx="3795712" cy="4356100"/>
            </a:xfrm>
            <a:custGeom>
              <a:avLst/>
              <a:gdLst>
                <a:gd name="T0" fmla="*/ 2147483646 w 1045"/>
                <a:gd name="T1" fmla="*/ 2147483646 h 1279"/>
                <a:gd name="T2" fmla="*/ 2147483646 w 1045"/>
                <a:gd name="T3" fmla="*/ 2147483646 h 1279"/>
                <a:gd name="T4" fmla="*/ 2147483646 w 1045"/>
                <a:gd name="T5" fmla="*/ 2147483646 h 1279"/>
                <a:gd name="T6" fmla="*/ 2147483646 w 1045"/>
                <a:gd name="T7" fmla="*/ 2147483646 h 1279"/>
                <a:gd name="T8" fmla="*/ 2147483646 w 1045"/>
                <a:gd name="T9" fmla="*/ 2147483646 h 1279"/>
                <a:gd name="T10" fmla="*/ 0 w 1045"/>
                <a:gd name="T11" fmla="*/ 2147483646 h 1279"/>
                <a:gd name="T12" fmla="*/ 2147483646 w 1045"/>
                <a:gd name="T13" fmla="*/ 2147483646 h 1279"/>
                <a:gd name="T14" fmla="*/ 2147483646 w 1045"/>
                <a:gd name="T15" fmla="*/ 2147483646 h 1279"/>
                <a:gd name="T16" fmla="*/ 2147483646 w 1045"/>
                <a:gd name="T17" fmla="*/ 2147483646 h 1279"/>
                <a:gd name="T18" fmla="*/ 2147483646 w 1045"/>
                <a:gd name="T19" fmla="*/ 2147483646 h 1279"/>
                <a:gd name="T20" fmla="*/ 2147483646 w 1045"/>
                <a:gd name="T21" fmla="*/ 2147483646 h 1279"/>
                <a:gd name="T22" fmla="*/ 2147483646 w 1045"/>
                <a:gd name="T23" fmla="*/ 2147483646 h 1279"/>
                <a:gd name="T24" fmla="*/ 2147483646 w 1045"/>
                <a:gd name="T25" fmla="*/ 2147483646 h 1279"/>
                <a:gd name="T26" fmla="*/ 2147483646 w 1045"/>
                <a:gd name="T27" fmla="*/ 2147483646 h 1279"/>
                <a:gd name="T28" fmla="*/ 2147483646 w 1045"/>
                <a:gd name="T29" fmla="*/ 2147483646 h 1279"/>
                <a:gd name="T30" fmla="*/ 2147483646 w 1045"/>
                <a:gd name="T31" fmla="*/ 2147483646 h 1279"/>
                <a:gd name="T32" fmla="*/ 2147483646 w 1045"/>
                <a:gd name="T33" fmla="*/ 2147483646 h 1279"/>
                <a:gd name="T34" fmla="*/ 2147483646 w 1045"/>
                <a:gd name="T35" fmla="*/ 2147483646 h 1279"/>
                <a:gd name="T36" fmla="*/ 2147483646 w 1045"/>
                <a:gd name="T37" fmla="*/ 2147483646 h 1279"/>
                <a:gd name="T38" fmla="*/ 2147483646 w 1045"/>
                <a:gd name="T39" fmla="*/ 2147483646 h 1279"/>
                <a:gd name="T40" fmla="*/ 2147483646 w 1045"/>
                <a:gd name="T41" fmla="*/ 0 h 1279"/>
                <a:gd name="T42" fmla="*/ 2147483646 w 1045"/>
                <a:gd name="T43" fmla="*/ 2147483646 h 1279"/>
                <a:gd name="T44" fmla="*/ 2147483646 w 1045"/>
                <a:gd name="T45" fmla="*/ 2147483646 h 1279"/>
                <a:gd name="T46" fmla="*/ 2147483646 w 1045"/>
                <a:gd name="T47" fmla="*/ 2147483646 h 1279"/>
                <a:gd name="T48" fmla="*/ 2147483646 w 1045"/>
                <a:gd name="T49" fmla="*/ 2147483646 h 1279"/>
                <a:gd name="T50" fmla="*/ 2147483646 w 1045"/>
                <a:gd name="T51" fmla="*/ 2147483646 h 1279"/>
                <a:gd name="T52" fmla="*/ 2147483646 w 1045"/>
                <a:gd name="T53" fmla="*/ 2147483646 h 1279"/>
                <a:gd name="T54" fmla="*/ 2147483646 w 1045"/>
                <a:gd name="T55" fmla="*/ 2147483646 h 1279"/>
                <a:gd name="T56" fmla="*/ 2147483646 w 1045"/>
                <a:gd name="T57" fmla="*/ 2147483646 h 1279"/>
                <a:gd name="T58" fmla="*/ 2147483646 w 1045"/>
                <a:gd name="T59" fmla="*/ 2147483646 h 1279"/>
                <a:gd name="T60" fmla="*/ 2147483646 w 1045"/>
                <a:gd name="T61" fmla="*/ 2147483646 h 1279"/>
                <a:gd name="T62" fmla="*/ 2147483646 w 1045"/>
                <a:gd name="T63" fmla="*/ 2147483646 h 1279"/>
                <a:gd name="T64" fmla="*/ 2147483646 w 1045"/>
                <a:gd name="T65" fmla="*/ 2147483646 h 1279"/>
                <a:gd name="T66" fmla="*/ 2147483646 w 1045"/>
                <a:gd name="T67" fmla="*/ 2147483646 h 12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45" h="1279">
                  <a:moveTo>
                    <a:pt x="621" y="1278"/>
                  </a:moveTo>
                  <a:cubicBezTo>
                    <a:pt x="493" y="1279"/>
                    <a:pt x="493" y="1279"/>
                    <a:pt x="493" y="1279"/>
                  </a:cubicBezTo>
                  <a:cubicBezTo>
                    <a:pt x="480" y="1238"/>
                    <a:pt x="485" y="1193"/>
                    <a:pt x="491" y="1068"/>
                  </a:cubicBezTo>
                  <a:cubicBezTo>
                    <a:pt x="453" y="1033"/>
                    <a:pt x="408" y="998"/>
                    <a:pt x="362" y="961"/>
                  </a:cubicBezTo>
                  <a:cubicBezTo>
                    <a:pt x="310" y="963"/>
                    <a:pt x="280" y="960"/>
                    <a:pt x="239" y="952"/>
                  </a:cubicBezTo>
                  <a:cubicBezTo>
                    <a:pt x="153" y="935"/>
                    <a:pt x="123" y="906"/>
                    <a:pt x="0" y="832"/>
                  </a:cubicBezTo>
                  <a:cubicBezTo>
                    <a:pt x="134" y="888"/>
                    <a:pt x="210" y="930"/>
                    <a:pt x="322" y="928"/>
                  </a:cubicBezTo>
                  <a:cubicBezTo>
                    <a:pt x="244" y="861"/>
                    <a:pt x="168" y="787"/>
                    <a:pt x="117" y="696"/>
                  </a:cubicBezTo>
                  <a:cubicBezTo>
                    <a:pt x="236" y="800"/>
                    <a:pt x="263" y="854"/>
                    <a:pt x="430" y="953"/>
                  </a:cubicBezTo>
                  <a:cubicBezTo>
                    <a:pt x="448" y="964"/>
                    <a:pt x="467" y="976"/>
                    <a:pt x="494" y="997"/>
                  </a:cubicBezTo>
                  <a:cubicBezTo>
                    <a:pt x="494" y="993"/>
                    <a:pt x="494" y="993"/>
                    <a:pt x="494" y="993"/>
                  </a:cubicBezTo>
                  <a:cubicBezTo>
                    <a:pt x="497" y="887"/>
                    <a:pt x="467" y="762"/>
                    <a:pt x="469" y="687"/>
                  </a:cubicBezTo>
                  <a:cubicBezTo>
                    <a:pt x="371" y="661"/>
                    <a:pt x="303" y="619"/>
                    <a:pt x="248" y="580"/>
                  </a:cubicBezTo>
                  <a:cubicBezTo>
                    <a:pt x="105" y="480"/>
                    <a:pt x="40" y="342"/>
                    <a:pt x="11" y="217"/>
                  </a:cubicBezTo>
                  <a:cubicBezTo>
                    <a:pt x="94" y="400"/>
                    <a:pt x="163" y="479"/>
                    <a:pt x="275" y="548"/>
                  </a:cubicBezTo>
                  <a:cubicBezTo>
                    <a:pt x="285" y="525"/>
                    <a:pt x="324" y="475"/>
                    <a:pt x="320" y="398"/>
                  </a:cubicBezTo>
                  <a:cubicBezTo>
                    <a:pt x="315" y="314"/>
                    <a:pt x="306" y="285"/>
                    <a:pt x="316" y="246"/>
                  </a:cubicBezTo>
                  <a:cubicBezTo>
                    <a:pt x="332" y="334"/>
                    <a:pt x="354" y="416"/>
                    <a:pt x="349" y="460"/>
                  </a:cubicBezTo>
                  <a:cubicBezTo>
                    <a:pt x="345" y="497"/>
                    <a:pt x="340" y="510"/>
                    <a:pt x="328" y="580"/>
                  </a:cubicBezTo>
                  <a:cubicBezTo>
                    <a:pt x="394" y="614"/>
                    <a:pt x="436" y="623"/>
                    <a:pt x="471" y="633"/>
                  </a:cubicBezTo>
                  <a:cubicBezTo>
                    <a:pt x="480" y="526"/>
                    <a:pt x="544" y="250"/>
                    <a:pt x="547" y="0"/>
                  </a:cubicBezTo>
                  <a:cubicBezTo>
                    <a:pt x="602" y="287"/>
                    <a:pt x="501" y="515"/>
                    <a:pt x="529" y="678"/>
                  </a:cubicBezTo>
                  <a:cubicBezTo>
                    <a:pt x="546" y="776"/>
                    <a:pt x="564" y="812"/>
                    <a:pt x="576" y="875"/>
                  </a:cubicBezTo>
                  <a:cubicBezTo>
                    <a:pt x="617" y="825"/>
                    <a:pt x="645" y="811"/>
                    <a:pt x="741" y="730"/>
                  </a:cubicBezTo>
                  <a:cubicBezTo>
                    <a:pt x="723" y="598"/>
                    <a:pt x="730" y="473"/>
                    <a:pt x="809" y="374"/>
                  </a:cubicBezTo>
                  <a:cubicBezTo>
                    <a:pt x="738" y="537"/>
                    <a:pt x="772" y="588"/>
                    <a:pt x="791" y="687"/>
                  </a:cubicBezTo>
                  <a:cubicBezTo>
                    <a:pt x="841" y="647"/>
                    <a:pt x="874" y="615"/>
                    <a:pt x="903" y="571"/>
                  </a:cubicBezTo>
                  <a:cubicBezTo>
                    <a:pt x="937" y="523"/>
                    <a:pt x="988" y="442"/>
                    <a:pt x="1045" y="321"/>
                  </a:cubicBezTo>
                  <a:cubicBezTo>
                    <a:pt x="1027" y="404"/>
                    <a:pt x="992" y="483"/>
                    <a:pt x="958" y="545"/>
                  </a:cubicBezTo>
                  <a:cubicBezTo>
                    <a:pt x="854" y="740"/>
                    <a:pt x="738" y="767"/>
                    <a:pt x="616" y="966"/>
                  </a:cubicBezTo>
                  <a:cubicBezTo>
                    <a:pt x="614" y="992"/>
                    <a:pt x="612" y="1040"/>
                    <a:pt x="610" y="1095"/>
                  </a:cubicBezTo>
                  <a:cubicBezTo>
                    <a:pt x="698" y="1054"/>
                    <a:pt x="845" y="1010"/>
                    <a:pt x="939" y="888"/>
                  </a:cubicBezTo>
                  <a:cubicBezTo>
                    <a:pt x="901" y="979"/>
                    <a:pt x="728" y="1086"/>
                    <a:pt x="610" y="1140"/>
                  </a:cubicBezTo>
                  <a:cubicBezTo>
                    <a:pt x="613" y="1200"/>
                    <a:pt x="625" y="1222"/>
                    <a:pt x="621" y="127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F1788C5-759B-534D-A90E-115245ACD7D1}"/>
                </a:ext>
              </a:extLst>
            </p:cNvPr>
            <p:cNvSpPr/>
            <p:nvPr/>
          </p:nvSpPr>
          <p:spPr bwMode="auto">
            <a:xfrm>
              <a:off x="3366312" y="1226473"/>
              <a:ext cx="522288" cy="565150"/>
            </a:xfrm>
            <a:custGeom>
              <a:avLst/>
              <a:gdLst>
                <a:gd name="T0" fmla="*/ 2147483646 w 259"/>
                <a:gd name="T1" fmla="*/ 0 h 299"/>
                <a:gd name="T2" fmla="*/ 2147483646 w 259"/>
                <a:gd name="T3" fmla="*/ 2147483646 h 299"/>
                <a:gd name="T4" fmla="*/ 2147483646 w 259"/>
                <a:gd name="T5" fmla="*/ 2147483646 h 299"/>
                <a:gd name="T6" fmla="*/ 2147483646 w 259"/>
                <a:gd name="T7" fmla="*/ 2147483646 h 299"/>
                <a:gd name="T8" fmla="*/ 2147483646 w 259"/>
                <a:gd name="T9" fmla="*/ 2147483646 h 299"/>
                <a:gd name="T10" fmla="*/ 2147483646 w 259"/>
                <a:gd name="T11" fmla="*/ 2147483646 h 299"/>
                <a:gd name="T12" fmla="*/ 2147483646 w 259"/>
                <a:gd name="T13" fmla="*/ 2147483646 h 299"/>
                <a:gd name="T14" fmla="*/ 2147483646 w 259"/>
                <a:gd name="T15" fmla="*/ 2147483646 h 299"/>
                <a:gd name="T16" fmla="*/ 0 w 259"/>
                <a:gd name="T17" fmla="*/ 2147483646 h 299"/>
                <a:gd name="T18" fmla="*/ 0 w 259"/>
                <a:gd name="T19" fmla="*/ 2147483646 h 299"/>
                <a:gd name="T20" fmla="*/ 0 w 259"/>
                <a:gd name="T21" fmla="*/ 2147483646 h 299"/>
                <a:gd name="T22" fmla="*/ 2147483646 w 259"/>
                <a:gd name="T23" fmla="*/ 2147483646 h 299"/>
                <a:gd name="T24" fmla="*/ 2147483646 w 259"/>
                <a:gd name="T25" fmla="*/ 0 h 299"/>
                <a:gd name="T26" fmla="*/ 2147483646 w 259"/>
                <a:gd name="T27" fmla="*/ 0 h 2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9" h="299">
                  <a:moveTo>
                    <a:pt x="129" y="0"/>
                  </a:moveTo>
                  <a:lnTo>
                    <a:pt x="194" y="38"/>
                  </a:lnTo>
                  <a:lnTo>
                    <a:pt x="259" y="74"/>
                  </a:lnTo>
                  <a:lnTo>
                    <a:pt x="259" y="149"/>
                  </a:lnTo>
                  <a:lnTo>
                    <a:pt x="259" y="223"/>
                  </a:lnTo>
                  <a:lnTo>
                    <a:pt x="194" y="261"/>
                  </a:lnTo>
                  <a:lnTo>
                    <a:pt x="129" y="299"/>
                  </a:lnTo>
                  <a:lnTo>
                    <a:pt x="64" y="261"/>
                  </a:lnTo>
                  <a:lnTo>
                    <a:pt x="0" y="223"/>
                  </a:lnTo>
                  <a:lnTo>
                    <a:pt x="0" y="149"/>
                  </a:lnTo>
                  <a:lnTo>
                    <a:pt x="0" y="74"/>
                  </a:lnTo>
                  <a:lnTo>
                    <a:pt x="64" y="3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03EDA09-695E-C044-BF83-BE1B76BC0D3E}"/>
                </a:ext>
              </a:extLst>
            </p:cNvPr>
            <p:cNvSpPr/>
            <p:nvPr/>
          </p:nvSpPr>
          <p:spPr bwMode="auto">
            <a:xfrm>
              <a:off x="5222100" y="2307560"/>
              <a:ext cx="519112" cy="561975"/>
            </a:xfrm>
            <a:custGeom>
              <a:avLst/>
              <a:gdLst>
                <a:gd name="T0" fmla="*/ 2147483646 w 257"/>
                <a:gd name="T1" fmla="*/ 0 h 297"/>
                <a:gd name="T2" fmla="*/ 2147483646 w 257"/>
                <a:gd name="T3" fmla="*/ 2147483646 h 297"/>
                <a:gd name="T4" fmla="*/ 2147483646 w 257"/>
                <a:gd name="T5" fmla="*/ 2147483646 h 297"/>
                <a:gd name="T6" fmla="*/ 2147483646 w 257"/>
                <a:gd name="T7" fmla="*/ 2147483646 h 297"/>
                <a:gd name="T8" fmla="*/ 2147483646 w 257"/>
                <a:gd name="T9" fmla="*/ 2147483646 h 297"/>
                <a:gd name="T10" fmla="*/ 2147483646 w 257"/>
                <a:gd name="T11" fmla="*/ 2147483646 h 297"/>
                <a:gd name="T12" fmla="*/ 2147483646 w 257"/>
                <a:gd name="T13" fmla="*/ 2147483646 h 297"/>
                <a:gd name="T14" fmla="*/ 2147483646 w 257"/>
                <a:gd name="T15" fmla="*/ 2147483646 h 297"/>
                <a:gd name="T16" fmla="*/ 0 w 257"/>
                <a:gd name="T17" fmla="*/ 2147483646 h 297"/>
                <a:gd name="T18" fmla="*/ 0 w 257"/>
                <a:gd name="T19" fmla="*/ 2147483646 h 297"/>
                <a:gd name="T20" fmla="*/ 0 w 257"/>
                <a:gd name="T21" fmla="*/ 2147483646 h 297"/>
                <a:gd name="T22" fmla="*/ 2147483646 w 257"/>
                <a:gd name="T23" fmla="*/ 2147483646 h 297"/>
                <a:gd name="T24" fmla="*/ 2147483646 w 257"/>
                <a:gd name="T25" fmla="*/ 0 h 297"/>
                <a:gd name="T26" fmla="*/ 2147483646 w 257"/>
                <a:gd name="T27" fmla="*/ 0 h 2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97">
                  <a:moveTo>
                    <a:pt x="128" y="0"/>
                  </a:moveTo>
                  <a:lnTo>
                    <a:pt x="192" y="36"/>
                  </a:lnTo>
                  <a:lnTo>
                    <a:pt x="257" y="74"/>
                  </a:lnTo>
                  <a:lnTo>
                    <a:pt x="257" y="148"/>
                  </a:lnTo>
                  <a:lnTo>
                    <a:pt x="257" y="224"/>
                  </a:lnTo>
                  <a:lnTo>
                    <a:pt x="192" y="261"/>
                  </a:lnTo>
                  <a:lnTo>
                    <a:pt x="128" y="297"/>
                  </a:lnTo>
                  <a:lnTo>
                    <a:pt x="63" y="261"/>
                  </a:lnTo>
                  <a:lnTo>
                    <a:pt x="0" y="224"/>
                  </a:lnTo>
                  <a:lnTo>
                    <a:pt x="0" y="148"/>
                  </a:lnTo>
                  <a:lnTo>
                    <a:pt x="0" y="74"/>
                  </a:lnTo>
                  <a:lnTo>
                    <a:pt x="63" y="36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348CA23-AFC4-A941-AD1F-F7D88AE16A2A}"/>
                </a:ext>
              </a:extLst>
            </p:cNvPr>
            <p:cNvSpPr/>
            <p:nvPr/>
          </p:nvSpPr>
          <p:spPr bwMode="auto">
            <a:xfrm>
              <a:off x="4898250" y="4239548"/>
              <a:ext cx="523875" cy="565150"/>
            </a:xfrm>
            <a:custGeom>
              <a:avLst/>
              <a:gdLst>
                <a:gd name="T0" fmla="*/ 2147483646 w 260"/>
                <a:gd name="T1" fmla="*/ 0 h 299"/>
                <a:gd name="T2" fmla="*/ 2147483646 w 260"/>
                <a:gd name="T3" fmla="*/ 2147483646 h 299"/>
                <a:gd name="T4" fmla="*/ 2147483646 w 260"/>
                <a:gd name="T5" fmla="*/ 2147483646 h 299"/>
                <a:gd name="T6" fmla="*/ 2147483646 w 260"/>
                <a:gd name="T7" fmla="*/ 2147483646 h 299"/>
                <a:gd name="T8" fmla="*/ 2147483646 w 260"/>
                <a:gd name="T9" fmla="*/ 2147483646 h 299"/>
                <a:gd name="T10" fmla="*/ 2147483646 w 260"/>
                <a:gd name="T11" fmla="*/ 2147483646 h 299"/>
                <a:gd name="T12" fmla="*/ 2147483646 w 260"/>
                <a:gd name="T13" fmla="*/ 2147483646 h 299"/>
                <a:gd name="T14" fmla="*/ 2147483646 w 260"/>
                <a:gd name="T15" fmla="*/ 2147483646 h 299"/>
                <a:gd name="T16" fmla="*/ 0 w 260"/>
                <a:gd name="T17" fmla="*/ 2147483646 h 299"/>
                <a:gd name="T18" fmla="*/ 0 w 260"/>
                <a:gd name="T19" fmla="*/ 2147483646 h 299"/>
                <a:gd name="T20" fmla="*/ 0 w 260"/>
                <a:gd name="T21" fmla="*/ 2147483646 h 299"/>
                <a:gd name="T22" fmla="*/ 2147483646 w 260"/>
                <a:gd name="T23" fmla="*/ 2147483646 h 299"/>
                <a:gd name="T24" fmla="*/ 2147483646 w 260"/>
                <a:gd name="T25" fmla="*/ 0 h 299"/>
                <a:gd name="T26" fmla="*/ 2147483646 w 260"/>
                <a:gd name="T27" fmla="*/ 0 h 2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0" h="299">
                  <a:moveTo>
                    <a:pt x="130" y="0"/>
                  </a:moveTo>
                  <a:lnTo>
                    <a:pt x="195" y="38"/>
                  </a:lnTo>
                  <a:lnTo>
                    <a:pt x="260" y="76"/>
                  </a:lnTo>
                  <a:lnTo>
                    <a:pt x="260" y="150"/>
                  </a:lnTo>
                  <a:lnTo>
                    <a:pt x="260" y="224"/>
                  </a:lnTo>
                  <a:lnTo>
                    <a:pt x="195" y="261"/>
                  </a:lnTo>
                  <a:lnTo>
                    <a:pt x="130" y="299"/>
                  </a:lnTo>
                  <a:lnTo>
                    <a:pt x="65" y="261"/>
                  </a:lnTo>
                  <a:lnTo>
                    <a:pt x="0" y="224"/>
                  </a:lnTo>
                  <a:lnTo>
                    <a:pt x="0" y="150"/>
                  </a:lnTo>
                  <a:lnTo>
                    <a:pt x="0" y="76"/>
                  </a:lnTo>
                  <a:lnTo>
                    <a:pt x="65" y="3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4315568-AE15-6F46-9572-162B964AB022}"/>
                </a:ext>
              </a:extLst>
            </p:cNvPr>
            <p:cNvSpPr/>
            <p:nvPr/>
          </p:nvSpPr>
          <p:spPr bwMode="auto">
            <a:xfrm>
              <a:off x="2532875" y="2107535"/>
              <a:ext cx="520700" cy="565150"/>
            </a:xfrm>
            <a:custGeom>
              <a:avLst/>
              <a:gdLst>
                <a:gd name="T0" fmla="*/ 2147483646 w 258"/>
                <a:gd name="T1" fmla="*/ 0 h 299"/>
                <a:gd name="T2" fmla="*/ 2147483646 w 258"/>
                <a:gd name="T3" fmla="*/ 2147483646 h 299"/>
                <a:gd name="T4" fmla="*/ 2147483646 w 258"/>
                <a:gd name="T5" fmla="*/ 2147483646 h 299"/>
                <a:gd name="T6" fmla="*/ 2147483646 w 258"/>
                <a:gd name="T7" fmla="*/ 2147483646 h 299"/>
                <a:gd name="T8" fmla="*/ 2147483646 w 258"/>
                <a:gd name="T9" fmla="*/ 2147483646 h 299"/>
                <a:gd name="T10" fmla="*/ 2147483646 w 258"/>
                <a:gd name="T11" fmla="*/ 2147483646 h 299"/>
                <a:gd name="T12" fmla="*/ 2147483646 w 258"/>
                <a:gd name="T13" fmla="*/ 2147483646 h 299"/>
                <a:gd name="T14" fmla="*/ 2147483646 w 258"/>
                <a:gd name="T15" fmla="*/ 2147483646 h 299"/>
                <a:gd name="T16" fmla="*/ 0 w 258"/>
                <a:gd name="T17" fmla="*/ 2147483646 h 299"/>
                <a:gd name="T18" fmla="*/ 0 w 258"/>
                <a:gd name="T19" fmla="*/ 2147483646 h 299"/>
                <a:gd name="T20" fmla="*/ 0 w 258"/>
                <a:gd name="T21" fmla="*/ 2147483646 h 299"/>
                <a:gd name="T22" fmla="*/ 2147483646 w 258"/>
                <a:gd name="T23" fmla="*/ 2147483646 h 299"/>
                <a:gd name="T24" fmla="*/ 2147483646 w 258"/>
                <a:gd name="T25" fmla="*/ 0 h 299"/>
                <a:gd name="T26" fmla="*/ 2147483646 w 258"/>
                <a:gd name="T27" fmla="*/ 0 h 2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8" h="299">
                  <a:moveTo>
                    <a:pt x="128" y="0"/>
                  </a:moveTo>
                  <a:lnTo>
                    <a:pt x="193" y="38"/>
                  </a:lnTo>
                  <a:lnTo>
                    <a:pt x="258" y="76"/>
                  </a:lnTo>
                  <a:lnTo>
                    <a:pt x="258" y="150"/>
                  </a:lnTo>
                  <a:lnTo>
                    <a:pt x="258" y="223"/>
                  </a:lnTo>
                  <a:lnTo>
                    <a:pt x="193" y="261"/>
                  </a:lnTo>
                  <a:lnTo>
                    <a:pt x="128" y="299"/>
                  </a:lnTo>
                  <a:lnTo>
                    <a:pt x="63" y="261"/>
                  </a:lnTo>
                  <a:lnTo>
                    <a:pt x="0" y="223"/>
                  </a:lnTo>
                  <a:lnTo>
                    <a:pt x="0" y="150"/>
                  </a:lnTo>
                  <a:lnTo>
                    <a:pt x="0" y="76"/>
                  </a:lnTo>
                  <a:lnTo>
                    <a:pt x="63" y="3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56415CC-4A4B-F64A-A1AF-B276354F39B6}"/>
                </a:ext>
              </a:extLst>
            </p:cNvPr>
            <p:cNvSpPr/>
            <p:nvPr/>
          </p:nvSpPr>
          <p:spPr bwMode="auto">
            <a:xfrm>
              <a:off x="1380350" y="4090323"/>
              <a:ext cx="520700" cy="560387"/>
            </a:xfrm>
            <a:custGeom>
              <a:avLst/>
              <a:gdLst>
                <a:gd name="T0" fmla="*/ 2147483646 w 258"/>
                <a:gd name="T1" fmla="*/ 0 h 297"/>
                <a:gd name="T2" fmla="*/ 2147483646 w 258"/>
                <a:gd name="T3" fmla="*/ 2147483646 h 297"/>
                <a:gd name="T4" fmla="*/ 2147483646 w 258"/>
                <a:gd name="T5" fmla="*/ 2147483646 h 297"/>
                <a:gd name="T6" fmla="*/ 2147483646 w 258"/>
                <a:gd name="T7" fmla="*/ 2147483646 h 297"/>
                <a:gd name="T8" fmla="*/ 2147483646 w 258"/>
                <a:gd name="T9" fmla="*/ 2147483646 h 297"/>
                <a:gd name="T10" fmla="*/ 2147483646 w 258"/>
                <a:gd name="T11" fmla="*/ 2147483646 h 297"/>
                <a:gd name="T12" fmla="*/ 2147483646 w 258"/>
                <a:gd name="T13" fmla="*/ 2147483646 h 297"/>
                <a:gd name="T14" fmla="*/ 2147483646 w 258"/>
                <a:gd name="T15" fmla="*/ 2147483646 h 297"/>
                <a:gd name="T16" fmla="*/ 0 w 258"/>
                <a:gd name="T17" fmla="*/ 2147483646 h 297"/>
                <a:gd name="T18" fmla="*/ 0 w 258"/>
                <a:gd name="T19" fmla="*/ 2147483646 h 297"/>
                <a:gd name="T20" fmla="*/ 0 w 258"/>
                <a:gd name="T21" fmla="*/ 2147483646 h 297"/>
                <a:gd name="T22" fmla="*/ 2147483646 w 258"/>
                <a:gd name="T23" fmla="*/ 2147483646 h 297"/>
                <a:gd name="T24" fmla="*/ 2147483646 w 258"/>
                <a:gd name="T25" fmla="*/ 0 h 297"/>
                <a:gd name="T26" fmla="*/ 2147483646 w 258"/>
                <a:gd name="T27" fmla="*/ 0 h 2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8" h="297">
                  <a:moveTo>
                    <a:pt x="130" y="0"/>
                  </a:moveTo>
                  <a:lnTo>
                    <a:pt x="193" y="36"/>
                  </a:lnTo>
                  <a:lnTo>
                    <a:pt x="258" y="74"/>
                  </a:lnTo>
                  <a:lnTo>
                    <a:pt x="258" y="148"/>
                  </a:lnTo>
                  <a:lnTo>
                    <a:pt x="258" y="223"/>
                  </a:lnTo>
                  <a:lnTo>
                    <a:pt x="193" y="261"/>
                  </a:lnTo>
                  <a:lnTo>
                    <a:pt x="130" y="297"/>
                  </a:lnTo>
                  <a:lnTo>
                    <a:pt x="65" y="261"/>
                  </a:lnTo>
                  <a:lnTo>
                    <a:pt x="0" y="223"/>
                  </a:lnTo>
                  <a:lnTo>
                    <a:pt x="0" y="148"/>
                  </a:lnTo>
                  <a:lnTo>
                    <a:pt x="0" y="74"/>
                  </a:lnTo>
                  <a:lnTo>
                    <a:pt x="65" y="3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D042FF6-FDB3-A747-8271-BEEE0E04FC82}"/>
                </a:ext>
              </a:extLst>
            </p:cNvPr>
            <p:cNvSpPr/>
            <p:nvPr/>
          </p:nvSpPr>
          <p:spPr bwMode="auto">
            <a:xfrm>
              <a:off x="4210862" y="4992023"/>
              <a:ext cx="290513" cy="314325"/>
            </a:xfrm>
            <a:custGeom>
              <a:avLst/>
              <a:gdLst>
                <a:gd name="T0" fmla="*/ 2147483646 w 144"/>
                <a:gd name="T1" fmla="*/ 0 h 166"/>
                <a:gd name="T2" fmla="*/ 2147483646 w 144"/>
                <a:gd name="T3" fmla="*/ 2147483646 h 166"/>
                <a:gd name="T4" fmla="*/ 2147483646 w 144"/>
                <a:gd name="T5" fmla="*/ 2147483646 h 166"/>
                <a:gd name="T6" fmla="*/ 2147483646 w 144"/>
                <a:gd name="T7" fmla="*/ 2147483646 h 166"/>
                <a:gd name="T8" fmla="*/ 2147483646 w 144"/>
                <a:gd name="T9" fmla="*/ 2147483646 h 166"/>
                <a:gd name="T10" fmla="*/ 2147483646 w 144"/>
                <a:gd name="T11" fmla="*/ 2147483646 h 166"/>
                <a:gd name="T12" fmla="*/ 2147483646 w 144"/>
                <a:gd name="T13" fmla="*/ 2147483646 h 166"/>
                <a:gd name="T14" fmla="*/ 2147483646 w 144"/>
                <a:gd name="T15" fmla="*/ 2147483646 h 166"/>
                <a:gd name="T16" fmla="*/ 0 w 144"/>
                <a:gd name="T17" fmla="*/ 2147483646 h 166"/>
                <a:gd name="T18" fmla="*/ 0 w 144"/>
                <a:gd name="T19" fmla="*/ 2147483646 h 166"/>
                <a:gd name="T20" fmla="*/ 0 w 144"/>
                <a:gd name="T21" fmla="*/ 2147483646 h 166"/>
                <a:gd name="T22" fmla="*/ 2147483646 w 144"/>
                <a:gd name="T23" fmla="*/ 2147483646 h 166"/>
                <a:gd name="T24" fmla="*/ 2147483646 w 144"/>
                <a:gd name="T25" fmla="*/ 0 h 166"/>
                <a:gd name="T26" fmla="*/ 2147483646 w 144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66">
                  <a:moveTo>
                    <a:pt x="72" y="0"/>
                  </a:moveTo>
                  <a:lnTo>
                    <a:pt x="108" y="22"/>
                  </a:lnTo>
                  <a:lnTo>
                    <a:pt x="144" y="42"/>
                  </a:lnTo>
                  <a:lnTo>
                    <a:pt x="144" y="83"/>
                  </a:lnTo>
                  <a:lnTo>
                    <a:pt x="144" y="124"/>
                  </a:lnTo>
                  <a:lnTo>
                    <a:pt x="108" y="144"/>
                  </a:lnTo>
                  <a:lnTo>
                    <a:pt x="72" y="166"/>
                  </a:lnTo>
                  <a:lnTo>
                    <a:pt x="36" y="144"/>
                  </a:lnTo>
                  <a:lnTo>
                    <a:pt x="0" y="124"/>
                  </a:lnTo>
                  <a:lnTo>
                    <a:pt x="0" y="83"/>
                  </a:lnTo>
                  <a:lnTo>
                    <a:pt x="0" y="42"/>
                  </a:lnTo>
                  <a:lnTo>
                    <a:pt x="36" y="2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27109D55-D35B-4849-A90D-E728E76E3BFD}"/>
                </a:ext>
              </a:extLst>
            </p:cNvPr>
            <p:cNvSpPr/>
            <p:nvPr/>
          </p:nvSpPr>
          <p:spPr bwMode="auto">
            <a:xfrm>
              <a:off x="2250300" y="3090198"/>
              <a:ext cx="285750" cy="314325"/>
            </a:xfrm>
            <a:custGeom>
              <a:avLst/>
              <a:gdLst>
                <a:gd name="T0" fmla="*/ 2147483646 w 142"/>
                <a:gd name="T1" fmla="*/ 0 h 166"/>
                <a:gd name="T2" fmla="*/ 2147483646 w 142"/>
                <a:gd name="T3" fmla="*/ 2147483646 h 166"/>
                <a:gd name="T4" fmla="*/ 2147483646 w 142"/>
                <a:gd name="T5" fmla="*/ 2147483646 h 166"/>
                <a:gd name="T6" fmla="*/ 2147483646 w 142"/>
                <a:gd name="T7" fmla="*/ 2147483646 h 166"/>
                <a:gd name="T8" fmla="*/ 2147483646 w 142"/>
                <a:gd name="T9" fmla="*/ 2147483646 h 166"/>
                <a:gd name="T10" fmla="*/ 2147483646 w 142"/>
                <a:gd name="T11" fmla="*/ 2147483646 h 166"/>
                <a:gd name="T12" fmla="*/ 2147483646 w 142"/>
                <a:gd name="T13" fmla="*/ 2147483646 h 166"/>
                <a:gd name="T14" fmla="*/ 2147483646 w 142"/>
                <a:gd name="T15" fmla="*/ 2147483646 h 166"/>
                <a:gd name="T16" fmla="*/ 0 w 142"/>
                <a:gd name="T17" fmla="*/ 2147483646 h 166"/>
                <a:gd name="T18" fmla="*/ 0 w 142"/>
                <a:gd name="T19" fmla="*/ 2147483646 h 166"/>
                <a:gd name="T20" fmla="*/ 0 w 142"/>
                <a:gd name="T21" fmla="*/ 2147483646 h 166"/>
                <a:gd name="T22" fmla="*/ 2147483646 w 142"/>
                <a:gd name="T23" fmla="*/ 2147483646 h 166"/>
                <a:gd name="T24" fmla="*/ 2147483646 w 142"/>
                <a:gd name="T25" fmla="*/ 0 h 166"/>
                <a:gd name="T26" fmla="*/ 2147483646 w 142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6">
                  <a:moveTo>
                    <a:pt x="70" y="0"/>
                  </a:moveTo>
                  <a:lnTo>
                    <a:pt x="106" y="22"/>
                  </a:lnTo>
                  <a:lnTo>
                    <a:pt x="142" y="42"/>
                  </a:lnTo>
                  <a:lnTo>
                    <a:pt x="142" y="83"/>
                  </a:lnTo>
                  <a:lnTo>
                    <a:pt x="142" y="125"/>
                  </a:lnTo>
                  <a:lnTo>
                    <a:pt x="106" y="144"/>
                  </a:lnTo>
                  <a:lnTo>
                    <a:pt x="70" y="166"/>
                  </a:lnTo>
                  <a:lnTo>
                    <a:pt x="34" y="144"/>
                  </a:lnTo>
                  <a:lnTo>
                    <a:pt x="0" y="125"/>
                  </a:lnTo>
                  <a:lnTo>
                    <a:pt x="0" y="83"/>
                  </a:lnTo>
                  <a:lnTo>
                    <a:pt x="0" y="42"/>
                  </a:lnTo>
                  <a:lnTo>
                    <a:pt x="34" y="2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9C49B42-6F28-E544-A348-8493A635856C}"/>
                </a:ext>
              </a:extLst>
            </p:cNvPr>
            <p:cNvSpPr/>
            <p:nvPr/>
          </p:nvSpPr>
          <p:spPr bwMode="auto">
            <a:xfrm>
              <a:off x="3226612" y="2613948"/>
              <a:ext cx="287338" cy="311150"/>
            </a:xfrm>
            <a:custGeom>
              <a:avLst/>
              <a:gdLst>
                <a:gd name="T0" fmla="*/ 2147483646 w 142"/>
                <a:gd name="T1" fmla="*/ 0 h 164"/>
                <a:gd name="T2" fmla="*/ 2147483646 w 142"/>
                <a:gd name="T3" fmla="*/ 2147483646 h 164"/>
                <a:gd name="T4" fmla="*/ 2147483646 w 142"/>
                <a:gd name="T5" fmla="*/ 2147483646 h 164"/>
                <a:gd name="T6" fmla="*/ 2147483646 w 142"/>
                <a:gd name="T7" fmla="*/ 2147483646 h 164"/>
                <a:gd name="T8" fmla="*/ 2147483646 w 142"/>
                <a:gd name="T9" fmla="*/ 2147483646 h 164"/>
                <a:gd name="T10" fmla="*/ 2147483646 w 142"/>
                <a:gd name="T11" fmla="*/ 2147483646 h 164"/>
                <a:gd name="T12" fmla="*/ 2147483646 w 142"/>
                <a:gd name="T13" fmla="*/ 2147483646 h 164"/>
                <a:gd name="T14" fmla="*/ 2147483646 w 142"/>
                <a:gd name="T15" fmla="*/ 2147483646 h 164"/>
                <a:gd name="T16" fmla="*/ 0 w 142"/>
                <a:gd name="T17" fmla="*/ 2147483646 h 164"/>
                <a:gd name="T18" fmla="*/ 0 w 142"/>
                <a:gd name="T19" fmla="*/ 2147483646 h 164"/>
                <a:gd name="T20" fmla="*/ 0 w 142"/>
                <a:gd name="T21" fmla="*/ 2147483646 h 164"/>
                <a:gd name="T22" fmla="*/ 2147483646 w 142"/>
                <a:gd name="T23" fmla="*/ 2147483646 h 164"/>
                <a:gd name="T24" fmla="*/ 2147483646 w 142"/>
                <a:gd name="T25" fmla="*/ 0 h 164"/>
                <a:gd name="T26" fmla="*/ 2147483646 w 142"/>
                <a:gd name="T27" fmla="*/ 0 h 1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4">
                  <a:moveTo>
                    <a:pt x="70" y="0"/>
                  </a:moveTo>
                  <a:lnTo>
                    <a:pt x="106" y="20"/>
                  </a:lnTo>
                  <a:lnTo>
                    <a:pt x="142" y="40"/>
                  </a:lnTo>
                  <a:lnTo>
                    <a:pt x="142" y="81"/>
                  </a:lnTo>
                  <a:lnTo>
                    <a:pt x="142" y="123"/>
                  </a:lnTo>
                  <a:lnTo>
                    <a:pt x="106" y="143"/>
                  </a:lnTo>
                  <a:lnTo>
                    <a:pt x="70" y="164"/>
                  </a:lnTo>
                  <a:lnTo>
                    <a:pt x="36" y="143"/>
                  </a:lnTo>
                  <a:lnTo>
                    <a:pt x="0" y="123"/>
                  </a:lnTo>
                  <a:lnTo>
                    <a:pt x="0" y="81"/>
                  </a:lnTo>
                  <a:lnTo>
                    <a:pt x="0" y="40"/>
                  </a:lnTo>
                  <a:lnTo>
                    <a:pt x="36" y="2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DCD96C9A-91D4-1D44-B4F5-843F4F3EEB0F}"/>
                </a:ext>
              </a:extLst>
            </p:cNvPr>
            <p:cNvSpPr/>
            <p:nvPr/>
          </p:nvSpPr>
          <p:spPr bwMode="auto">
            <a:xfrm>
              <a:off x="3804462" y="4230023"/>
              <a:ext cx="287338" cy="309562"/>
            </a:xfrm>
            <a:custGeom>
              <a:avLst/>
              <a:gdLst>
                <a:gd name="T0" fmla="*/ 2147483646 w 143"/>
                <a:gd name="T1" fmla="*/ 0 h 164"/>
                <a:gd name="T2" fmla="*/ 2147483646 w 143"/>
                <a:gd name="T3" fmla="*/ 2147483646 h 164"/>
                <a:gd name="T4" fmla="*/ 2147483646 w 143"/>
                <a:gd name="T5" fmla="*/ 2147483646 h 164"/>
                <a:gd name="T6" fmla="*/ 2147483646 w 143"/>
                <a:gd name="T7" fmla="*/ 2147483646 h 164"/>
                <a:gd name="T8" fmla="*/ 2147483646 w 143"/>
                <a:gd name="T9" fmla="*/ 2147483646 h 164"/>
                <a:gd name="T10" fmla="*/ 2147483646 w 143"/>
                <a:gd name="T11" fmla="*/ 2147483646 h 164"/>
                <a:gd name="T12" fmla="*/ 2147483646 w 143"/>
                <a:gd name="T13" fmla="*/ 2147483646 h 164"/>
                <a:gd name="T14" fmla="*/ 2147483646 w 143"/>
                <a:gd name="T15" fmla="*/ 2147483646 h 164"/>
                <a:gd name="T16" fmla="*/ 0 w 143"/>
                <a:gd name="T17" fmla="*/ 2147483646 h 164"/>
                <a:gd name="T18" fmla="*/ 0 w 143"/>
                <a:gd name="T19" fmla="*/ 2147483646 h 164"/>
                <a:gd name="T20" fmla="*/ 0 w 143"/>
                <a:gd name="T21" fmla="*/ 2147483646 h 164"/>
                <a:gd name="T22" fmla="*/ 2147483646 w 143"/>
                <a:gd name="T23" fmla="*/ 2147483646 h 164"/>
                <a:gd name="T24" fmla="*/ 2147483646 w 143"/>
                <a:gd name="T25" fmla="*/ 0 h 164"/>
                <a:gd name="T26" fmla="*/ 2147483646 w 143"/>
                <a:gd name="T27" fmla="*/ 0 h 1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3" h="164">
                  <a:moveTo>
                    <a:pt x="72" y="0"/>
                  </a:moveTo>
                  <a:lnTo>
                    <a:pt x="108" y="20"/>
                  </a:lnTo>
                  <a:lnTo>
                    <a:pt x="143" y="39"/>
                  </a:lnTo>
                  <a:lnTo>
                    <a:pt x="143" y="81"/>
                  </a:lnTo>
                  <a:lnTo>
                    <a:pt x="143" y="122"/>
                  </a:lnTo>
                  <a:lnTo>
                    <a:pt x="108" y="144"/>
                  </a:lnTo>
                  <a:lnTo>
                    <a:pt x="72" y="164"/>
                  </a:lnTo>
                  <a:lnTo>
                    <a:pt x="36" y="144"/>
                  </a:lnTo>
                  <a:lnTo>
                    <a:pt x="0" y="122"/>
                  </a:lnTo>
                  <a:lnTo>
                    <a:pt x="0" y="81"/>
                  </a:lnTo>
                  <a:lnTo>
                    <a:pt x="0" y="39"/>
                  </a:lnTo>
                  <a:lnTo>
                    <a:pt x="36" y="2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D8295F4-D9EE-4641-8C26-956F84F200F1}"/>
                </a:ext>
              </a:extLst>
            </p:cNvPr>
            <p:cNvSpPr/>
            <p:nvPr/>
          </p:nvSpPr>
          <p:spPr bwMode="auto">
            <a:xfrm>
              <a:off x="2093137" y="3936335"/>
              <a:ext cx="285750" cy="314325"/>
            </a:xfrm>
            <a:custGeom>
              <a:avLst/>
              <a:gdLst>
                <a:gd name="T0" fmla="*/ 2147483646 w 142"/>
                <a:gd name="T1" fmla="*/ 0 h 166"/>
                <a:gd name="T2" fmla="*/ 2147483646 w 142"/>
                <a:gd name="T3" fmla="*/ 2147483646 h 166"/>
                <a:gd name="T4" fmla="*/ 2147483646 w 142"/>
                <a:gd name="T5" fmla="*/ 2147483646 h 166"/>
                <a:gd name="T6" fmla="*/ 2147483646 w 142"/>
                <a:gd name="T7" fmla="*/ 2147483646 h 166"/>
                <a:gd name="T8" fmla="*/ 2147483646 w 142"/>
                <a:gd name="T9" fmla="*/ 2147483646 h 166"/>
                <a:gd name="T10" fmla="*/ 2147483646 w 142"/>
                <a:gd name="T11" fmla="*/ 2147483646 h 166"/>
                <a:gd name="T12" fmla="*/ 2147483646 w 142"/>
                <a:gd name="T13" fmla="*/ 2147483646 h 166"/>
                <a:gd name="T14" fmla="*/ 2147483646 w 142"/>
                <a:gd name="T15" fmla="*/ 2147483646 h 166"/>
                <a:gd name="T16" fmla="*/ 0 w 142"/>
                <a:gd name="T17" fmla="*/ 2147483646 h 166"/>
                <a:gd name="T18" fmla="*/ 0 w 142"/>
                <a:gd name="T19" fmla="*/ 2147483646 h 166"/>
                <a:gd name="T20" fmla="*/ 0 w 142"/>
                <a:gd name="T21" fmla="*/ 2147483646 h 166"/>
                <a:gd name="T22" fmla="*/ 2147483646 w 142"/>
                <a:gd name="T23" fmla="*/ 2147483646 h 166"/>
                <a:gd name="T24" fmla="*/ 2147483646 w 142"/>
                <a:gd name="T25" fmla="*/ 0 h 166"/>
                <a:gd name="T26" fmla="*/ 2147483646 w 142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6">
                  <a:moveTo>
                    <a:pt x="70" y="0"/>
                  </a:moveTo>
                  <a:lnTo>
                    <a:pt x="106" y="22"/>
                  </a:lnTo>
                  <a:lnTo>
                    <a:pt x="142" y="41"/>
                  </a:lnTo>
                  <a:lnTo>
                    <a:pt x="142" y="83"/>
                  </a:lnTo>
                  <a:lnTo>
                    <a:pt x="142" y="124"/>
                  </a:lnTo>
                  <a:lnTo>
                    <a:pt x="106" y="144"/>
                  </a:lnTo>
                  <a:lnTo>
                    <a:pt x="70" y="166"/>
                  </a:lnTo>
                  <a:lnTo>
                    <a:pt x="34" y="144"/>
                  </a:lnTo>
                  <a:lnTo>
                    <a:pt x="0" y="124"/>
                  </a:lnTo>
                  <a:lnTo>
                    <a:pt x="0" y="83"/>
                  </a:lnTo>
                  <a:lnTo>
                    <a:pt x="0" y="41"/>
                  </a:lnTo>
                  <a:lnTo>
                    <a:pt x="34" y="2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D9A7729E-3297-3E42-918E-EF55496DC91C}"/>
                </a:ext>
              </a:extLst>
            </p:cNvPr>
            <p:cNvSpPr/>
            <p:nvPr/>
          </p:nvSpPr>
          <p:spPr bwMode="auto">
            <a:xfrm>
              <a:off x="4823637" y="3214023"/>
              <a:ext cx="290513" cy="314325"/>
            </a:xfrm>
            <a:custGeom>
              <a:avLst/>
              <a:gdLst>
                <a:gd name="T0" fmla="*/ 2147483646 w 144"/>
                <a:gd name="T1" fmla="*/ 0 h 166"/>
                <a:gd name="T2" fmla="*/ 2147483646 w 144"/>
                <a:gd name="T3" fmla="*/ 2147483646 h 166"/>
                <a:gd name="T4" fmla="*/ 2147483646 w 144"/>
                <a:gd name="T5" fmla="*/ 2147483646 h 166"/>
                <a:gd name="T6" fmla="*/ 2147483646 w 144"/>
                <a:gd name="T7" fmla="*/ 2147483646 h 166"/>
                <a:gd name="T8" fmla="*/ 2147483646 w 144"/>
                <a:gd name="T9" fmla="*/ 2147483646 h 166"/>
                <a:gd name="T10" fmla="*/ 2147483646 w 144"/>
                <a:gd name="T11" fmla="*/ 2147483646 h 166"/>
                <a:gd name="T12" fmla="*/ 2147483646 w 144"/>
                <a:gd name="T13" fmla="*/ 2147483646 h 166"/>
                <a:gd name="T14" fmla="*/ 2147483646 w 144"/>
                <a:gd name="T15" fmla="*/ 2147483646 h 166"/>
                <a:gd name="T16" fmla="*/ 0 w 144"/>
                <a:gd name="T17" fmla="*/ 2147483646 h 166"/>
                <a:gd name="T18" fmla="*/ 0 w 144"/>
                <a:gd name="T19" fmla="*/ 2147483646 h 166"/>
                <a:gd name="T20" fmla="*/ 0 w 144"/>
                <a:gd name="T21" fmla="*/ 2147483646 h 166"/>
                <a:gd name="T22" fmla="*/ 2147483646 w 144"/>
                <a:gd name="T23" fmla="*/ 2147483646 h 166"/>
                <a:gd name="T24" fmla="*/ 2147483646 w 144"/>
                <a:gd name="T25" fmla="*/ 0 h 166"/>
                <a:gd name="T26" fmla="*/ 2147483646 w 144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66">
                  <a:moveTo>
                    <a:pt x="72" y="0"/>
                  </a:moveTo>
                  <a:lnTo>
                    <a:pt x="108" y="22"/>
                  </a:lnTo>
                  <a:lnTo>
                    <a:pt x="144" y="42"/>
                  </a:lnTo>
                  <a:lnTo>
                    <a:pt x="144" y="83"/>
                  </a:lnTo>
                  <a:lnTo>
                    <a:pt x="144" y="125"/>
                  </a:lnTo>
                  <a:lnTo>
                    <a:pt x="108" y="144"/>
                  </a:lnTo>
                  <a:lnTo>
                    <a:pt x="72" y="166"/>
                  </a:lnTo>
                  <a:lnTo>
                    <a:pt x="36" y="144"/>
                  </a:lnTo>
                  <a:lnTo>
                    <a:pt x="0" y="125"/>
                  </a:lnTo>
                  <a:lnTo>
                    <a:pt x="0" y="83"/>
                  </a:lnTo>
                  <a:lnTo>
                    <a:pt x="0" y="42"/>
                  </a:lnTo>
                  <a:lnTo>
                    <a:pt x="36" y="2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CB67E97-89F5-494F-8034-E187D62D97AF}"/>
                </a:ext>
              </a:extLst>
            </p:cNvPr>
            <p:cNvSpPr/>
            <p:nvPr/>
          </p:nvSpPr>
          <p:spPr bwMode="auto">
            <a:xfrm>
              <a:off x="2848787" y="4541173"/>
              <a:ext cx="287338" cy="314325"/>
            </a:xfrm>
            <a:custGeom>
              <a:avLst/>
              <a:gdLst>
                <a:gd name="T0" fmla="*/ 2147483646 w 142"/>
                <a:gd name="T1" fmla="*/ 0 h 166"/>
                <a:gd name="T2" fmla="*/ 2147483646 w 142"/>
                <a:gd name="T3" fmla="*/ 2147483646 h 166"/>
                <a:gd name="T4" fmla="*/ 2147483646 w 142"/>
                <a:gd name="T5" fmla="*/ 2147483646 h 166"/>
                <a:gd name="T6" fmla="*/ 2147483646 w 142"/>
                <a:gd name="T7" fmla="*/ 2147483646 h 166"/>
                <a:gd name="T8" fmla="*/ 2147483646 w 142"/>
                <a:gd name="T9" fmla="*/ 2147483646 h 166"/>
                <a:gd name="T10" fmla="*/ 2147483646 w 142"/>
                <a:gd name="T11" fmla="*/ 2147483646 h 166"/>
                <a:gd name="T12" fmla="*/ 2147483646 w 142"/>
                <a:gd name="T13" fmla="*/ 2147483646 h 166"/>
                <a:gd name="T14" fmla="*/ 2147483646 w 142"/>
                <a:gd name="T15" fmla="*/ 2147483646 h 166"/>
                <a:gd name="T16" fmla="*/ 0 w 142"/>
                <a:gd name="T17" fmla="*/ 2147483646 h 166"/>
                <a:gd name="T18" fmla="*/ 0 w 142"/>
                <a:gd name="T19" fmla="*/ 2147483646 h 166"/>
                <a:gd name="T20" fmla="*/ 0 w 142"/>
                <a:gd name="T21" fmla="*/ 2147483646 h 166"/>
                <a:gd name="T22" fmla="*/ 2147483646 w 142"/>
                <a:gd name="T23" fmla="*/ 2147483646 h 166"/>
                <a:gd name="T24" fmla="*/ 2147483646 w 142"/>
                <a:gd name="T25" fmla="*/ 0 h 166"/>
                <a:gd name="T26" fmla="*/ 2147483646 w 142"/>
                <a:gd name="T27" fmla="*/ 0 h 1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6">
                  <a:moveTo>
                    <a:pt x="72" y="0"/>
                  </a:moveTo>
                  <a:lnTo>
                    <a:pt x="108" y="22"/>
                  </a:lnTo>
                  <a:lnTo>
                    <a:pt x="142" y="42"/>
                  </a:lnTo>
                  <a:lnTo>
                    <a:pt x="142" y="83"/>
                  </a:lnTo>
                  <a:lnTo>
                    <a:pt x="142" y="125"/>
                  </a:lnTo>
                  <a:lnTo>
                    <a:pt x="108" y="145"/>
                  </a:lnTo>
                  <a:lnTo>
                    <a:pt x="72" y="166"/>
                  </a:lnTo>
                  <a:lnTo>
                    <a:pt x="36" y="145"/>
                  </a:lnTo>
                  <a:lnTo>
                    <a:pt x="0" y="125"/>
                  </a:lnTo>
                  <a:lnTo>
                    <a:pt x="0" y="83"/>
                  </a:lnTo>
                  <a:lnTo>
                    <a:pt x="0" y="42"/>
                  </a:lnTo>
                  <a:lnTo>
                    <a:pt x="36" y="2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8C0957D1-C7BB-6B4C-9DB7-ED59D245492E}"/>
                </a:ext>
              </a:extLst>
            </p:cNvPr>
            <p:cNvSpPr/>
            <p:nvPr/>
          </p:nvSpPr>
          <p:spPr bwMode="auto">
            <a:xfrm>
              <a:off x="3674287" y="3293398"/>
              <a:ext cx="287338" cy="312737"/>
            </a:xfrm>
            <a:custGeom>
              <a:avLst/>
              <a:gdLst>
                <a:gd name="T0" fmla="*/ 2147483646 w 142"/>
                <a:gd name="T1" fmla="*/ 0 h 165"/>
                <a:gd name="T2" fmla="*/ 2147483646 w 142"/>
                <a:gd name="T3" fmla="*/ 2147483646 h 165"/>
                <a:gd name="T4" fmla="*/ 2147483646 w 142"/>
                <a:gd name="T5" fmla="*/ 2147483646 h 165"/>
                <a:gd name="T6" fmla="*/ 2147483646 w 142"/>
                <a:gd name="T7" fmla="*/ 2147483646 h 165"/>
                <a:gd name="T8" fmla="*/ 2147483646 w 142"/>
                <a:gd name="T9" fmla="*/ 2147483646 h 165"/>
                <a:gd name="T10" fmla="*/ 2147483646 w 142"/>
                <a:gd name="T11" fmla="*/ 2147483646 h 165"/>
                <a:gd name="T12" fmla="*/ 2147483646 w 142"/>
                <a:gd name="T13" fmla="*/ 2147483646 h 165"/>
                <a:gd name="T14" fmla="*/ 2147483646 w 142"/>
                <a:gd name="T15" fmla="*/ 2147483646 h 165"/>
                <a:gd name="T16" fmla="*/ 0 w 142"/>
                <a:gd name="T17" fmla="*/ 2147483646 h 165"/>
                <a:gd name="T18" fmla="*/ 0 w 142"/>
                <a:gd name="T19" fmla="*/ 2147483646 h 165"/>
                <a:gd name="T20" fmla="*/ 0 w 142"/>
                <a:gd name="T21" fmla="*/ 2147483646 h 165"/>
                <a:gd name="T22" fmla="*/ 2147483646 w 142"/>
                <a:gd name="T23" fmla="*/ 2147483646 h 165"/>
                <a:gd name="T24" fmla="*/ 2147483646 w 142"/>
                <a:gd name="T25" fmla="*/ 0 h 165"/>
                <a:gd name="T26" fmla="*/ 2147483646 w 142"/>
                <a:gd name="T27" fmla="*/ 0 h 1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2" h="165">
                  <a:moveTo>
                    <a:pt x="72" y="0"/>
                  </a:moveTo>
                  <a:lnTo>
                    <a:pt x="108" y="21"/>
                  </a:lnTo>
                  <a:lnTo>
                    <a:pt x="142" y="41"/>
                  </a:lnTo>
                  <a:lnTo>
                    <a:pt x="142" y="83"/>
                  </a:lnTo>
                  <a:lnTo>
                    <a:pt x="142" y="124"/>
                  </a:lnTo>
                  <a:lnTo>
                    <a:pt x="108" y="144"/>
                  </a:lnTo>
                  <a:lnTo>
                    <a:pt x="72" y="165"/>
                  </a:lnTo>
                  <a:lnTo>
                    <a:pt x="36" y="144"/>
                  </a:lnTo>
                  <a:lnTo>
                    <a:pt x="0" y="124"/>
                  </a:lnTo>
                  <a:lnTo>
                    <a:pt x="0" y="83"/>
                  </a:lnTo>
                  <a:lnTo>
                    <a:pt x="0" y="41"/>
                  </a:lnTo>
                  <a:lnTo>
                    <a:pt x="36" y="2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B86E70D-50DA-2047-BFD2-7D137DB7C061}"/>
                </a:ext>
              </a:extLst>
            </p:cNvPr>
            <p:cNvSpPr/>
            <p:nvPr/>
          </p:nvSpPr>
          <p:spPr bwMode="auto">
            <a:xfrm>
              <a:off x="2494775" y="1307435"/>
              <a:ext cx="517525" cy="565150"/>
            </a:xfrm>
            <a:custGeom>
              <a:avLst/>
              <a:gdLst>
                <a:gd name="T0" fmla="*/ 2147483646 w 257"/>
                <a:gd name="T1" fmla="*/ 0 h 299"/>
                <a:gd name="T2" fmla="*/ 2147483646 w 257"/>
                <a:gd name="T3" fmla="*/ 2147483646 h 299"/>
                <a:gd name="T4" fmla="*/ 2147483646 w 257"/>
                <a:gd name="T5" fmla="*/ 2147483646 h 299"/>
                <a:gd name="T6" fmla="*/ 2147483646 w 257"/>
                <a:gd name="T7" fmla="*/ 2147483646 h 299"/>
                <a:gd name="T8" fmla="*/ 2147483646 w 257"/>
                <a:gd name="T9" fmla="*/ 2147483646 h 299"/>
                <a:gd name="T10" fmla="*/ 2147483646 w 257"/>
                <a:gd name="T11" fmla="*/ 2147483646 h 299"/>
                <a:gd name="T12" fmla="*/ 2147483646 w 257"/>
                <a:gd name="T13" fmla="*/ 2147483646 h 299"/>
                <a:gd name="T14" fmla="*/ 2147483646 w 257"/>
                <a:gd name="T15" fmla="*/ 2147483646 h 299"/>
                <a:gd name="T16" fmla="*/ 0 w 257"/>
                <a:gd name="T17" fmla="*/ 2147483646 h 299"/>
                <a:gd name="T18" fmla="*/ 0 w 257"/>
                <a:gd name="T19" fmla="*/ 2147483646 h 299"/>
                <a:gd name="T20" fmla="*/ 0 w 257"/>
                <a:gd name="T21" fmla="*/ 2147483646 h 299"/>
                <a:gd name="T22" fmla="*/ 2147483646 w 257"/>
                <a:gd name="T23" fmla="*/ 2147483646 h 299"/>
                <a:gd name="T24" fmla="*/ 2147483646 w 257"/>
                <a:gd name="T25" fmla="*/ 0 h 299"/>
                <a:gd name="T26" fmla="*/ 2147483646 w 257"/>
                <a:gd name="T27" fmla="*/ 0 h 29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99">
                  <a:moveTo>
                    <a:pt x="128" y="0"/>
                  </a:moveTo>
                  <a:lnTo>
                    <a:pt x="192" y="38"/>
                  </a:lnTo>
                  <a:lnTo>
                    <a:pt x="257" y="76"/>
                  </a:lnTo>
                  <a:lnTo>
                    <a:pt x="257" y="150"/>
                  </a:lnTo>
                  <a:lnTo>
                    <a:pt x="257" y="224"/>
                  </a:lnTo>
                  <a:lnTo>
                    <a:pt x="192" y="261"/>
                  </a:lnTo>
                  <a:lnTo>
                    <a:pt x="128" y="299"/>
                  </a:lnTo>
                  <a:lnTo>
                    <a:pt x="63" y="261"/>
                  </a:lnTo>
                  <a:lnTo>
                    <a:pt x="0" y="224"/>
                  </a:lnTo>
                  <a:lnTo>
                    <a:pt x="0" y="150"/>
                  </a:lnTo>
                  <a:lnTo>
                    <a:pt x="0" y="76"/>
                  </a:lnTo>
                  <a:lnTo>
                    <a:pt x="63" y="3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1B5F03E8-C5A1-904F-A009-D86673C8D409}"/>
                </a:ext>
              </a:extLst>
            </p:cNvPr>
            <p:cNvSpPr/>
            <p:nvPr/>
          </p:nvSpPr>
          <p:spPr bwMode="auto">
            <a:xfrm>
              <a:off x="4320400" y="2526635"/>
              <a:ext cx="520700" cy="561975"/>
            </a:xfrm>
            <a:custGeom>
              <a:avLst/>
              <a:gdLst>
                <a:gd name="T0" fmla="*/ 2147483646 w 258"/>
                <a:gd name="T1" fmla="*/ 0 h 297"/>
                <a:gd name="T2" fmla="*/ 2147483646 w 258"/>
                <a:gd name="T3" fmla="*/ 2147483646 h 297"/>
                <a:gd name="T4" fmla="*/ 2147483646 w 258"/>
                <a:gd name="T5" fmla="*/ 2147483646 h 297"/>
                <a:gd name="T6" fmla="*/ 2147483646 w 258"/>
                <a:gd name="T7" fmla="*/ 2147483646 h 297"/>
                <a:gd name="T8" fmla="*/ 2147483646 w 258"/>
                <a:gd name="T9" fmla="*/ 2147483646 h 297"/>
                <a:gd name="T10" fmla="*/ 2147483646 w 258"/>
                <a:gd name="T11" fmla="*/ 2147483646 h 297"/>
                <a:gd name="T12" fmla="*/ 2147483646 w 258"/>
                <a:gd name="T13" fmla="*/ 2147483646 h 297"/>
                <a:gd name="T14" fmla="*/ 2147483646 w 258"/>
                <a:gd name="T15" fmla="*/ 2147483646 h 297"/>
                <a:gd name="T16" fmla="*/ 0 w 258"/>
                <a:gd name="T17" fmla="*/ 2147483646 h 297"/>
                <a:gd name="T18" fmla="*/ 0 w 258"/>
                <a:gd name="T19" fmla="*/ 2147483646 h 297"/>
                <a:gd name="T20" fmla="*/ 0 w 258"/>
                <a:gd name="T21" fmla="*/ 2147483646 h 297"/>
                <a:gd name="T22" fmla="*/ 2147483646 w 258"/>
                <a:gd name="T23" fmla="*/ 2147483646 h 297"/>
                <a:gd name="T24" fmla="*/ 2147483646 w 258"/>
                <a:gd name="T25" fmla="*/ 0 h 297"/>
                <a:gd name="T26" fmla="*/ 2147483646 w 258"/>
                <a:gd name="T27" fmla="*/ 0 h 2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8" h="297">
                  <a:moveTo>
                    <a:pt x="130" y="0"/>
                  </a:moveTo>
                  <a:lnTo>
                    <a:pt x="195" y="36"/>
                  </a:lnTo>
                  <a:lnTo>
                    <a:pt x="258" y="73"/>
                  </a:lnTo>
                  <a:lnTo>
                    <a:pt x="258" y="147"/>
                  </a:lnTo>
                  <a:lnTo>
                    <a:pt x="258" y="223"/>
                  </a:lnTo>
                  <a:lnTo>
                    <a:pt x="195" y="259"/>
                  </a:lnTo>
                  <a:lnTo>
                    <a:pt x="130" y="297"/>
                  </a:lnTo>
                  <a:lnTo>
                    <a:pt x="65" y="259"/>
                  </a:lnTo>
                  <a:lnTo>
                    <a:pt x="0" y="223"/>
                  </a:lnTo>
                  <a:lnTo>
                    <a:pt x="0" y="147"/>
                  </a:lnTo>
                  <a:lnTo>
                    <a:pt x="0" y="73"/>
                  </a:lnTo>
                  <a:lnTo>
                    <a:pt x="65" y="3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3BB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TextBox 35">
            <a:extLst>
              <a:ext uri="{FF2B5EF4-FFF2-40B4-BE49-F238E27FC236}">
                <a16:creationId xmlns:a16="http://schemas.microsoft.com/office/drawing/2014/main" id="{CD024D61-79A7-924B-8228-0602A0742446}"/>
              </a:ext>
            </a:extLst>
          </p:cNvPr>
          <p:cNvSpPr txBox="1"/>
          <p:nvPr/>
        </p:nvSpPr>
        <p:spPr>
          <a:xfrm>
            <a:off x="1124713" y="2602777"/>
            <a:ext cx="2799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      国内的互联网开始正式转型，从消费互联网转向工业互联网，从人口红利转向创新红利，</a:t>
            </a:r>
            <a:r>
              <a:rPr lang="en-US" altLang="zh-CN" sz="2400" kern="0" dirty="0" err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toC</a:t>
            </a:r>
            <a:r>
              <a:rPr lang="zh-CN" altLang="en-US" sz="24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市场趋于饱和，</a:t>
            </a:r>
            <a:r>
              <a:rPr lang="en-US" altLang="zh-CN" sz="2400" kern="0" dirty="0" err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toB</a:t>
            </a:r>
            <a:r>
              <a:rPr lang="zh-CN" altLang="en-US" sz="2400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市场逐步发力。</a:t>
            </a:r>
            <a:endParaRPr lang="en-US" altLang="zh-CN" sz="2400" kern="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文本框 37">
            <a:extLst>
              <a:ext uri="{FF2B5EF4-FFF2-40B4-BE49-F238E27FC236}">
                <a16:creationId xmlns:a16="http://schemas.microsoft.com/office/drawing/2014/main" id="{3068003B-DE19-364B-B2ED-4160553A368D}"/>
              </a:ext>
            </a:extLst>
          </p:cNvPr>
          <p:cNvSpPr txBox="1"/>
          <p:nvPr/>
        </p:nvSpPr>
        <p:spPr>
          <a:xfrm>
            <a:off x="2061948" y="2089427"/>
            <a:ext cx="144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背景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1AE2BDC2-F03A-414D-AC2B-96BFE68C5E71}"/>
              </a:ext>
            </a:extLst>
          </p:cNvPr>
          <p:cNvSpPr txBox="1"/>
          <p:nvPr/>
        </p:nvSpPr>
        <p:spPr>
          <a:xfrm>
            <a:off x="8261559" y="2602777"/>
            <a:ext cx="3304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针对 </a:t>
            </a:r>
            <a:r>
              <a:rPr kumimoji="0" lang="en-US" altLang="zh-CN" sz="24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toB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业务的一次积极尝试，为企业用户提供一套高效可行的信息化管理解决方案。通过员工周报管理系统，提升工作效率，加强员工管理，完善监督体系。</a:t>
            </a:r>
            <a:endParaRPr kumimoji="0" sz="2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文本框 39">
            <a:extLst>
              <a:ext uri="{FF2B5EF4-FFF2-40B4-BE49-F238E27FC236}">
                <a16:creationId xmlns:a16="http://schemas.microsoft.com/office/drawing/2014/main" id="{19844360-6C70-F34C-9BA0-6A3B1B187E40}"/>
              </a:ext>
            </a:extLst>
          </p:cNvPr>
          <p:cNvSpPr txBox="1"/>
          <p:nvPr/>
        </p:nvSpPr>
        <p:spPr>
          <a:xfrm>
            <a:off x="9305527" y="2086890"/>
            <a:ext cx="97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意义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2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650608" y="1861060"/>
            <a:ext cx="499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0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02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 sz="3200" b="1" kern="0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课题相关技术内容介绍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55282" y="2663566"/>
            <a:ext cx="6081437" cy="225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</a:rPr>
              <a:t>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本课题研究的员工周报管理系统是基于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 B/S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结构，前后端分离的模式。工程项目可分为前端、后台、数据库三部分，本小节会简单介绍涉及的相关技术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4241" y="136678"/>
            <a:ext cx="286351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工程组织架构图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887090-71F8-4E43-ABA8-C1F85FF4B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01" y="667371"/>
            <a:ext cx="9014397" cy="6053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8010B5-8A13-7546-88D1-1AB931F24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07" y="1976614"/>
            <a:ext cx="4663337" cy="29047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CA3AA1-48B0-1D4C-A822-CDA2E7F786B7}"/>
              </a:ext>
            </a:extLst>
          </p:cNvPr>
          <p:cNvSpPr txBox="1"/>
          <p:nvPr/>
        </p:nvSpPr>
        <p:spPr>
          <a:xfrm>
            <a:off x="524256" y="742243"/>
            <a:ext cx="634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en-US" altLang="zh-CN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Docker</a:t>
            </a:r>
            <a:r>
              <a:rPr lang="en-US" altLang="zh-CN" sz="1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4"/>
              </a:rPr>
              <a:t>Go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hlinkClick r:id="rId4"/>
              </a:rPr>
              <a:t>语言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开发实现，基于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Linux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内核的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5"/>
              </a:rPr>
              <a:t>cgroup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6"/>
              </a:rPr>
              <a:t>namespace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，以及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7"/>
              </a:rPr>
              <a:t>AUFS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类的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8"/>
              </a:rPr>
              <a:t>Union FS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等技术，对进程进行封装隔离，属于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hlinkClick r:id="rId9"/>
              </a:rPr>
              <a:t>操作系统层面的虚拟化技术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。由于隔离的进程独立于宿主和其它的隔离的进程，因此也称其为容器。最初实现是基于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10"/>
              </a:rPr>
              <a:t>LXC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，从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0.7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版本以后开始去除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LXC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，转而使用自行开发的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11"/>
              </a:rPr>
              <a:t>libcontainer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，从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1.11 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开始，则进一步演进为使用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12"/>
              </a:rPr>
              <a:t>runC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13"/>
              </a:rPr>
              <a:t>containerd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just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14"/>
              </a:rPr>
              <a:t>Docker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在容器的基础上，进行了进一步的封装，从文件系统、网络互联到进程隔离等等，极大的简化了容器的创建和维护。使得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Docker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技术比传统虚拟机技术更为轻便、快捷。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just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本课题使用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docker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作为运行环境，将前端、后台、数据库分别使用单独的容器维护，相互之间通过暴露的端口进行数据交互。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CEF56-27B6-6F43-B209-D994F0F06D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66" y="5257414"/>
            <a:ext cx="9458667" cy="843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C2105A-4E7A-AD45-9715-18E18006B324}"/>
              </a:ext>
            </a:extLst>
          </p:cNvPr>
          <p:cNvSpPr txBox="1"/>
          <p:nvPr/>
        </p:nvSpPr>
        <p:spPr>
          <a:xfrm>
            <a:off x="583650" y="1415784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imHei" panose="02010609060101010101" pitchFamily="49" charset="-122"/>
                <a:ea typeface="SimHei" panose="02010609060101010101" pitchFamily="49" charset="-122"/>
                <a:hlinkClick r:id="rId3"/>
              </a:rPr>
              <a:t>React</a:t>
            </a:r>
            <a:r>
              <a:rPr lang="en-US" sz="2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6CE54-9A6C-0C4E-B0C7-53CA826C10F2}"/>
              </a:ext>
            </a:extLst>
          </p:cNvPr>
          <p:cNvSpPr txBox="1"/>
          <p:nvPr/>
        </p:nvSpPr>
        <p:spPr>
          <a:xfrm>
            <a:off x="1575987" y="145236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= UI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data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75054-C606-3245-A2A5-8D25319B3005}"/>
              </a:ext>
            </a:extLst>
          </p:cNvPr>
          <p:cNvSpPr txBox="1"/>
          <p:nvPr/>
        </p:nvSpPr>
        <p:spPr>
          <a:xfrm>
            <a:off x="1270507" y="20594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核心理念：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B0F70-F610-6444-9FF0-4871A01B34EA}"/>
              </a:ext>
            </a:extLst>
          </p:cNvPr>
          <p:cNvSpPr txBox="1"/>
          <p:nvPr/>
        </p:nvSpPr>
        <p:spPr>
          <a:xfrm>
            <a:off x="1783629" y="2611884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•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声明式渲染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B134C-4528-754E-BE69-2368EBFE1B7A}"/>
              </a:ext>
            </a:extLst>
          </p:cNvPr>
          <p:cNvSpPr txBox="1"/>
          <p:nvPr/>
        </p:nvSpPr>
        <p:spPr>
          <a:xfrm>
            <a:off x="1783629" y="3164330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•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万物皆组件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40739A-9236-4B44-BC3F-5C552BC1A632}"/>
              </a:ext>
            </a:extLst>
          </p:cNvPr>
          <p:cNvSpPr txBox="1"/>
          <p:nvPr/>
        </p:nvSpPr>
        <p:spPr>
          <a:xfrm>
            <a:off x="3715568" y="4792638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组件 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{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state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props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，生命周期，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UI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...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}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36636-1E73-A849-A15F-962CB1D60B29}"/>
              </a:ext>
            </a:extLst>
          </p:cNvPr>
          <p:cNvSpPr txBox="1"/>
          <p:nvPr/>
        </p:nvSpPr>
        <p:spPr>
          <a:xfrm>
            <a:off x="2103910" y="5780229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简单示例：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4C79B-4F3E-9D45-A502-1F45DE9C3CA9}"/>
              </a:ext>
            </a:extLst>
          </p:cNvPr>
          <p:cNvSpPr txBox="1"/>
          <p:nvPr/>
        </p:nvSpPr>
        <p:spPr>
          <a:xfrm>
            <a:off x="3658670" y="5777084"/>
            <a:ext cx="5799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4"/>
              </a:rPr>
              <a:t>https://codepen.io/wangriyu/pen/OeNJNq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3B28F6-1A34-9343-8EB0-D679FE516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12" y="467588"/>
            <a:ext cx="7480665" cy="4288591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824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8010B5-8A13-7546-88D1-1AB931F24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4" y="2529025"/>
            <a:ext cx="5760404" cy="3665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CA3AA1-48B0-1D4C-A822-CDA2E7F786B7}"/>
              </a:ext>
            </a:extLst>
          </p:cNvPr>
          <p:cNvSpPr txBox="1"/>
          <p:nvPr/>
        </p:nvSpPr>
        <p:spPr>
          <a:xfrm>
            <a:off x="5232625" y="299606"/>
            <a:ext cx="62796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SimHei" panose="02010609060101010101" pitchFamily="49" charset="-122"/>
                <a:ea typeface="SimHei" panose="02010609060101010101" pitchFamily="49" charset="-122"/>
              </a:rPr>
              <a:t>      </a:t>
            </a:r>
            <a:r>
              <a:rPr lang="en-US" altLang="zh-CN" sz="2800" b="1" dirty="0" err="1">
                <a:latin typeface="SimHei" panose="02010609060101010101" pitchFamily="49" charset="-122"/>
                <a:ea typeface="SimHei" panose="02010609060101010101" pitchFamily="49" charset="-122"/>
              </a:rPr>
              <a:t>Beego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是一个快速开发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Go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应用的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HTTP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框架，他可以用来快速开发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API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Web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及后端服务等各种应用，符合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RESTful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风格规范、典型的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MVC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架构服务端框架。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just"/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4"/>
              </a:rPr>
              <a:t>beego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是基于八大独立的模块构建的，是一个高度解耦的框架。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beego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设计之初就考虑功能模块化，用户即使不使用 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beego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HTTP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逻辑，也依旧可以使用这些独立模块，例如：你可以使用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cache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模块来做你的缓存逻辑；使用日志模块来记录你的操作信息；使用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config 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模块来解析你各种格式的文件。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just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本课题使用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beego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作为后台服务，通过其内置的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orm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模块连接访问并操作数据库。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55BDC-00FE-724D-91D5-E79A444B6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94" y="1386066"/>
            <a:ext cx="10714402" cy="392320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960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8010B5-8A13-7546-88D1-1AB931F24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37" y="859536"/>
            <a:ext cx="6548463" cy="4583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CA3AA1-48B0-1D4C-A822-CDA2E7F786B7}"/>
              </a:ext>
            </a:extLst>
          </p:cNvPr>
          <p:cNvSpPr txBox="1"/>
          <p:nvPr/>
        </p:nvSpPr>
        <p:spPr>
          <a:xfrm>
            <a:off x="731520" y="275899"/>
            <a:ext cx="521502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rPr>
              <a:t>      </a:t>
            </a:r>
            <a:r>
              <a:rPr lang="en-US" altLang="zh-CN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MySQL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是一个轻量级关系型数据库管理系统，由瑞典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MySQL AB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公司开发。得益于其体积小、速度快、总体拥有成本低，开放源码、免费等特点，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MySQL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被广泛地应用在中小型网站中，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Linux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服务器常用的网站架构“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LAMP”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就代表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Mysql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just"/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4"/>
              </a:rPr>
              <a:t>MySQL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C++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编写，并使用了多种编译器进行测试，保证几乎全平台通用，而且对各种编程语言都提供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API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，开发友好；优化了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SQL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查询算法，有效地提高查询速度；不仅可以单机使用，还可以以集群的方式部署，给中大型企业提供服务，其内部提供了分布式环境下主从机制、数据同步、数据备份等功能；拥有很多使用案例，广受青睐。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just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本课题使用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mysql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作为数据库，由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docker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仓库的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mysql:5.7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镜像创建运行容器，并通过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compose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配置初始化语句，然后后台服务通过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beego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orm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模块访问操作数据。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82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1015</Words>
  <Application>Microsoft Macintosh PowerPoint</Application>
  <PresentationFormat>Widescreen</PresentationFormat>
  <Paragraphs>105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等线</vt:lpstr>
      <vt:lpstr>等线 Light</vt:lpstr>
      <vt:lpstr>SimHei</vt:lpstr>
      <vt:lpstr>SimSun</vt:lpstr>
      <vt:lpstr>方正兰亭超细黑简体</vt:lpstr>
      <vt:lpstr>造字工房明黑（非商用）常规体</vt:lpstr>
      <vt:lpstr>Arial</vt:lpstr>
      <vt:lpstr>Britannic Bold</vt:lpstr>
      <vt:lpstr>Calibri</vt:lpstr>
      <vt:lpstr>Courier New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小清新水彩</dc:title>
  <dc:creator>第一PPT</dc:creator>
  <cp:keywords>www.1ppt.com</cp:keywords>
  <dc:description>www.1ppt.com</dc:description>
  <cp:lastModifiedBy>Microsoft Office User</cp:lastModifiedBy>
  <cp:revision>101</cp:revision>
  <dcterms:created xsi:type="dcterms:W3CDTF">2016-12-26T14:34:00Z</dcterms:created>
  <dcterms:modified xsi:type="dcterms:W3CDTF">2019-06-21T06:05:43Z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