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E9219-3A00-4CCC-BABE-D8D248359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D50B1-4019-485E-BEB0-ED97A022C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5A965-64DD-4138-A2D3-263F2602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2238-4AA3-44EF-BF71-33C86D4E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018C-2F9A-446F-B47F-FAEC3525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7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45C6C-C49B-4E9C-87C2-AC68C7EB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9F9C4B-5858-4683-887F-35E07FD3D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C31E3-97BE-4D3F-85B7-F66CCFCF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64ADC5-DA0E-491E-9330-18C82A0E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60591-A866-42B9-81BB-FB4DC1F9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0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3A244C-D3CA-4E34-972B-D7D5DB114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9F3006-3B63-421F-90F5-BC27106B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192F3-76FB-4531-AB36-02516EF6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A9BCF-AB77-44B5-B662-182DBE68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A63F5-05A5-4282-A949-35B498F8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1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29B6D-5407-4EF0-AD5E-2A6FCCC4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0DCFC-098F-451C-8188-F85E57F5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570A2-911A-40BC-8F6D-1DE21B42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4FDCE5-F568-4405-B5B2-E6F1B6E8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1766D1-B642-4ED0-A4DB-7AE81059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05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B715-98C9-4599-99EE-950BB113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282A2-9F74-4D3B-9D73-F6ADE0703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B0836-CA46-4428-8CAB-589503D5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76C04-920D-432C-B6D2-E3804E2D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F3A6B-F68F-40CA-8833-1010C21C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6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5FF1B-4AA9-4529-9875-CCFCA2A4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415B5-A373-42B8-BC5B-72E58A68D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19C8DB-DA9D-4D8B-8EEC-CFD6504B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6F4A4-4772-4CBB-8D91-1BD76FAF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15220-B8BD-4014-9098-629FA41D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35EA0E-699C-46D2-8C58-A88AF295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8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17EFE-E19C-49FF-9A8E-D9C5D0BF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68E8E-8F7F-49FE-BF6E-2F3A0652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F7BB3B-B4E8-48C3-B019-4F5EEE34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51FEDF-00F4-4B45-8CA6-98510ACAF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700E51-46B3-470F-8358-BDBF4DA7B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A6804-3944-47AC-A33E-1E09B9E8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59B66A-004E-42E6-8E32-B57AADDB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74D204-7562-4CBC-956C-99B3BBB5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B3056-3EB6-43D7-81A2-3D189CD3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40A423-860C-4D89-8DE8-1EFC7518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3E2E8D-0E5B-4F52-9798-558ADBE5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5685D3-5350-4524-A38F-FA33E5DB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19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C63448-A63C-442F-85CA-F43CB72C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8DD238-0D63-424E-8CB9-23AE6EDA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500387-48D4-4292-B67D-78AC24AB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5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7706B-C692-4C83-B2F8-3F7795B2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10AFA-924D-434D-AEDB-045CB123C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A29FEC-5CE5-48E2-87AE-9F04F8876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95C33-8AF6-4DE5-AA49-C30729EC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245857-BDAB-43FA-BC48-5F814556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BF81B-546D-49CF-B1C4-E36CCF81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4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15E8A-E1A4-4C9E-ACF2-58D65440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20B998-7874-4A64-8EDE-B028FAF80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C24370-5C0A-4AAB-AE4E-CD72B2A0A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5EA61-E89A-4256-B37B-37CC2DD1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475CB7-F77A-44CD-ADB4-8D1E1C3A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606B6-0441-47AD-A72D-2E6877F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8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2EEB7E-AA46-4B4E-8059-5645160D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6EEA98-3C93-43E0-AC09-D34AC6D3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ABE5A3-B95D-4FC6-83A2-6CDE6BB9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D8D66-0C63-4CC7-989C-08FB4404E61D}" type="datetimeFigureOut">
              <a:rPr lang="zh-CN" altLang="en-US" smtClean="0"/>
              <a:t>2019/7/12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74A4F-F1A2-4A61-8580-FFA59B19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589E4A-E270-4D41-8537-31E813FF4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E692-1D9B-4339-A93D-9B08486544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1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38E89CA-4BC3-4700-A5FF-CD078D612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40" y="643466"/>
            <a:ext cx="72587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1962CE9-0893-4E8B-BCDE-52197286476B}"/>
              </a:ext>
            </a:extLst>
          </p:cNvPr>
          <p:cNvSpPr/>
          <p:nvPr/>
        </p:nvSpPr>
        <p:spPr>
          <a:xfrm>
            <a:off x="3222594" y="878889"/>
            <a:ext cx="6658253" cy="477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F9D109-036A-4D6F-BD1C-26D0B12B050B}"/>
              </a:ext>
            </a:extLst>
          </p:cNvPr>
          <p:cNvSpPr/>
          <p:nvPr/>
        </p:nvSpPr>
        <p:spPr>
          <a:xfrm>
            <a:off x="6205491" y="1065320"/>
            <a:ext cx="3524436" cy="2246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99F519B-06F8-4598-A23B-875A38C0AC7D}"/>
              </a:ext>
            </a:extLst>
          </p:cNvPr>
          <p:cNvSpPr/>
          <p:nvPr/>
        </p:nvSpPr>
        <p:spPr>
          <a:xfrm>
            <a:off x="6489577" y="1296140"/>
            <a:ext cx="1296140" cy="5859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462ECA-8EE7-4DC8-836E-1FA87E9F128B}"/>
              </a:ext>
            </a:extLst>
          </p:cNvPr>
          <p:cNvSpPr/>
          <p:nvPr/>
        </p:nvSpPr>
        <p:spPr>
          <a:xfrm>
            <a:off x="6489577" y="2370338"/>
            <a:ext cx="1296140" cy="6480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File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2C99DD-E9FC-4C8E-8917-D765B6897246}"/>
              </a:ext>
            </a:extLst>
          </p:cNvPr>
          <p:cNvSpPr/>
          <p:nvPr/>
        </p:nvSpPr>
        <p:spPr>
          <a:xfrm>
            <a:off x="8389398" y="1296140"/>
            <a:ext cx="976544" cy="48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59A0F0-F979-40D7-9FEB-1ABC476D4345}"/>
              </a:ext>
            </a:extLst>
          </p:cNvPr>
          <p:cNvSpPr/>
          <p:nvPr/>
        </p:nvSpPr>
        <p:spPr>
          <a:xfrm>
            <a:off x="8389398" y="1913138"/>
            <a:ext cx="976544" cy="48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4A8DA9-E569-4EB4-8B21-0C0159C736DF}"/>
              </a:ext>
            </a:extLst>
          </p:cNvPr>
          <p:cNvSpPr/>
          <p:nvPr/>
        </p:nvSpPr>
        <p:spPr>
          <a:xfrm>
            <a:off x="8389398" y="2530137"/>
            <a:ext cx="976544" cy="4882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267B0E-6373-4A02-81FF-CE9C016094BC}"/>
              </a:ext>
            </a:extLst>
          </p:cNvPr>
          <p:cNvSpPr/>
          <p:nvPr/>
        </p:nvSpPr>
        <p:spPr>
          <a:xfrm>
            <a:off x="6240997" y="3542192"/>
            <a:ext cx="3488929" cy="18643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42167D-2838-4C91-8BCE-09D0FDAF1051}"/>
              </a:ext>
            </a:extLst>
          </p:cNvPr>
          <p:cNvSpPr/>
          <p:nvPr/>
        </p:nvSpPr>
        <p:spPr>
          <a:xfrm>
            <a:off x="6951211" y="3712347"/>
            <a:ext cx="976544" cy="3662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AE0B95-95A5-492F-9415-31B682F5BC4D}"/>
              </a:ext>
            </a:extLst>
          </p:cNvPr>
          <p:cNvSpPr/>
          <p:nvPr/>
        </p:nvSpPr>
        <p:spPr>
          <a:xfrm>
            <a:off x="6951211" y="4252035"/>
            <a:ext cx="976544" cy="3662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74CB35-2C14-403C-87D2-869B99FE8018}"/>
              </a:ext>
            </a:extLst>
          </p:cNvPr>
          <p:cNvSpPr/>
          <p:nvPr/>
        </p:nvSpPr>
        <p:spPr>
          <a:xfrm>
            <a:off x="6951211" y="4815950"/>
            <a:ext cx="976544" cy="3662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F70FE55-76F1-4820-AC77-F9767CEEF38C}"/>
              </a:ext>
            </a:extLst>
          </p:cNvPr>
          <p:cNvSpPr/>
          <p:nvPr/>
        </p:nvSpPr>
        <p:spPr>
          <a:xfrm>
            <a:off x="3329126" y="2654423"/>
            <a:ext cx="2512380" cy="27520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D019BF-6EE5-4856-AD4C-251EFDCB461E}"/>
              </a:ext>
            </a:extLst>
          </p:cNvPr>
          <p:cNvSpPr txBox="1"/>
          <p:nvPr/>
        </p:nvSpPr>
        <p:spPr>
          <a:xfrm>
            <a:off x="8146602" y="4169619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2CC31DB-838B-4959-9937-5278EEDEFF8C}"/>
              </a:ext>
            </a:extLst>
          </p:cNvPr>
          <p:cNvSpPr/>
          <p:nvPr/>
        </p:nvSpPr>
        <p:spPr>
          <a:xfrm>
            <a:off x="4585316" y="4618240"/>
            <a:ext cx="976544" cy="366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VGA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037F41-81C4-42C5-A87D-2DE02713A359}"/>
              </a:ext>
            </a:extLst>
          </p:cNvPr>
          <p:cNvSpPr/>
          <p:nvPr/>
        </p:nvSpPr>
        <p:spPr>
          <a:xfrm>
            <a:off x="3548849" y="3009529"/>
            <a:ext cx="976544" cy="3662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1900240-C84B-4832-A80F-7670D710266C}"/>
              </a:ext>
            </a:extLst>
          </p:cNvPr>
          <p:cNvSpPr/>
          <p:nvPr/>
        </p:nvSpPr>
        <p:spPr>
          <a:xfrm>
            <a:off x="3548849" y="3962102"/>
            <a:ext cx="1211802" cy="4150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F09FC1B-6C98-4E48-9054-A99F7D396E33}"/>
              </a:ext>
            </a:extLst>
          </p:cNvPr>
          <p:cNvSpPr txBox="1"/>
          <p:nvPr/>
        </p:nvSpPr>
        <p:spPr>
          <a:xfrm>
            <a:off x="3472512" y="1154429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Segoe Print" panose="02000600000000000000" pitchFamily="2" charset="0"/>
                <a:cs typeface="Times New Roman" panose="02020603050405020304" pitchFamily="18" charset="0"/>
              </a:rPr>
              <a:t>Cpu</a:t>
            </a:r>
            <a:r>
              <a:rPr lang="en-US" altLang="zh-CN" dirty="0">
                <a:latin typeface="Segoe Print" panose="02000600000000000000" pitchFamily="2" charset="0"/>
                <a:cs typeface="Times New Roman" panose="02020603050405020304" pitchFamily="18" charset="0"/>
              </a:rPr>
              <a:t> arch</a:t>
            </a:r>
          </a:p>
        </p:txBody>
      </p:sp>
    </p:spTree>
    <p:extLst>
      <p:ext uri="{BB962C8B-B14F-4D97-AF65-F5344CB8AC3E}">
        <p14:creationId xmlns:p14="http://schemas.microsoft.com/office/powerpoint/2010/main" val="425974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Segoe Print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lollipop</dc:creator>
  <cp:lastModifiedBy>lollipop</cp:lastModifiedBy>
  <cp:revision>5</cp:revision>
  <dcterms:created xsi:type="dcterms:W3CDTF">2019-07-12T14:44:10Z</dcterms:created>
  <dcterms:modified xsi:type="dcterms:W3CDTF">2019-07-12T15:06:03Z</dcterms:modified>
</cp:coreProperties>
</file>