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/>
    <p:restoredTop sz="50000"/>
  </p:normalViewPr>
  <p:slideViewPr>
    <p:cSldViewPr snapToGrid="0" snapToObjects="1">
      <p:cViewPr varScale="1">
        <p:scale>
          <a:sx n="31" d="100"/>
          <a:sy n="31" d="100"/>
        </p:scale>
        <p:origin x="2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与副标题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5000" b="1" cap="none"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3 联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77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977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引文（备选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31191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32183"/>
            <a:ext cx="6705600" cy="9779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水平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5000" b="1" cap="none"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5000" b="1" cap="none"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49656" y="4191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 - 居中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5000" b="1" cap="none"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照片 - 垂直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5000" b="1" cap="none"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82237" y="431800"/>
            <a:ext cx="419101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393700"/>
            <a:ext cx="11176000" cy="520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74418" y="4318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ctr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PingFang SC Semibold"/>
        </a:defRPr>
      </a:lvl1pPr>
      <a:lvl2pPr marL="0" marR="0" indent="228600" algn="ctr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PingFang SC Semibold"/>
        </a:defRPr>
      </a:lvl2pPr>
      <a:lvl3pPr marL="0" marR="0" indent="457200" algn="ctr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PingFang SC Semibold"/>
        </a:defRPr>
      </a:lvl3pPr>
      <a:lvl4pPr marL="0" marR="0" indent="685800" algn="ctr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PingFang SC Semibold"/>
        </a:defRPr>
      </a:lvl4pPr>
      <a:lvl5pPr marL="0" marR="0" indent="914400" algn="ctr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PingFang SC Semibold"/>
        </a:defRPr>
      </a:lvl5pPr>
      <a:lvl6pPr marL="0" marR="0" indent="1143000" algn="ctr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PingFang SC Semibold"/>
        </a:defRPr>
      </a:lvl6pPr>
      <a:lvl7pPr marL="0" marR="0" indent="1371600" algn="ctr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PingFang SC Semibold"/>
        </a:defRPr>
      </a:lvl7pPr>
      <a:lvl8pPr marL="0" marR="0" indent="1600200" algn="ctr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PingFang SC Semibold"/>
        </a:defRPr>
      </a:lvl8pPr>
      <a:lvl9pPr marL="0" marR="0" indent="1828800" algn="ctr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PingFang SC Semibol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55.png"/><Relationship Id="rId6" Type="http://schemas.openxmlformats.org/officeDocument/2006/relationships/image" Target="../media/image78.png"/><Relationship Id="rId7" Type="http://schemas.openxmlformats.org/officeDocument/2006/relationships/image" Target="../media/image58.png"/><Relationship Id="rId8" Type="http://schemas.openxmlformats.org/officeDocument/2006/relationships/image" Target="../media/image79.png"/><Relationship Id="rId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60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ngbinghui/WordHelper" TargetMode="External"/><Relationship Id="rId4" Type="http://schemas.openxmlformats.org/officeDocument/2006/relationships/image" Target="../media/image97.ti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t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21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10" Type="http://schemas.openxmlformats.org/officeDocument/2006/relationships/image" Target="../media/image10.png"/><Relationship Id="rId11" Type="http://schemas.openxmlformats.org/officeDocument/2006/relationships/image" Target="../media/image12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2.png"/><Relationship Id="rId8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21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7.png"/><Relationship Id="rId29" Type="http://schemas.openxmlformats.org/officeDocument/2006/relationships/image" Target="../media/image38.png"/><Relationship Id="rId30" Type="http://schemas.openxmlformats.org/officeDocument/2006/relationships/image" Target="../media/image39.png"/><Relationship Id="rId10" Type="http://schemas.openxmlformats.org/officeDocument/2006/relationships/image" Target="../media/image10.png"/><Relationship Id="rId11" Type="http://schemas.openxmlformats.org/officeDocument/2006/relationships/image" Target="../media/image12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7.png"/><Relationship Id="rId18" Type="http://schemas.openxmlformats.org/officeDocument/2006/relationships/image" Target="../media/image36.png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2.png"/><Relationship Id="rId8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20" Type="http://schemas.openxmlformats.org/officeDocument/2006/relationships/image" Target="../media/image29.png"/><Relationship Id="rId21" Type="http://schemas.openxmlformats.org/officeDocument/2006/relationships/image" Target="../media/image42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21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30" Type="http://schemas.openxmlformats.org/officeDocument/2006/relationships/image" Target="../media/image45.png"/><Relationship Id="rId10" Type="http://schemas.openxmlformats.org/officeDocument/2006/relationships/image" Target="../media/image40.png"/><Relationship Id="rId11" Type="http://schemas.openxmlformats.org/officeDocument/2006/relationships/image" Target="../media/image12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7.png"/><Relationship Id="rId18" Type="http://schemas.openxmlformats.org/officeDocument/2006/relationships/image" Target="../media/image41.png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2.png"/><Relationship Id="rId8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20" Type="http://schemas.openxmlformats.org/officeDocument/2006/relationships/image" Target="../media/image29.png"/><Relationship Id="rId21" Type="http://schemas.openxmlformats.org/officeDocument/2006/relationships/image" Target="../media/image42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47.png"/><Relationship Id="rId25" Type="http://schemas.openxmlformats.org/officeDocument/2006/relationships/image" Target="../media/image21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48.png"/><Relationship Id="rId29" Type="http://schemas.openxmlformats.org/officeDocument/2006/relationships/image" Target="../media/image49.png"/><Relationship Id="rId30" Type="http://schemas.openxmlformats.org/officeDocument/2006/relationships/image" Target="../media/image50.png"/><Relationship Id="rId10" Type="http://schemas.openxmlformats.org/officeDocument/2006/relationships/image" Target="../media/image46.png"/><Relationship Id="rId11" Type="http://schemas.openxmlformats.org/officeDocument/2006/relationships/image" Target="../media/image12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36.png"/><Relationship Id="rId16" Type="http://schemas.openxmlformats.org/officeDocument/2006/relationships/image" Target="../media/image19.png"/><Relationship Id="rId17" Type="http://schemas.openxmlformats.org/officeDocument/2006/relationships/image" Target="../media/image27.png"/><Relationship Id="rId18" Type="http://schemas.openxmlformats.org/officeDocument/2006/relationships/image" Target="../media/image41.png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2.png"/><Relationship Id="rId8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21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7.png"/><Relationship Id="rId29" Type="http://schemas.openxmlformats.org/officeDocument/2006/relationships/image" Target="../media/image38.png"/><Relationship Id="rId30" Type="http://schemas.openxmlformats.org/officeDocument/2006/relationships/image" Target="../media/image39.png"/><Relationship Id="rId10" Type="http://schemas.openxmlformats.org/officeDocument/2006/relationships/image" Target="../media/image10.png"/><Relationship Id="rId11" Type="http://schemas.openxmlformats.org/officeDocument/2006/relationships/image" Target="../media/image12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7.png"/><Relationship Id="rId18" Type="http://schemas.openxmlformats.org/officeDocument/2006/relationships/image" Target="../media/image36.png"/><Relationship Id="rId1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22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xfrm>
            <a:off x="406400" y="2474122"/>
            <a:ext cx="12192000" cy="3681475"/>
          </a:xfrm>
          <a:prstGeom prst="rect">
            <a:avLst/>
          </a:prstGeom>
        </p:spPr>
        <p:txBody>
          <a:bodyPr/>
          <a:lstStyle/>
          <a:p>
            <a:pPr defTabSz="368045">
              <a:lnSpc>
                <a:spcPct val="100000"/>
              </a:lnSpc>
              <a:defRPr sz="9450"/>
            </a:pPr>
            <a:r>
              <a:rPr dirty="0">
                <a:latin typeface="+mn-ea"/>
                <a:ea typeface="+mn-ea"/>
              </a:rPr>
              <a:t>面向对象程序设计基础</a:t>
            </a:r>
          </a:p>
          <a:p>
            <a:pPr defTabSz="368045">
              <a:lnSpc>
                <a:spcPct val="100000"/>
              </a:lnSpc>
              <a:defRPr sz="9450"/>
            </a:pPr>
            <a:r>
              <a:rPr dirty="0">
                <a:latin typeface="+mn-ea"/>
                <a:ea typeface="+mn-ea"/>
              </a:rPr>
              <a:t>大作业报告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xfrm>
            <a:off x="7866790" y="6432550"/>
            <a:ext cx="3893875" cy="2705100"/>
          </a:xfrm>
          <a:prstGeom prst="rect">
            <a:avLst/>
          </a:prstGeom>
        </p:spPr>
        <p:txBody>
          <a:bodyPr/>
          <a:lstStyle/>
          <a:p>
            <a:pPr defTabSz="467359">
              <a:spcBef>
                <a:spcPts val="1800"/>
              </a:spcBef>
              <a:defRPr sz="4320"/>
            </a:pPr>
            <a:r>
              <a:t>计53     王润基</a:t>
            </a:r>
          </a:p>
          <a:p>
            <a:pPr defTabSz="467359">
              <a:spcBef>
                <a:spcPts val="1800"/>
              </a:spcBef>
              <a:defRPr sz="4320"/>
            </a:pPr>
            <a:r>
              <a:t>计55     赵嘉霖</a:t>
            </a:r>
          </a:p>
          <a:p>
            <a:pPr defTabSz="467359">
              <a:spcBef>
                <a:spcPts val="1800"/>
              </a:spcBef>
              <a:defRPr sz="4320"/>
            </a:pPr>
            <a:r>
              <a:t>计科50  彭炳辉</a:t>
            </a:r>
          </a:p>
        </p:txBody>
      </p:sp>
      <p:sp>
        <p:nvSpPr>
          <p:cNvPr id="168" name="Shape 168"/>
          <p:cNvSpPr/>
          <p:nvPr/>
        </p:nvSpPr>
        <p:spPr>
          <a:xfrm>
            <a:off x="892352" y="6502698"/>
            <a:ext cx="6258123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8000" b="1"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rPr dirty="0">
                <a:latin typeface="+mn-ea"/>
                <a:ea typeface="+mn-ea"/>
              </a:rPr>
              <a:t>背单词软件</a:t>
            </a:r>
          </a:p>
          <a:p>
            <a:pPr algn="ctr">
              <a:spcBef>
                <a:spcPts val="0"/>
              </a:spcBef>
              <a:defRPr sz="8000" b="1"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rPr dirty="0"/>
              <a:t>WordHelper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>
            <a:spLocks noGrp="1"/>
          </p:cNvSpPr>
          <p:nvPr>
            <p:ph type="title"/>
          </p:nvPr>
        </p:nvSpPr>
        <p:spPr>
          <a:xfrm>
            <a:off x="406400" y="-64655"/>
            <a:ext cx="12192000" cy="1200702"/>
          </a:xfrm>
          <a:prstGeom prst="rect">
            <a:avLst/>
          </a:prstGeom>
        </p:spPr>
        <p:txBody>
          <a:bodyPr/>
          <a:lstStyle/>
          <a:p>
            <a:r>
              <a:t>小问题</a:t>
            </a:r>
          </a:p>
        </p:txBody>
      </p:sp>
      <p:sp>
        <p:nvSpPr>
          <p:cNvPr id="764" name="Shape 76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任务栈结构，单线程，无法支持GUI多窗口。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>
            <a:spLocks noGrp="1"/>
          </p:cNvSpPr>
          <p:nvPr>
            <p:ph type="title"/>
          </p:nvPr>
        </p:nvSpPr>
        <p:spPr>
          <a:xfrm>
            <a:off x="406400" y="-89791"/>
            <a:ext cx="12192000" cy="1257075"/>
          </a:xfrm>
          <a:prstGeom prst="rect">
            <a:avLst/>
          </a:prstGeom>
        </p:spPr>
        <p:txBody>
          <a:bodyPr/>
          <a:lstStyle/>
          <a:p>
            <a:r>
              <a:t>大问题</a:t>
            </a:r>
          </a:p>
        </p:txBody>
      </p:sp>
      <p:grpSp>
        <p:nvGrpSpPr>
          <p:cNvPr id="771" name="Group 771"/>
          <p:cNvGrpSpPr/>
          <p:nvPr/>
        </p:nvGrpSpPr>
        <p:grpSpPr>
          <a:xfrm>
            <a:off x="6898720" y="2049380"/>
            <a:ext cx="5455338" cy="4467811"/>
            <a:chOff x="-63500" y="0"/>
            <a:chExt cx="5455337" cy="4467809"/>
          </a:xfrm>
        </p:grpSpPr>
        <p:sp>
          <p:nvSpPr>
            <p:cNvPr id="767" name="Shape 767"/>
            <p:cNvSpPr/>
            <p:nvPr/>
          </p:nvSpPr>
          <p:spPr>
            <a:xfrm>
              <a:off x="1706469" y="0"/>
              <a:ext cx="3685369" cy="4467810"/>
            </a:xfrm>
            <a:prstGeom prst="rect">
              <a:avLst/>
            </a:prstGeom>
            <a:noFill/>
            <a:ln w="25400" cap="flat">
              <a:solidFill>
                <a:srgbClr val="838787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3365034" y="75033"/>
              <a:ext cx="1943399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1">
                  <a:solidFill>
                    <a:schemeClr val="accent3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Kernel</a:t>
              </a:r>
            </a:p>
          </p:txBody>
        </p:sp>
        <p:pic>
          <p:nvPicPr>
            <p:cNvPr id="769" name="图片 768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10800000">
              <a:off x="-63501" y="1924347"/>
              <a:ext cx="1806197" cy="639616"/>
            </a:xfrm>
            <a:prstGeom prst="rect">
              <a:avLst/>
            </a:prstGeom>
            <a:effectLst/>
          </p:spPr>
        </p:pic>
      </p:grpSp>
      <p:grpSp>
        <p:nvGrpSpPr>
          <p:cNvPr id="774" name="Group 774"/>
          <p:cNvGrpSpPr/>
          <p:nvPr/>
        </p:nvGrpSpPr>
        <p:grpSpPr>
          <a:xfrm>
            <a:off x="5641874" y="3610185"/>
            <a:ext cx="1346201" cy="1346201"/>
            <a:chOff x="0" y="0"/>
            <a:chExt cx="1346200" cy="1346200"/>
          </a:xfrm>
        </p:grpSpPr>
        <p:sp>
          <p:nvSpPr>
            <p:cNvPr id="773" name="Shape 773"/>
            <p:cNvSpPr/>
            <p:nvPr/>
          </p:nvSpPr>
          <p:spPr>
            <a:xfrm>
              <a:off x="38100" y="38100"/>
              <a:ext cx="1270000" cy="1270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3800" b="1" cap="all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UI</a:t>
              </a:r>
            </a:p>
          </p:txBody>
        </p:sp>
        <p:pic>
          <p:nvPicPr>
            <p:cNvPr id="772" name="图片 771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46200" cy="1346200"/>
            </a:xfrm>
            <a:prstGeom prst="rect">
              <a:avLst/>
            </a:prstGeom>
            <a:effectLst/>
          </p:spPr>
        </p:pic>
      </p:grpSp>
      <p:grpSp>
        <p:nvGrpSpPr>
          <p:cNvPr id="795" name="Group 795"/>
          <p:cNvGrpSpPr/>
          <p:nvPr/>
        </p:nvGrpSpPr>
        <p:grpSpPr>
          <a:xfrm>
            <a:off x="2456543" y="1962676"/>
            <a:ext cx="3322657" cy="4641219"/>
            <a:chOff x="-38100" y="-38100"/>
            <a:chExt cx="3322655" cy="4641218"/>
          </a:xfrm>
        </p:grpSpPr>
        <p:grpSp>
          <p:nvGrpSpPr>
            <p:cNvPr id="777" name="Group 777"/>
            <p:cNvGrpSpPr/>
            <p:nvPr/>
          </p:nvGrpSpPr>
          <p:grpSpPr>
            <a:xfrm>
              <a:off x="-37429" y="-38100"/>
              <a:ext cx="1741754" cy="1294696"/>
              <a:chOff x="0" y="0"/>
              <a:chExt cx="1741753" cy="1294695"/>
            </a:xfrm>
          </p:grpSpPr>
          <p:sp>
            <p:nvSpPr>
              <p:cNvPr id="776" name="Shape 776"/>
              <p:cNvSpPr/>
              <p:nvPr/>
            </p:nvSpPr>
            <p:spPr>
              <a:xfrm>
                <a:off x="38100" y="38100"/>
                <a:ext cx="1665554" cy="1218496"/>
              </a:xfrm>
              <a:prstGeom prst="roundRect">
                <a:avLst>
                  <a:gd name="adj" fmla="val 1500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4000" b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Courier New"/>
                  </a:defRPr>
                </a:lvl1pPr>
              </a:lstStyle>
              <a:p>
                <a:r>
                  <a:t>Cmd</a:t>
                </a:r>
              </a:p>
            </p:txBody>
          </p:sp>
          <p:pic>
            <p:nvPicPr>
              <p:cNvPr id="775" name="图片 774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1741754" cy="1294696"/>
              </a:xfrm>
              <a:prstGeom prst="rect">
                <a:avLst/>
              </a:prstGeom>
              <a:effectLst/>
            </p:spPr>
          </p:pic>
        </p:grpSp>
        <p:grpSp>
          <p:nvGrpSpPr>
            <p:cNvPr id="780" name="Group 780"/>
            <p:cNvGrpSpPr/>
            <p:nvPr/>
          </p:nvGrpSpPr>
          <p:grpSpPr>
            <a:xfrm>
              <a:off x="-37429" y="1635161"/>
              <a:ext cx="1741754" cy="1294697"/>
              <a:chOff x="0" y="0"/>
              <a:chExt cx="1741753" cy="1294695"/>
            </a:xfrm>
          </p:grpSpPr>
          <p:sp>
            <p:nvSpPr>
              <p:cNvPr id="779" name="Shape 779"/>
              <p:cNvSpPr/>
              <p:nvPr/>
            </p:nvSpPr>
            <p:spPr>
              <a:xfrm>
                <a:off x="38100" y="38100"/>
                <a:ext cx="1665554" cy="1218496"/>
              </a:xfrm>
              <a:prstGeom prst="roundRect">
                <a:avLst>
                  <a:gd name="adj" fmla="val 1500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4000" b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Courier New"/>
                  </a:defRPr>
                </a:lvl1pPr>
              </a:lstStyle>
              <a:p>
                <a:r>
                  <a:t>GUI</a:t>
                </a:r>
              </a:p>
            </p:txBody>
          </p:sp>
          <p:pic>
            <p:nvPicPr>
              <p:cNvPr id="778" name="图片 777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1741754" cy="1294696"/>
              </a:xfrm>
              <a:prstGeom prst="rect">
                <a:avLst/>
              </a:prstGeom>
              <a:effectLst/>
            </p:spPr>
          </p:pic>
        </p:grpSp>
        <p:grpSp>
          <p:nvGrpSpPr>
            <p:cNvPr id="783" name="Group 783"/>
            <p:cNvGrpSpPr/>
            <p:nvPr/>
          </p:nvGrpSpPr>
          <p:grpSpPr>
            <a:xfrm>
              <a:off x="-38100" y="3308422"/>
              <a:ext cx="1742425" cy="1294697"/>
              <a:chOff x="0" y="0"/>
              <a:chExt cx="1742424" cy="1294695"/>
            </a:xfrm>
          </p:grpSpPr>
          <p:sp>
            <p:nvSpPr>
              <p:cNvPr id="782" name="Shape 782"/>
              <p:cNvSpPr/>
              <p:nvPr/>
            </p:nvSpPr>
            <p:spPr>
              <a:xfrm>
                <a:off x="38100" y="38100"/>
                <a:ext cx="1666225" cy="1218496"/>
              </a:xfrm>
              <a:prstGeom prst="roundRect">
                <a:avLst>
                  <a:gd name="adj" fmla="val 1500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4000" b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Courier New"/>
                  </a:defRPr>
                </a:lvl1pPr>
              </a:lstStyle>
              <a:p>
                <a:r>
                  <a:t>…</a:t>
                </a:r>
              </a:p>
            </p:txBody>
          </p:sp>
          <p:pic>
            <p:nvPicPr>
              <p:cNvPr id="781" name="图片 780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1742425" cy="1294696"/>
              </a:xfrm>
              <a:prstGeom prst="rect">
                <a:avLst/>
              </a:prstGeom>
              <a:effectLst/>
            </p:spPr>
          </p:pic>
        </p:grpSp>
        <p:grpSp>
          <p:nvGrpSpPr>
            <p:cNvPr id="794" name="Group 794"/>
            <p:cNvGrpSpPr/>
            <p:nvPr/>
          </p:nvGrpSpPr>
          <p:grpSpPr>
            <a:xfrm>
              <a:off x="1623542" y="503273"/>
              <a:ext cx="1661014" cy="3558472"/>
              <a:chOff x="-38099" y="-38100"/>
              <a:chExt cx="1661012" cy="3558471"/>
            </a:xfrm>
          </p:grpSpPr>
          <p:pic>
            <p:nvPicPr>
              <p:cNvPr id="784" name="图片 783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-38100" y="-38100"/>
                <a:ext cx="636758" cy="76200"/>
              </a:xfrm>
              <a:prstGeom prst="rect">
                <a:avLst/>
              </a:prstGeom>
              <a:effectLst/>
            </p:spPr>
          </p:pic>
          <p:pic>
            <p:nvPicPr>
              <p:cNvPr id="786" name="图片 785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-38100" y="1703035"/>
                <a:ext cx="1197315" cy="76201"/>
              </a:xfrm>
              <a:prstGeom prst="rect">
                <a:avLst/>
              </a:prstGeom>
              <a:effectLst/>
            </p:spPr>
          </p:pic>
          <p:pic>
            <p:nvPicPr>
              <p:cNvPr id="788" name="图片 787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-38100" y="3444171"/>
                <a:ext cx="636758" cy="76201"/>
              </a:xfrm>
              <a:prstGeom prst="rect">
                <a:avLst/>
              </a:prstGeom>
              <a:effectLst/>
            </p:spPr>
          </p:pic>
          <p:pic>
            <p:nvPicPr>
              <p:cNvPr id="790" name="图片 789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 rot="16200000">
                <a:off x="-1209930" y="1711783"/>
                <a:ext cx="3540975" cy="76201"/>
              </a:xfrm>
              <a:prstGeom prst="rect">
                <a:avLst/>
              </a:prstGeom>
              <a:effectLst/>
            </p:spPr>
          </p:pic>
          <p:pic>
            <p:nvPicPr>
              <p:cNvPr id="792" name="图片 791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 rot="5400000">
                <a:off x="1078433" y="1468895"/>
                <a:ext cx="544480" cy="544481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796" name="Shape 796"/>
          <p:cNvSpPr/>
          <p:nvPr/>
        </p:nvSpPr>
        <p:spPr>
          <a:xfrm>
            <a:off x="2055670" y="7125368"/>
            <a:ext cx="4077308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[Command]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clearScreen()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printLn()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printInt()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…</a:t>
            </a:r>
          </a:p>
        </p:txBody>
      </p:sp>
      <p:sp>
        <p:nvSpPr>
          <p:cNvPr id="797" name="Shape 797"/>
          <p:cNvSpPr/>
          <p:nvPr/>
        </p:nvSpPr>
        <p:spPr>
          <a:xfrm>
            <a:off x="6212268" y="7125368"/>
            <a:ext cx="381056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[GUI]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newWindow()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newTextBox()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newOption()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…</a:t>
            </a:r>
          </a:p>
        </p:txBody>
      </p:sp>
      <p:grpSp>
        <p:nvGrpSpPr>
          <p:cNvPr id="808" name="Group 808"/>
          <p:cNvGrpSpPr/>
          <p:nvPr/>
        </p:nvGrpSpPr>
        <p:grpSpPr>
          <a:xfrm>
            <a:off x="918022" y="3482225"/>
            <a:ext cx="889831" cy="1617902"/>
            <a:chOff x="-38099" y="-38100"/>
            <a:chExt cx="889830" cy="1617901"/>
          </a:xfrm>
        </p:grpSpPr>
        <p:pic>
          <p:nvPicPr>
            <p:cNvPr id="798" name="图片 797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33" y="-38100"/>
              <a:ext cx="813697" cy="813697"/>
            </a:xfrm>
            <a:prstGeom prst="rect">
              <a:avLst/>
            </a:prstGeom>
            <a:effectLst/>
          </p:spPr>
        </p:pic>
        <p:pic>
          <p:nvPicPr>
            <p:cNvPr id="800" name="图片 799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38100" y="924598"/>
              <a:ext cx="889831" cy="76201"/>
            </a:xfrm>
            <a:prstGeom prst="rect">
              <a:avLst/>
            </a:prstGeom>
            <a:effectLst/>
          </p:spPr>
        </p:pic>
        <p:pic>
          <p:nvPicPr>
            <p:cNvPr id="802" name="图片 801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 rot="16200000">
              <a:off x="185002" y="924598"/>
              <a:ext cx="450471" cy="76201"/>
            </a:xfrm>
            <a:prstGeom prst="rect">
              <a:avLst/>
            </a:prstGeom>
            <a:effectLst/>
          </p:spPr>
        </p:pic>
        <p:pic>
          <p:nvPicPr>
            <p:cNvPr id="804" name="图片 803"/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 rot="18900000">
              <a:off x="-80963" y="1300684"/>
              <a:ext cx="605499" cy="76201"/>
            </a:xfrm>
            <a:prstGeom prst="rect">
              <a:avLst/>
            </a:prstGeom>
            <a:effectLst/>
          </p:spPr>
        </p:pic>
        <p:pic>
          <p:nvPicPr>
            <p:cNvPr id="806" name="图片 805"/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 rot="13500000">
              <a:off x="289392" y="1300684"/>
              <a:ext cx="605499" cy="76201"/>
            </a:xfrm>
            <a:prstGeom prst="rect">
              <a:avLst/>
            </a:prstGeom>
            <a:effectLst/>
          </p:spPr>
        </p:pic>
      </p:grpSp>
      <p:sp>
        <p:nvSpPr>
          <p:cNvPr id="809" name="Shape 809"/>
          <p:cNvSpPr/>
          <p:nvPr/>
        </p:nvSpPr>
        <p:spPr>
          <a:xfrm>
            <a:off x="10102123" y="7258718"/>
            <a:ext cx="2336801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接口…</a:t>
            </a:r>
          </a:p>
          <a:p>
            <a:pPr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数据…</a:t>
            </a:r>
          </a:p>
          <a:p>
            <a:pPr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完全不同！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" grpId="1" animBg="1" advAuto="0"/>
      <p:bldP spid="796" grpId="2" animBg="1" advAuto="0"/>
      <p:bldP spid="797" grpId="3" animBg="1" advAuto="0"/>
      <p:bldP spid="809" grpId="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Shape 811"/>
          <p:cNvSpPr>
            <a:spLocks noGrp="1"/>
          </p:cNvSpPr>
          <p:nvPr>
            <p:ph type="title"/>
          </p:nvPr>
        </p:nvSpPr>
        <p:spPr>
          <a:xfrm>
            <a:off x="406400" y="-74172"/>
            <a:ext cx="12192000" cy="1257075"/>
          </a:xfrm>
          <a:prstGeom prst="rect">
            <a:avLst/>
          </a:prstGeom>
        </p:spPr>
        <p:txBody>
          <a:bodyPr/>
          <a:lstStyle/>
          <a:p>
            <a:r>
              <a:t>依赖关系倒置</a:t>
            </a:r>
          </a:p>
        </p:txBody>
      </p:sp>
      <p:sp>
        <p:nvSpPr>
          <p:cNvPr id="812" name="Shape 812"/>
          <p:cNvSpPr/>
          <p:nvPr/>
        </p:nvSpPr>
        <p:spPr>
          <a:xfrm>
            <a:off x="8668691" y="2049380"/>
            <a:ext cx="3685368" cy="4467811"/>
          </a:xfrm>
          <a:prstGeom prst="rect">
            <a:avLst/>
          </a:prstGeom>
          <a:ln w="25400">
            <a:solidFill>
              <a:srgbClr val="838787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sp>
        <p:nvSpPr>
          <p:cNvPr id="813" name="Shape 813"/>
          <p:cNvSpPr/>
          <p:nvPr/>
        </p:nvSpPr>
        <p:spPr>
          <a:xfrm>
            <a:off x="10327255" y="2124414"/>
            <a:ext cx="194339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Kernel</a:t>
            </a:r>
          </a:p>
        </p:txBody>
      </p:sp>
      <p:pic>
        <p:nvPicPr>
          <p:cNvPr id="814" name="图片 813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6898720" y="3973728"/>
            <a:ext cx="1806196" cy="639616"/>
          </a:xfrm>
          <a:prstGeom prst="rect">
            <a:avLst/>
          </a:prstGeom>
        </p:spPr>
      </p:pic>
      <p:grpSp>
        <p:nvGrpSpPr>
          <p:cNvPr id="818" name="Group 818"/>
          <p:cNvGrpSpPr/>
          <p:nvPr/>
        </p:nvGrpSpPr>
        <p:grpSpPr>
          <a:xfrm>
            <a:off x="5641874" y="3610185"/>
            <a:ext cx="1346201" cy="1346201"/>
            <a:chOff x="0" y="0"/>
            <a:chExt cx="1346200" cy="1346200"/>
          </a:xfrm>
        </p:grpSpPr>
        <p:sp>
          <p:nvSpPr>
            <p:cNvPr id="817" name="Shape 817"/>
            <p:cNvSpPr/>
            <p:nvPr/>
          </p:nvSpPr>
          <p:spPr>
            <a:xfrm>
              <a:off x="38100" y="38100"/>
              <a:ext cx="1270000" cy="127000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3800" b="1" cap="all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UI</a:t>
              </a:r>
            </a:p>
          </p:txBody>
        </p:sp>
        <p:pic>
          <p:nvPicPr>
            <p:cNvPr id="816" name="图片 815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46200" cy="1346200"/>
            </a:xfrm>
            <a:prstGeom prst="rect">
              <a:avLst/>
            </a:prstGeom>
            <a:effectLst/>
          </p:spPr>
        </p:pic>
      </p:grpSp>
      <p:grpSp>
        <p:nvGrpSpPr>
          <p:cNvPr id="839" name="Group 839"/>
          <p:cNvGrpSpPr/>
          <p:nvPr/>
        </p:nvGrpSpPr>
        <p:grpSpPr>
          <a:xfrm>
            <a:off x="2456543" y="1962676"/>
            <a:ext cx="3322657" cy="4641219"/>
            <a:chOff x="-38100" y="-38100"/>
            <a:chExt cx="3322655" cy="4641218"/>
          </a:xfrm>
        </p:grpSpPr>
        <p:grpSp>
          <p:nvGrpSpPr>
            <p:cNvPr id="821" name="Group 821"/>
            <p:cNvGrpSpPr/>
            <p:nvPr/>
          </p:nvGrpSpPr>
          <p:grpSpPr>
            <a:xfrm>
              <a:off x="-37429" y="-38100"/>
              <a:ext cx="1741754" cy="1294696"/>
              <a:chOff x="0" y="0"/>
              <a:chExt cx="1741753" cy="1294695"/>
            </a:xfrm>
          </p:grpSpPr>
          <p:sp>
            <p:nvSpPr>
              <p:cNvPr id="820" name="Shape 820"/>
              <p:cNvSpPr/>
              <p:nvPr/>
            </p:nvSpPr>
            <p:spPr>
              <a:xfrm>
                <a:off x="38100" y="38100"/>
                <a:ext cx="1665554" cy="1218496"/>
              </a:xfrm>
              <a:prstGeom prst="roundRect">
                <a:avLst>
                  <a:gd name="adj" fmla="val 1500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4000" b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Courier New"/>
                  </a:defRPr>
                </a:lvl1pPr>
              </a:lstStyle>
              <a:p>
                <a:r>
                  <a:t>Cmd</a:t>
                </a:r>
              </a:p>
            </p:txBody>
          </p:sp>
          <p:pic>
            <p:nvPicPr>
              <p:cNvPr id="819" name="图片 818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1741754" cy="1294696"/>
              </a:xfrm>
              <a:prstGeom prst="rect">
                <a:avLst/>
              </a:prstGeom>
              <a:effectLst/>
            </p:spPr>
          </p:pic>
        </p:grpSp>
        <p:grpSp>
          <p:nvGrpSpPr>
            <p:cNvPr id="824" name="Group 824"/>
            <p:cNvGrpSpPr/>
            <p:nvPr/>
          </p:nvGrpSpPr>
          <p:grpSpPr>
            <a:xfrm>
              <a:off x="-37429" y="1635161"/>
              <a:ext cx="1741754" cy="1294697"/>
              <a:chOff x="0" y="0"/>
              <a:chExt cx="1741753" cy="1294695"/>
            </a:xfrm>
          </p:grpSpPr>
          <p:sp>
            <p:nvSpPr>
              <p:cNvPr id="823" name="Shape 823"/>
              <p:cNvSpPr/>
              <p:nvPr/>
            </p:nvSpPr>
            <p:spPr>
              <a:xfrm>
                <a:off x="38100" y="38100"/>
                <a:ext cx="1665554" cy="1218496"/>
              </a:xfrm>
              <a:prstGeom prst="roundRect">
                <a:avLst>
                  <a:gd name="adj" fmla="val 1500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4000" b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Courier New"/>
                  </a:defRPr>
                </a:lvl1pPr>
              </a:lstStyle>
              <a:p>
                <a:r>
                  <a:t>GUI</a:t>
                </a:r>
              </a:p>
            </p:txBody>
          </p:sp>
          <p:pic>
            <p:nvPicPr>
              <p:cNvPr id="822" name="图片 821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1741754" cy="1294696"/>
              </a:xfrm>
              <a:prstGeom prst="rect">
                <a:avLst/>
              </a:prstGeom>
              <a:effectLst/>
            </p:spPr>
          </p:pic>
        </p:grpSp>
        <p:grpSp>
          <p:nvGrpSpPr>
            <p:cNvPr id="827" name="Group 827"/>
            <p:cNvGrpSpPr/>
            <p:nvPr/>
          </p:nvGrpSpPr>
          <p:grpSpPr>
            <a:xfrm>
              <a:off x="-38100" y="3308422"/>
              <a:ext cx="1742425" cy="1294697"/>
              <a:chOff x="0" y="0"/>
              <a:chExt cx="1742424" cy="1294695"/>
            </a:xfrm>
          </p:grpSpPr>
          <p:sp>
            <p:nvSpPr>
              <p:cNvPr id="826" name="Shape 826"/>
              <p:cNvSpPr/>
              <p:nvPr/>
            </p:nvSpPr>
            <p:spPr>
              <a:xfrm>
                <a:off x="38100" y="38100"/>
                <a:ext cx="1666225" cy="1218496"/>
              </a:xfrm>
              <a:prstGeom prst="roundRect">
                <a:avLst>
                  <a:gd name="adj" fmla="val 15000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4000" b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Courier New"/>
                  </a:defRPr>
                </a:lvl1pPr>
              </a:lstStyle>
              <a:p>
                <a:r>
                  <a:t>…</a:t>
                </a:r>
              </a:p>
            </p:txBody>
          </p:sp>
          <p:pic>
            <p:nvPicPr>
              <p:cNvPr id="825" name="图片 824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1742425" cy="1294696"/>
              </a:xfrm>
              <a:prstGeom prst="rect">
                <a:avLst/>
              </a:prstGeom>
              <a:effectLst/>
            </p:spPr>
          </p:pic>
        </p:grpSp>
        <p:grpSp>
          <p:nvGrpSpPr>
            <p:cNvPr id="838" name="Group 838"/>
            <p:cNvGrpSpPr/>
            <p:nvPr/>
          </p:nvGrpSpPr>
          <p:grpSpPr>
            <a:xfrm>
              <a:off x="1623542" y="503273"/>
              <a:ext cx="1661014" cy="3558472"/>
              <a:chOff x="-38099" y="-38100"/>
              <a:chExt cx="1661012" cy="3558471"/>
            </a:xfrm>
          </p:grpSpPr>
          <p:pic>
            <p:nvPicPr>
              <p:cNvPr id="828" name="图片 827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-38100" y="-38100"/>
                <a:ext cx="636758" cy="76200"/>
              </a:xfrm>
              <a:prstGeom prst="rect">
                <a:avLst/>
              </a:prstGeom>
              <a:effectLst/>
            </p:spPr>
          </p:pic>
          <p:pic>
            <p:nvPicPr>
              <p:cNvPr id="830" name="图片 829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-38100" y="1703035"/>
                <a:ext cx="1197315" cy="76201"/>
              </a:xfrm>
              <a:prstGeom prst="rect">
                <a:avLst/>
              </a:prstGeom>
              <a:effectLst/>
            </p:spPr>
          </p:pic>
          <p:pic>
            <p:nvPicPr>
              <p:cNvPr id="832" name="图片 831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-38100" y="3444171"/>
                <a:ext cx="636758" cy="76201"/>
              </a:xfrm>
              <a:prstGeom prst="rect">
                <a:avLst/>
              </a:prstGeom>
              <a:effectLst/>
            </p:spPr>
          </p:pic>
          <p:pic>
            <p:nvPicPr>
              <p:cNvPr id="834" name="图片 833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 rot="16200000">
                <a:off x="-1209930" y="1711783"/>
                <a:ext cx="3540975" cy="76201"/>
              </a:xfrm>
              <a:prstGeom prst="rect">
                <a:avLst/>
              </a:prstGeom>
              <a:effectLst/>
            </p:spPr>
          </p:pic>
          <p:pic>
            <p:nvPicPr>
              <p:cNvPr id="836" name="图片 835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 rot="5400000">
                <a:off x="1078433" y="1468895"/>
                <a:ext cx="544480" cy="544481"/>
              </a:xfrm>
              <a:prstGeom prst="rect">
                <a:avLst/>
              </a:prstGeom>
              <a:effectLst/>
            </p:spPr>
          </p:pic>
        </p:grpSp>
      </p:grpSp>
      <p:grpSp>
        <p:nvGrpSpPr>
          <p:cNvPr id="850" name="Group 850"/>
          <p:cNvGrpSpPr/>
          <p:nvPr/>
        </p:nvGrpSpPr>
        <p:grpSpPr>
          <a:xfrm>
            <a:off x="918022" y="3482225"/>
            <a:ext cx="889831" cy="1617902"/>
            <a:chOff x="-38099" y="-38100"/>
            <a:chExt cx="889830" cy="1617901"/>
          </a:xfrm>
        </p:grpSpPr>
        <p:pic>
          <p:nvPicPr>
            <p:cNvPr id="840" name="图片 839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33" y="-38100"/>
              <a:ext cx="813697" cy="813697"/>
            </a:xfrm>
            <a:prstGeom prst="rect">
              <a:avLst/>
            </a:prstGeom>
            <a:effectLst/>
          </p:spPr>
        </p:pic>
        <p:pic>
          <p:nvPicPr>
            <p:cNvPr id="842" name="图片 841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38100" y="924598"/>
              <a:ext cx="889831" cy="76201"/>
            </a:xfrm>
            <a:prstGeom prst="rect">
              <a:avLst/>
            </a:prstGeom>
            <a:effectLst/>
          </p:spPr>
        </p:pic>
        <p:pic>
          <p:nvPicPr>
            <p:cNvPr id="844" name="图片 843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 rot="16200000">
              <a:off x="185002" y="924598"/>
              <a:ext cx="450471" cy="76201"/>
            </a:xfrm>
            <a:prstGeom prst="rect">
              <a:avLst/>
            </a:prstGeom>
            <a:effectLst/>
          </p:spPr>
        </p:pic>
        <p:pic>
          <p:nvPicPr>
            <p:cNvPr id="846" name="图片 845"/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 rot="18900000">
              <a:off x="-80963" y="1300684"/>
              <a:ext cx="605499" cy="76201"/>
            </a:xfrm>
            <a:prstGeom prst="rect">
              <a:avLst/>
            </a:prstGeom>
            <a:effectLst/>
          </p:spPr>
        </p:pic>
        <p:pic>
          <p:nvPicPr>
            <p:cNvPr id="848" name="图片 847"/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 rot="13500000">
              <a:off x="289392" y="1300684"/>
              <a:ext cx="605499" cy="76201"/>
            </a:xfrm>
            <a:prstGeom prst="rect">
              <a:avLst/>
            </a:prstGeom>
            <a:effectLst/>
          </p:spPr>
        </p:pic>
      </p:grpSp>
      <p:grpSp>
        <p:nvGrpSpPr>
          <p:cNvPr id="853" name="Group 853"/>
          <p:cNvGrpSpPr/>
          <p:nvPr/>
        </p:nvGrpSpPr>
        <p:grpSpPr>
          <a:xfrm>
            <a:off x="2142081" y="1629722"/>
            <a:ext cx="5797994" cy="5307127"/>
            <a:chOff x="0" y="0"/>
            <a:chExt cx="5797993" cy="5307125"/>
          </a:xfrm>
        </p:grpSpPr>
        <p:sp>
          <p:nvSpPr>
            <p:cNvPr id="851" name="Shape 851"/>
            <p:cNvSpPr/>
            <p:nvPr/>
          </p:nvSpPr>
          <p:spPr>
            <a:xfrm>
              <a:off x="0" y="0"/>
              <a:ext cx="5797994" cy="5307126"/>
            </a:xfrm>
            <a:prstGeom prst="rect">
              <a:avLst/>
            </a:prstGeom>
            <a:noFill/>
            <a:ln w="25400" cap="flat">
              <a:solidFill>
                <a:srgbClr val="838787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032622" y="35359"/>
              <a:ext cx="1638549" cy="67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0" b="1">
                  <a:solidFill>
                    <a:schemeClr val="accent3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Shell</a:t>
              </a:r>
            </a:p>
          </p:txBody>
        </p:sp>
      </p:grpSp>
      <p:grpSp>
        <p:nvGrpSpPr>
          <p:cNvPr id="858" name="Group 858"/>
          <p:cNvGrpSpPr/>
          <p:nvPr/>
        </p:nvGrpSpPr>
        <p:grpSpPr>
          <a:xfrm>
            <a:off x="8275587" y="2224851"/>
            <a:ext cx="687266" cy="1416354"/>
            <a:chOff x="126999" y="0"/>
            <a:chExt cx="687265" cy="1416352"/>
          </a:xfrm>
        </p:grpSpPr>
        <p:sp>
          <p:nvSpPr>
            <p:cNvPr id="854" name="Shape 854"/>
            <p:cNvSpPr/>
            <p:nvPr/>
          </p:nvSpPr>
          <p:spPr>
            <a:xfrm flipH="1" flipV="1">
              <a:off x="126999" y="944127"/>
              <a:ext cx="687267" cy="1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 flipH="1" flipV="1">
              <a:off x="126999" y="1416352"/>
              <a:ext cx="687267" cy="1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 flipH="1" flipV="1">
              <a:off x="126999" y="-1"/>
              <a:ext cx="687267" cy="2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 flipH="1" flipV="1">
              <a:off x="126999" y="472224"/>
              <a:ext cx="687267" cy="1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</p:grpSp>
      <p:grpSp>
        <p:nvGrpSpPr>
          <p:cNvPr id="862" name="Group 862"/>
          <p:cNvGrpSpPr/>
          <p:nvPr/>
        </p:nvGrpSpPr>
        <p:grpSpPr>
          <a:xfrm>
            <a:off x="1811452" y="2186912"/>
            <a:ext cx="687267" cy="944129"/>
            <a:chOff x="126999" y="0"/>
            <a:chExt cx="687265" cy="944127"/>
          </a:xfrm>
        </p:grpSpPr>
        <p:sp>
          <p:nvSpPr>
            <p:cNvPr id="859" name="Shape 859"/>
            <p:cNvSpPr/>
            <p:nvPr/>
          </p:nvSpPr>
          <p:spPr>
            <a:xfrm flipH="1" flipV="1">
              <a:off x="126999" y="471903"/>
              <a:ext cx="687267" cy="1"/>
            </a:xfrm>
            <a:prstGeom prst="line">
              <a:avLst/>
            </a:prstGeom>
            <a:noFill/>
            <a:ln w="63500" cap="flat">
              <a:solidFill>
                <a:schemeClr val="accent6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 flipH="1" flipV="1">
              <a:off x="126999" y="944127"/>
              <a:ext cx="687267" cy="1"/>
            </a:xfrm>
            <a:prstGeom prst="line">
              <a:avLst/>
            </a:prstGeom>
            <a:noFill/>
            <a:ln w="63500" cap="flat">
              <a:solidFill>
                <a:schemeClr val="accent6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 flipH="1" flipV="1">
              <a:off x="126999" y="-1"/>
              <a:ext cx="687267" cy="2"/>
            </a:xfrm>
            <a:prstGeom prst="line">
              <a:avLst/>
            </a:prstGeom>
            <a:noFill/>
            <a:ln w="63500" cap="flat">
              <a:solidFill>
                <a:schemeClr val="accent6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</p:grpSp>
      <p:grpSp>
        <p:nvGrpSpPr>
          <p:cNvPr id="866" name="Group 866"/>
          <p:cNvGrpSpPr/>
          <p:nvPr/>
        </p:nvGrpSpPr>
        <p:grpSpPr>
          <a:xfrm>
            <a:off x="1811452" y="3821472"/>
            <a:ext cx="687267" cy="944128"/>
            <a:chOff x="126999" y="0"/>
            <a:chExt cx="687265" cy="944127"/>
          </a:xfrm>
        </p:grpSpPr>
        <p:sp>
          <p:nvSpPr>
            <p:cNvPr id="863" name="Shape 863"/>
            <p:cNvSpPr/>
            <p:nvPr/>
          </p:nvSpPr>
          <p:spPr>
            <a:xfrm flipH="1" flipV="1">
              <a:off x="126999" y="471903"/>
              <a:ext cx="687267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1036173"/>
                  <a:satOff val="-3113"/>
                  <a:lumOff val="-7679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 flipH="1" flipV="1">
              <a:off x="126999" y="944127"/>
              <a:ext cx="687267" cy="1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1036173"/>
                  <a:satOff val="-3113"/>
                  <a:lumOff val="-7679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 flipH="1" flipV="1">
              <a:off x="126999" y="-1"/>
              <a:ext cx="687267" cy="2"/>
            </a:xfrm>
            <a:prstGeom prst="line">
              <a:avLst/>
            </a:prstGeom>
            <a:noFill/>
            <a:ln w="63500" cap="flat">
              <a:solidFill>
                <a:schemeClr val="accent6">
                  <a:hueOff val="-1036173"/>
                  <a:satOff val="-3113"/>
                  <a:lumOff val="-7679"/>
                </a:schemeClr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</p:grpSp>
      <p:sp>
        <p:nvSpPr>
          <p:cNvPr id="867" name="Shape 867"/>
          <p:cNvSpPr/>
          <p:nvPr/>
        </p:nvSpPr>
        <p:spPr>
          <a:xfrm>
            <a:off x="8472720" y="6953561"/>
            <a:ext cx="4077309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[Kernel]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searchWord()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beginTest()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textAnalyze()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…</a:t>
            </a:r>
          </a:p>
        </p:txBody>
      </p:sp>
      <p:grpSp>
        <p:nvGrpSpPr>
          <p:cNvPr id="870" name="Group 870"/>
          <p:cNvGrpSpPr/>
          <p:nvPr/>
        </p:nvGrpSpPr>
        <p:grpSpPr>
          <a:xfrm>
            <a:off x="587275" y="7063515"/>
            <a:ext cx="2514991" cy="2233267"/>
            <a:chOff x="0" y="0"/>
            <a:chExt cx="2514990" cy="2233266"/>
          </a:xfrm>
        </p:grpSpPr>
        <p:sp>
          <p:nvSpPr>
            <p:cNvPr id="868" name="Shape 868"/>
            <p:cNvSpPr/>
            <p:nvPr/>
          </p:nvSpPr>
          <p:spPr>
            <a:xfrm>
              <a:off x="0" y="0"/>
              <a:ext cx="2514991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3500"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[Command]</a:t>
              </a:r>
            </a:p>
          </p:txBody>
        </p:sp>
        <p:pic>
          <p:nvPicPr>
            <p:cNvPr id="869" name="屏幕快照 2016-05-26 23.15.45.png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21610" y="633285"/>
              <a:ext cx="2071771" cy="1599982"/>
            </a:xfrm>
            <a:prstGeom prst="rect">
              <a:avLst/>
            </a:prstGeom>
            <a:ln w="12700" cap="flat">
              <a:solidFill>
                <a:srgbClr val="F3F7F5"/>
              </a:solidFill>
              <a:prstDash val="solid"/>
              <a:miter lim="400000"/>
            </a:ln>
            <a:effectLst/>
          </p:spPr>
        </p:pic>
      </p:grpSp>
      <p:grpSp>
        <p:nvGrpSpPr>
          <p:cNvPr id="874" name="Group 874"/>
          <p:cNvGrpSpPr/>
          <p:nvPr/>
        </p:nvGrpSpPr>
        <p:grpSpPr>
          <a:xfrm>
            <a:off x="3634991" y="7063515"/>
            <a:ext cx="4195378" cy="1224022"/>
            <a:chOff x="0" y="0"/>
            <a:chExt cx="4195376" cy="1224021"/>
          </a:xfrm>
        </p:grpSpPr>
        <p:sp>
          <p:nvSpPr>
            <p:cNvPr id="871" name="Shape 871"/>
            <p:cNvSpPr/>
            <p:nvPr/>
          </p:nvSpPr>
          <p:spPr>
            <a:xfrm>
              <a:off x="0" y="0"/>
              <a:ext cx="1448018" cy="609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3500"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[GUI]</a:t>
              </a:r>
            </a:p>
          </p:txBody>
        </p:sp>
        <p:sp>
          <p:nvSpPr>
            <p:cNvPr id="872" name="Shape 872"/>
            <p:cNvSpPr/>
            <p:nvPr/>
          </p:nvSpPr>
          <p:spPr>
            <a:xfrm>
              <a:off x="182721" y="614421"/>
              <a:ext cx="2084471" cy="609601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28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apple|</a:t>
              </a:r>
            </a:p>
          </p:txBody>
        </p:sp>
        <p:sp>
          <p:nvSpPr>
            <p:cNvPr id="873" name="Shape 873"/>
            <p:cNvSpPr/>
            <p:nvPr/>
          </p:nvSpPr>
          <p:spPr>
            <a:xfrm>
              <a:off x="2466690" y="636254"/>
              <a:ext cx="1728687" cy="565934"/>
            </a:xfrm>
            <a:prstGeom prst="roundRect">
              <a:avLst>
                <a:gd name="adj" fmla="val 33661"/>
              </a:avLst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28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Search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1000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" grpId="1" animBg="1" advAuto="0"/>
      <p:bldP spid="853" grpId="8" animBg="1" advAuto="0"/>
      <p:bldP spid="858" grpId="2" animBg="1" advAuto="0"/>
      <p:bldP spid="862" grpId="4" animBg="1" advAuto="0"/>
      <p:bldP spid="866" grpId="6" animBg="1" advAuto="0"/>
      <p:bldP spid="867" grpId="3" animBg="1" advAuto="0"/>
      <p:bldP spid="870" grpId="5" animBg="1" advAuto="0"/>
      <p:bldP spid="874" grpId="7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>
            <a:spLocks noGrp="1"/>
          </p:cNvSpPr>
          <p:nvPr>
            <p:ph type="title"/>
          </p:nvPr>
        </p:nvSpPr>
        <p:spPr>
          <a:xfrm>
            <a:off x="406400" y="-74172"/>
            <a:ext cx="12192000" cy="1257075"/>
          </a:xfrm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t>架构设计 3.0</a:t>
            </a:r>
          </a:p>
        </p:txBody>
      </p:sp>
      <p:sp>
        <p:nvSpPr>
          <p:cNvPr id="877" name="Shape 877"/>
          <p:cNvSpPr/>
          <p:nvPr/>
        </p:nvSpPr>
        <p:spPr>
          <a:xfrm>
            <a:off x="4783833" y="1627673"/>
            <a:ext cx="7288492" cy="7790978"/>
          </a:xfrm>
          <a:prstGeom prst="rect">
            <a:avLst/>
          </a:prstGeom>
          <a:ln w="25400">
            <a:solidFill>
              <a:srgbClr val="838787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grpSp>
        <p:nvGrpSpPr>
          <p:cNvPr id="888" name="Group 888"/>
          <p:cNvGrpSpPr/>
          <p:nvPr/>
        </p:nvGrpSpPr>
        <p:grpSpPr>
          <a:xfrm>
            <a:off x="881674" y="3450987"/>
            <a:ext cx="889832" cy="1617903"/>
            <a:chOff x="-38099" y="-38100"/>
            <a:chExt cx="889830" cy="1617901"/>
          </a:xfrm>
        </p:grpSpPr>
        <p:pic>
          <p:nvPicPr>
            <p:cNvPr id="878" name="图片 877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3" y="-38100"/>
              <a:ext cx="813697" cy="813697"/>
            </a:xfrm>
            <a:prstGeom prst="rect">
              <a:avLst/>
            </a:prstGeom>
            <a:effectLst/>
          </p:spPr>
        </p:pic>
        <p:pic>
          <p:nvPicPr>
            <p:cNvPr id="880" name="图片 879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924598"/>
              <a:ext cx="889831" cy="76201"/>
            </a:xfrm>
            <a:prstGeom prst="rect">
              <a:avLst/>
            </a:prstGeom>
            <a:effectLst/>
          </p:spPr>
        </p:pic>
        <p:pic>
          <p:nvPicPr>
            <p:cNvPr id="882" name="图片 881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185002" y="924598"/>
              <a:ext cx="450471" cy="76201"/>
            </a:xfrm>
            <a:prstGeom prst="rect">
              <a:avLst/>
            </a:prstGeom>
            <a:effectLst/>
          </p:spPr>
        </p:pic>
        <p:pic>
          <p:nvPicPr>
            <p:cNvPr id="884" name="图片 883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8900000">
              <a:off x="-80963" y="1300684"/>
              <a:ext cx="605499" cy="76201"/>
            </a:xfrm>
            <a:prstGeom prst="rect">
              <a:avLst/>
            </a:prstGeom>
            <a:effectLst/>
          </p:spPr>
        </p:pic>
        <p:pic>
          <p:nvPicPr>
            <p:cNvPr id="886" name="图片 885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3500000">
              <a:off x="289392" y="1300684"/>
              <a:ext cx="605499" cy="76201"/>
            </a:xfrm>
            <a:prstGeom prst="rect">
              <a:avLst/>
            </a:prstGeom>
            <a:effectLst/>
          </p:spPr>
        </p:pic>
      </p:grpSp>
      <p:sp>
        <p:nvSpPr>
          <p:cNvPr id="889" name="Shape 889"/>
          <p:cNvSpPr/>
          <p:nvPr/>
        </p:nvSpPr>
        <p:spPr>
          <a:xfrm>
            <a:off x="1965387" y="1629722"/>
            <a:ext cx="2573765" cy="7786879"/>
          </a:xfrm>
          <a:prstGeom prst="rect">
            <a:avLst/>
          </a:prstGeom>
          <a:ln w="25400">
            <a:solidFill>
              <a:srgbClr val="838787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grpSp>
        <p:nvGrpSpPr>
          <p:cNvPr id="892" name="Group 892"/>
          <p:cNvGrpSpPr/>
          <p:nvPr/>
        </p:nvGrpSpPr>
        <p:grpSpPr>
          <a:xfrm>
            <a:off x="5786904" y="6107726"/>
            <a:ext cx="4542016" cy="896654"/>
            <a:chOff x="0" y="0"/>
            <a:chExt cx="4542014" cy="896653"/>
          </a:xfrm>
        </p:grpSpPr>
        <p:sp>
          <p:nvSpPr>
            <p:cNvPr id="891" name="Shape 891"/>
            <p:cNvSpPr/>
            <p:nvPr/>
          </p:nvSpPr>
          <p:spPr>
            <a:xfrm>
              <a:off x="38100" y="38100"/>
              <a:ext cx="4465815" cy="820454"/>
            </a:xfrm>
            <a:prstGeom prst="roundRect">
              <a:avLst>
                <a:gd name="adj" fmla="val 26505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Word Search</a:t>
              </a:r>
            </a:p>
          </p:txBody>
        </p:sp>
        <p:pic>
          <p:nvPicPr>
            <p:cNvPr id="890" name="图片 889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542015" cy="896654"/>
            </a:xfrm>
            <a:prstGeom prst="rect">
              <a:avLst/>
            </a:prstGeom>
            <a:effectLst/>
          </p:spPr>
        </p:pic>
      </p:grpSp>
      <p:grpSp>
        <p:nvGrpSpPr>
          <p:cNvPr id="895" name="Group 895"/>
          <p:cNvGrpSpPr/>
          <p:nvPr/>
        </p:nvGrpSpPr>
        <p:grpSpPr>
          <a:xfrm>
            <a:off x="5116011" y="1969697"/>
            <a:ext cx="4542016" cy="896655"/>
            <a:chOff x="0" y="0"/>
            <a:chExt cx="4542014" cy="896653"/>
          </a:xfrm>
        </p:grpSpPr>
        <p:sp>
          <p:nvSpPr>
            <p:cNvPr id="894" name="Shape 894"/>
            <p:cNvSpPr/>
            <p:nvPr/>
          </p:nvSpPr>
          <p:spPr>
            <a:xfrm>
              <a:off x="38100" y="38100"/>
              <a:ext cx="4465815" cy="820454"/>
            </a:xfrm>
            <a:prstGeom prst="roundRect">
              <a:avLst>
                <a:gd name="adj" fmla="val 26505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Main Kernel</a:t>
              </a:r>
            </a:p>
          </p:txBody>
        </p:sp>
        <p:pic>
          <p:nvPicPr>
            <p:cNvPr id="893" name="图片 892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542015" cy="896654"/>
            </a:xfrm>
            <a:prstGeom prst="rect">
              <a:avLst/>
            </a:prstGeom>
            <a:effectLst/>
          </p:spPr>
        </p:pic>
      </p:grpSp>
      <p:grpSp>
        <p:nvGrpSpPr>
          <p:cNvPr id="898" name="Group 898"/>
          <p:cNvGrpSpPr/>
          <p:nvPr/>
        </p:nvGrpSpPr>
        <p:grpSpPr>
          <a:xfrm>
            <a:off x="5786904" y="7140616"/>
            <a:ext cx="4542016" cy="896655"/>
            <a:chOff x="0" y="0"/>
            <a:chExt cx="4542014" cy="896653"/>
          </a:xfrm>
        </p:grpSpPr>
        <p:sp>
          <p:nvSpPr>
            <p:cNvPr id="897" name="Shape 897"/>
            <p:cNvSpPr/>
            <p:nvPr/>
          </p:nvSpPr>
          <p:spPr>
            <a:xfrm>
              <a:off x="38100" y="38100"/>
              <a:ext cx="4465815" cy="820454"/>
            </a:xfrm>
            <a:prstGeom prst="roundRect">
              <a:avLst>
                <a:gd name="adj" fmla="val 26505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Word Manage</a:t>
              </a:r>
            </a:p>
          </p:txBody>
        </p:sp>
        <p:pic>
          <p:nvPicPr>
            <p:cNvPr id="896" name="图片 895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542015" cy="896654"/>
            </a:xfrm>
            <a:prstGeom prst="rect">
              <a:avLst/>
            </a:prstGeom>
            <a:effectLst/>
          </p:spPr>
        </p:pic>
      </p:grpSp>
      <p:grpSp>
        <p:nvGrpSpPr>
          <p:cNvPr id="901" name="Group 901"/>
          <p:cNvGrpSpPr/>
          <p:nvPr/>
        </p:nvGrpSpPr>
        <p:grpSpPr>
          <a:xfrm>
            <a:off x="5786904" y="5074835"/>
            <a:ext cx="4542016" cy="896654"/>
            <a:chOff x="0" y="0"/>
            <a:chExt cx="4542014" cy="896653"/>
          </a:xfrm>
        </p:grpSpPr>
        <p:sp>
          <p:nvSpPr>
            <p:cNvPr id="900" name="Shape 900"/>
            <p:cNvSpPr/>
            <p:nvPr/>
          </p:nvSpPr>
          <p:spPr>
            <a:xfrm>
              <a:off x="38100" y="38100"/>
              <a:ext cx="4465815" cy="820454"/>
            </a:xfrm>
            <a:prstGeom prst="roundRect">
              <a:avLst>
                <a:gd name="adj" fmla="val 26505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Text Analyze</a:t>
              </a:r>
            </a:p>
          </p:txBody>
        </p:sp>
        <p:pic>
          <p:nvPicPr>
            <p:cNvPr id="899" name="图片 898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542015" cy="896654"/>
            </a:xfrm>
            <a:prstGeom prst="rect">
              <a:avLst/>
            </a:prstGeom>
            <a:effectLst/>
          </p:spPr>
        </p:pic>
      </p:grpSp>
      <p:grpSp>
        <p:nvGrpSpPr>
          <p:cNvPr id="913" name="Group 913"/>
          <p:cNvGrpSpPr/>
          <p:nvPr/>
        </p:nvGrpSpPr>
        <p:grpSpPr>
          <a:xfrm>
            <a:off x="5775081" y="3006467"/>
            <a:ext cx="5444003" cy="1932131"/>
            <a:chOff x="-38100" y="-38100"/>
            <a:chExt cx="5444001" cy="1932129"/>
          </a:xfrm>
        </p:grpSpPr>
        <p:grpSp>
          <p:nvGrpSpPr>
            <p:cNvPr id="904" name="Group 904"/>
            <p:cNvGrpSpPr/>
            <p:nvPr/>
          </p:nvGrpSpPr>
          <p:grpSpPr>
            <a:xfrm>
              <a:off x="3462503" y="477052"/>
              <a:ext cx="1943399" cy="896654"/>
              <a:chOff x="0" y="0"/>
              <a:chExt cx="1943397" cy="896653"/>
            </a:xfrm>
          </p:grpSpPr>
          <p:sp>
            <p:nvSpPr>
              <p:cNvPr id="903" name="Shape 903"/>
              <p:cNvSpPr/>
              <p:nvPr/>
            </p:nvSpPr>
            <p:spPr>
              <a:xfrm>
                <a:off x="38100" y="38100"/>
                <a:ext cx="1867198" cy="820454"/>
              </a:xfrm>
              <a:prstGeom prst="roundRect">
                <a:avLst>
                  <a:gd name="adj" fmla="val 26505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4000" b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Courier New"/>
                  </a:defRPr>
                </a:lvl1pPr>
              </a:lstStyle>
              <a:p>
                <a:r>
                  <a:t>Test</a:t>
                </a:r>
              </a:p>
            </p:txBody>
          </p:sp>
          <p:pic>
            <p:nvPicPr>
              <p:cNvPr id="902" name="图片 901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0"/>
                <a:ext cx="1943398" cy="896654"/>
              </a:xfrm>
              <a:prstGeom prst="rect">
                <a:avLst/>
              </a:prstGeom>
              <a:effectLst/>
            </p:spPr>
          </p:pic>
        </p:grpSp>
        <p:grpSp>
          <p:nvGrpSpPr>
            <p:cNvPr id="907" name="Group 907"/>
            <p:cNvGrpSpPr/>
            <p:nvPr/>
          </p:nvGrpSpPr>
          <p:grpSpPr>
            <a:xfrm>
              <a:off x="-38100" y="-38100"/>
              <a:ext cx="2911154" cy="896654"/>
              <a:chOff x="0" y="0"/>
              <a:chExt cx="2911153" cy="896653"/>
            </a:xfrm>
          </p:grpSpPr>
          <p:sp>
            <p:nvSpPr>
              <p:cNvPr id="906" name="Shape 906"/>
              <p:cNvSpPr/>
              <p:nvPr/>
            </p:nvSpPr>
            <p:spPr>
              <a:xfrm>
                <a:off x="38100" y="38100"/>
                <a:ext cx="2834954" cy="820454"/>
              </a:xfrm>
              <a:prstGeom prst="roundRect">
                <a:avLst>
                  <a:gd name="adj" fmla="val 26505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4000" b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Courier New"/>
                  </a:defRPr>
                </a:lvl1pPr>
              </a:lstStyle>
              <a:p>
                <a:r>
                  <a:t>Spell</a:t>
                </a:r>
              </a:p>
            </p:txBody>
          </p:sp>
          <p:pic>
            <p:nvPicPr>
              <p:cNvPr id="905" name="图片 904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0" y="0"/>
                <a:ext cx="2911154" cy="896654"/>
              </a:xfrm>
              <a:prstGeom prst="rect">
                <a:avLst/>
              </a:prstGeom>
              <a:effectLst/>
            </p:spPr>
          </p:pic>
        </p:grpSp>
        <p:grpSp>
          <p:nvGrpSpPr>
            <p:cNvPr id="910" name="Group 910"/>
            <p:cNvGrpSpPr/>
            <p:nvPr/>
          </p:nvGrpSpPr>
          <p:grpSpPr>
            <a:xfrm>
              <a:off x="-38100" y="997376"/>
              <a:ext cx="2911154" cy="896654"/>
              <a:chOff x="0" y="0"/>
              <a:chExt cx="2911153" cy="896653"/>
            </a:xfrm>
          </p:grpSpPr>
          <p:sp>
            <p:nvSpPr>
              <p:cNvPr id="909" name="Shape 909"/>
              <p:cNvSpPr/>
              <p:nvPr/>
            </p:nvSpPr>
            <p:spPr>
              <a:xfrm>
                <a:off x="38100" y="38100"/>
                <a:ext cx="2834954" cy="820454"/>
              </a:xfrm>
              <a:prstGeom prst="roundRect">
                <a:avLst>
                  <a:gd name="adj" fmla="val 26505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4000" b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Courier New"/>
                  </a:defRPr>
                </a:lvl1pPr>
              </a:lstStyle>
              <a:p>
                <a:r>
                  <a:t>Choice</a:t>
                </a:r>
              </a:p>
            </p:txBody>
          </p:sp>
          <p:pic>
            <p:nvPicPr>
              <p:cNvPr id="908" name="图片 907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0" y="0"/>
                <a:ext cx="2911154" cy="896654"/>
              </a:xfrm>
              <a:prstGeom prst="rect">
                <a:avLst/>
              </a:prstGeom>
              <a:effectLst/>
            </p:spPr>
          </p:pic>
        </p:grpSp>
        <p:sp>
          <p:nvSpPr>
            <p:cNvPr id="942" name="Shape 942"/>
            <p:cNvSpPr/>
            <p:nvPr/>
          </p:nvSpPr>
          <p:spPr>
            <a:xfrm>
              <a:off x="2864499" y="657327"/>
              <a:ext cx="598661" cy="10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1279411"/>
                  <a:satOff val="-9468"/>
                  <a:lumOff val="-15294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2864063" y="1092853"/>
              <a:ext cx="599157" cy="10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1279411"/>
                  <a:satOff val="-9468"/>
                  <a:lumOff val="-15294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916" name="Group 916"/>
          <p:cNvGrpSpPr/>
          <p:nvPr/>
        </p:nvGrpSpPr>
        <p:grpSpPr>
          <a:xfrm>
            <a:off x="2247232" y="2387525"/>
            <a:ext cx="2010075" cy="1525921"/>
            <a:chOff x="0" y="0"/>
            <a:chExt cx="2010074" cy="1525920"/>
          </a:xfrm>
        </p:grpSpPr>
        <p:sp>
          <p:nvSpPr>
            <p:cNvPr id="915" name="Shape 915"/>
            <p:cNvSpPr/>
            <p:nvPr/>
          </p:nvSpPr>
          <p:spPr>
            <a:xfrm>
              <a:off x="38100" y="38100"/>
              <a:ext cx="1933875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Main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Page</a:t>
              </a:r>
            </a:p>
          </p:txBody>
        </p:sp>
        <p:pic>
          <p:nvPicPr>
            <p:cNvPr id="914" name="图片 913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2010075" cy="1525921"/>
            </a:xfrm>
            <a:prstGeom prst="rect">
              <a:avLst/>
            </a:prstGeom>
            <a:effectLst/>
          </p:spPr>
        </p:pic>
      </p:grpSp>
      <p:sp>
        <p:nvSpPr>
          <p:cNvPr id="917" name="Shape 917"/>
          <p:cNvSpPr/>
          <p:nvPr/>
        </p:nvSpPr>
        <p:spPr>
          <a:xfrm>
            <a:off x="5825004" y="8218072"/>
            <a:ext cx="4465816" cy="820455"/>
          </a:xfrm>
          <a:prstGeom prst="roundRect">
            <a:avLst>
              <a:gd name="adj" fmla="val 26505"/>
            </a:avLst>
          </a:prstGeom>
          <a:ln w="76200">
            <a:solidFill>
              <a:schemeClr val="accent1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40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New Feature?</a:t>
            </a:r>
          </a:p>
        </p:txBody>
      </p:sp>
      <p:grpSp>
        <p:nvGrpSpPr>
          <p:cNvPr id="925" name="Group 925"/>
          <p:cNvGrpSpPr/>
          <p:nvPr/>
        </p:nvGrpSpPr>
        <p:grpSpPr>
          <a:xfrm>
            <a:off x="5299145" y="2848526"/>
            <a:ext cx="480001" cy="5772016"/>
            <a:chOff x="0" y="0"/>
            <a:chExt cx="480000" cy="5772014"/>
          </a:xfrm>
        </p:grpSpPr>
        <p:sp>
          <p:nvSpPr>
            <p:cNvPr id="918" name="Shape 918"/>
            <p:cNvSpPr/>
            <p:nvPr/>
          </p:nvSpPr>
          <p:spPr>
            <a:xfrm flipV="1">
              <a:off x="12700" y="-1"/>
              <a:ext cx="1" cy="5767757"/>
            </a:xfrm>
            <a:prstGeom prst="line">
              <a:avLst/>
            </a:prstGeom>
            <a:noFill/>
            <a:ln w="63500" cap="flat">
              <a:solidFill>
                <a:schemeClr val="accent3">
                  <a:hueOff val="1279411"/>
                  <a:satOff val="-9468"/>
                  <a:lumOff val="-1529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4746" y="519377"/>
              <a:ext cx="475255" cy="1"/>
            </a:xfrm>
            <a:prstGeom prst="line">
              <a:avLst/>
            </a:prstGeom>
            <a:noFill/>
            <a:ln w="63500" cap="flat">
              <a:solidFill>
                <a:schemeClr val="accent3">
                  <a:hueOff val="1279411"/>
                  <a:satOff val="-9468"/>
                  <a:lumOff val="-15294"/>
                </a:scheme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920" name="Shape 920"/>
            <p:cNvSpPr/>
            <p:nvPr/>
          </p:nvSpPr>
          <p:spPr>
            <a:xfrm>
              <a:off x="0" y="1640451"/>
              <a:ext cx="475254" cy="1"/>
            </a:xfrm>
            <a:prstGeom prst="line">
              <a:avLst/>
            </a:prstGeom>
            <a:noFill/>
            <a:ln w="63500" cap="flat">
              <a:solidFill>
                <a:schemeClr val="accent3">
                  <a:hueOff val="1279411"/>
                  <a:satOff val="-9468"/>
                  <a:lumOff val="-15294"/>
                </a:scheme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4746" y="2673342"/>
              <a:ext cx="475255" cy="1"/>
            </a:xfrm>
            <a:prstGeom prst="line">
              <a:avLst/>
            </a:prstGeom>
            <a:noFill/>
            <a:ln w="63500" cap="flat">
              <a:solidFill>
                <a:schemeClr val="accent3">
                  <a:hueOff val="1279411"/>
                  <a:satOff val="-9468"/>
                  <a:lumOff val="-15294"/>
                </a:scheme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0" y="3706233"/>
              <a:ext cx="475254" cy="1"/>
            </a:xfrm>
            <a:prstGeom prst="line">
              <a:avLst/>
            </a:prstGeom>
            <a:noFill/>
            <a:ln w="63500" cap="flat">
              <a:solidFill>
                <a:schemeClr val="accent3">
                  <a:hueOff val="1279411"/>
                  <a:satOff val="-9468"/>
                  <a:lumOff val="-15294"/>
                </a:scheme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0" y="4739124"/>
              <a:ext cx="475254" cy="1"/>
            </a:xfrm>
            <a:prstGeom prst="line">
              <a:avLst/>
            </a:prstGeom>
            <a:noFill/>
            <a:ln w="63500" cap="flat">
              <a:solidFill>
                <a:schemeClr val="accent3">
                  <a:hueOff val="1279411"/>
                  <a:satOff val="-9468"/>
                  <a:lumOff val="-15294"/>
                </a:scheme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4746" y="5772014"/>
              <a:ext cx="475255" cy="1"/>
            </a:xfrm>
            <a:prstGeom prst="line">
              <a:avLst/>
            </a:prstGeom>
            <a:noFill/>
            <a:ln w="63500" cap="flat">
              <a:solidFill>
                <a:schemeClr val="accent3">
                  <a:hueOff val="1279411"/>
                  <a:satOff val="-9468"/>
                  <a:lumOff val="-15294"/>
                </a:schemeClr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</p:grpSp>
      <p:grpSp>
        <p:nvGrpSpPr>
          <p:cNvPr id="928" name="Group 928"/>
          <p:cNvGrpSpPr/>
          <p:nvPr/>
        </p:nvGrpSpPr>
        <p:grpSpPr>
          <a:xfrm>
            <a:off x="2247232" y="4113839"/>
            <a:ext cx="2010075" cy="1525922"/>
            <a:chOff x="0" y="0"/>
            <a:chExt cx="2010074" cy="1525920"/>
          </a:xfrm>
        </p:grpSpPr>
        <p:sp>
          <p:nvSpPr>
            <p:cNvPr id="927" name="Shape 927"/>
            <p:cNvSpPr/>
            <p:nvPr/>
          </p:nvSpPr>
          <p:spPr>
            <a:xfrm>
              <a:off x="38100" y="38100"/>
              <a:ext cx="1933875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Test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Page</a:t>
              </a:r>
            </a:p>
          </p:txBody>
        </p:sp>
        <p:pic>
          <p:nvPicPr>
            <p:cNvPr id="926" name="图片 925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2010075" cy="1525921"/>
            </a:xfrm>
            <a:prstGeom prst="rect">
              <a:avLst/>
            </a:prstGeom>
            <a:effectLst/>
          </p:spPr>
        </p:pic>
      </p:grpSp>
      <p:grpSp>
        <p:nvGrpSpPr>
          <p:cNvPr id="931" name="Group 931"/>
          <p:cNvGrpSpPr/>
          <p:nvPr/>
        </p:nvGrpSpPr>
        <p:grpSpPr>
          <a:xfrm>
            <a:off x="2247232" y="5793092"/>
            <a:ext cx="2010075" cy="1525921"/>
            <a:chOff x="0" y="0"/>
            <a:chExt cx="2010074" cy="1525920"/>
          </a:xfrm>
        </p:grpSpPr>
        <p:sp>
          <p:nvSpPr>
            <p:cNvPr id="930" name="Shape 930"/>
            <p:cNvSpPr/>
            <p:nvPr/>
          </p:nvSpPr>
          <p:spPr>
            <a:xfrm>
              <a:off x="38100" y="38100"/>
              <a:ext cx="1933875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32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Search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32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Page</a:t>
              </a:r>
            </a:p>
          </p:txBody>
        </p:sp>
        <p:pic>
          <p:nvPicPr>
            <p:cNvPr id="929" name="图片 928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2010075" cy="1525921"/>
            </a:xfrm>
            <a:prstGeom prst="rect">
              <a:avLst/>
            </a:prstGeom>
            <a:effectLst/>
          </p:spPr>
        </p:pic>
      </p:grpSp>
      <p:sp>
        <p:nvSpPr>
          <p:cNvPr id="932" name="Shape 932"/>
          <p:cNvSpPr/>
          <p:nvPr/>
        </p:nvSpPr>
        <p:spPr>
          <a:xfrm>
            <a:off x="2285332" y="7510445"/>
            <a:ext cx="1933875" cy="1449721"/>
          </a:xfrm>
          <a:prstGeom prst="roundRect">
            <a:avLst>
              <a:gd name="adj" fmla="val 15000"/>
            </a:avLst>
          </a:prstGeom>
          <a:ln w="76200">
            <a:solidFill>
              <a:schemeClr val="accent1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New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defRPr sz="4000" b="1">
                <a:solidFill>
                  <a:schemeClr val="accent1"/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Page</a:t>
            </a:r>
          </a:p>
        </p:txBody>
      </p:sp>
      <p:sp>
        <p:nvSpPr>
          <p:cNvPr id="933" name="Shape 933"/>
          <p:cNvSpPr/>
          <p:nvPr/>
        </p:nvSpPr>
        <p:spPr>
          <a:xfrm>
            <a:off x="1965387" y="1629722"/>
            <a:ext cx="2573765" cy="7786879"/>
          </a:xfrm>
          <a:prstGeom prst="rect">
            <a:avLst/>
          </a:prstGeom>
          <a:solidFill>
            <a:schemeClr val="accent6">
              <a:hueOff val="-2153150"/>
              <a:satOff val="-11264"/>
              <a:lumOff val="-1578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6000">
                <a:solidFill>
                  <a:srgbClr val="FFFFFF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.dll</a:t>
            </a:r>
          </a:p>
        </p:txBody>
      </p:sp>
      <p:sp>
        <p:nvSpPr>
          <p:cNvPr id="934" name="Shape 934"/>
          <p:cNvSpPr/>
          <p:nvPr/>
        </p:nvSpPr>
        <p:spPr>
          <a:xfrm flipH="1">
            <a:off x="4048458" y="2667925"/>
            <a:ext cx="1098297" cy="1"/>
          </a:xfrm>
          <a:prstGeom prst="line">
            <a:avLst/>
          </a:prstGeom>
          <a:ln w="63500">
            <a:solidFill>
              <a:schemeClr val="accent5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sp>
        <p:nvSpPr>
          <p:cNvPr id="935" name="Shape 935"/>
          <p:cNvSpPr/>
          <p:nvPr/>
        </p:nvSpPr>
        <p:spPr>
          <a:xfrm flipH="1">
            <a:off x="4048458" y="4327623"/>
            <a:ext cx="1692877" cy="1"/>
          </a:xfrm>
          <a:prstGeom prst="line">
            <a:avLst/>
          </a:prstGeom>
          <a:ln w="63500">
            <a:solidFill>
              <a:schemeClr val="accent4">
                <a:hueOff val="-1395324"/>
                <a:satOff val="-3373"/>
                <a:lumOff val="-9849"/>
              </a:schemeClr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sp>
        <p:nvSpPr>
          <p:cNvPr id="936" name="Shape 936"/>
          <p:cNvSpPr/>
          <p:nvPr/>
        </p:nvSpPr>
        <p:spPr>
          <a:xfrm flipH="1">
            <a:off x="4065855" y="6285613"/>
            <a:ext cx="1817034" cy="1"/>
          </a:xfrm>
          <a:prstGeom prst="line">
            <a:avLst/>
          </a:prstGeom>
          <a:ln w="63500">
            <a:solidFill>
              <a:schemeClr val="accent4">
                <a:hueOff val="-667846"/>
                <a:satOff val="2144"/>
                <a:lumOff val="-5984"/>
              </a:schemeClr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sp>
        <p:nvSpPr>
          <p:cNvPr id="937" name="Shape 937"/>
          <p:cNvSpPr/>
          <p:nvPr/>
        </p:nvSpPr>
        <p:spPr>
          <a:xfrm flipH="1">
            <a:off x="4065855" y="8348702"/>
            <a:ext cx="1817034" cy="1"/>
          </a:xfrm>
          <a:prstGeom prst="line">
            <a:avLst/>
          </a:prstGeom>
          <a:ln w="63500">
            <a:solidFill>
              <a:schemeClr val="accent4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1693905" y="1026760"/>
            <a:ext cx="285794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4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Cmd/GUI/…</a:t>
            </a:r>
          </a:p>
        </p:txBody>
      </p:sp>
      <p:sp>
        <p:nvSpPr>
          <p:cNvPr id="939" name="Shape 939"/>
          <p:cNvSpPr/>
          <p:nvPr/>
        </p:nvSpPr>
        <p:spPr>
          <a:xfrm>
            <a:off x="2889645" y="1680700"/>
            <a:ext cx="163854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Shell</a:t>
            </a:r>
          </a:p>
        </p:txBody>
      </p:sp>
      <p:sp>
        <p:nvSpPr>
          <p:cNvPr id="940" name="Shape 940"/>
          <p:cNvSpPr/>
          <p:nvPr/>
        </p:nvSpPr>
        <p:spPr>
          <a:xfrm>
            <a:off x="4778226" y="1627673"/>
            <a:ext cx="7288491" cy="7790978"/>
          </a:xfrm>
          <a:prstGeom prst="rect">
            <a:avLst/>
          </a:prstGeom>
          <a:solidFill>
            <a:schemeClr val="accent1">
              <a:hueOff val="262910"/>
              <a:satOff val="3867"/>
              <a:lumOff val="-180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6000">
                <a:solidFill>
                  <a:srgbClr val="FFFFFF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.dll</a:t>
            </a:r>
          </a:p>
        </p:txBody>
      </p:sp>
      <p:sp>
        <p:nvSpPr>
          <p:cNvPr id="941" name="Shape 941"/>
          <p:cNvSpPr/>
          <p:nvPr/>
        </p:nvSpPr>
        <p:spPr>
          <a:xfrm>
            <a:off x="10025388" y="1680700"/>
            <a:ext cx="194339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Kernel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6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8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" grpId="6" animBg="1" advAuto="0"/>
      <p:bldP spid="895" grpId="1" animBg="1" advAuto="0"/>
      <p:bldP spid="898" grpId="7" animBg="1" advAuto="0"/>
      <p:bldP spid="901" grpId="5" animBg="1" advAuto="0"/>
      <p:bldP spid="913" grpId="4" animBg="1" advAuto="0"/>
      <p:bldP spid="916" grpId="3" animBg="1" advAuto="0"/>
      <p:bldP spid="917" grpId="8" animBg="1" advAuto="0"/>
      <p:bldP spid="925" grpId="9" animBg="1" advAuto="0"/>
      <p:bldP spid="928" grpId="13" animBg="1" advAuto="0"/>
      <p:bldP spid="931" grpId="14" animBg="1" advAuto="0"/>
      <p:bldP spid="932" grpId="15" animBg="1" advAuto="0"/>
      <p:bldP spid="933" grpId="18" animBg="1" advAuto="0"/>
      <p:bldP spid="934" grpId="2" animBg="1" advAuto="0"/>
      <p:bldP spid="935" grpId="10" animBg="1" advAuto="0"/>
      <p:bldP spid="936" grpId="11" animBg="1" advAuto="0"/>
      <p:bldP spid="937" grpId="12" animBg="1" advAuto="0"/>
      <p:bldP spid="938" grpId="16" animBg="1" advAuto="0"/>
      <p:bldP spid="940" grpId="17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>
            <a:spLocks noGrp="1"/>
          </p:cNvSpPr>
          <p:nvPr>
            <p:ph type="title"/>
          </p:nvPr>
        </p:nvSpPr>
        <p:spPr>
          <a:xfrm>
            <a:off x="406400" y="-74172"/>
            <a:ext cx="12192000" cy="1257075"/>
          </a:xfrm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t>架构设计 3.0</a:t>
            </a:r>
          </a:p>
        </p:txBody>
      </p:sp>
      <p:sp>
        <p:nvSpPr>
          <p:cNvPr id="946" name="Shape 946"/>
          <p:cNvSpPr/>
          <p:nvPr/>
        </p:nvSpPr>
        <p:spPr>
          <a:xfrm>
            <a:off x="3447755" y="1627673"/>
            <a:ext cx="9101371" cy="7790978"/>
          </a:xfrm>
          <a:prstGeom prst="rect">
            <a:avLst/>
          </a:prstGeom>
          <a:ln w="25400">
            <a:solidFill>
              <a:srgbClr val="838787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481601" y="1629722"/>
            <a:ext cx="2573765" cy="7786879"/>
          </a:xfrm>
          <a:prstGeom prst="rect">
            <a:avLst/>
          </a:prstGeom>
          <a:ln w="25400">
            <a:solidFill>
              <a:srgbClr val="838787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1042683" y="1680700"/>
            <a:ext cx="194339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Kernel</a:t>
            </a:r>
          </a:p>
        </p:txBody>
      </p:sp>
      <p:grpSp>
        <p:nvGrpSpPr>
          <p:cNvPr id="951" name="Group 951"/>
          <p:cNvGrpSpPr/>
          <p:nvPr/>
        </p:nvGrpSpPr>
        <p:grpSpPr>
          <a:xfrm>
            <a:off x="3849808" y="3307636"/>
            <a:ext cx="2280962" cy="2326262"/>
            <a:chOff x="0" y="0"/>
            <a:chExt cx="2280960" cy="2326261"/>
          </a:xfrm>
        </p:grpSpPr>
        <p:sp>
          <p:nvSpPr>
            <p:cNvPr id="950" name="Shape 950"/>
            <p:cNvSpPr/>
            <p:nvPr/>
          </p:nvSpPr>
          <p:spPr>
            <a:xfrm>
              <a:off x="38100" y="38100"/>
              <a:ext cx="2204761" cy="2250062"/>
            </a:xfrm>
            <a:prstGeom prst="roundRect">
              <a:avLst>
                <a:gd name="adj" fmla="val 9863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Data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Base</a:t>
              </a:r>
            </a:p>
          </p:txBody>
        </p:sp>
        <p:pic>
          <p:nvPicPr>
            <p:cNvPr id="949" name="图片 948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80961" cy="2326262"/>
            </a:xfrm>
            <a:prstGeom prst="rect">
              <a:avLst/>
            </a:prstGeom>
            <a:effectLst/>
          </p:spPr>
        </p:pic>
      </p:grpSp>
      <p:grpSp>
        <p:nvGrpSpPr>
          <p:cNvPr id="954" name="Group 954"/>
          <p:cNvGrpSpPr/>
          <p:nvPr/>
        </p:nvGrpSpPr>
        <p:grpSpPr>
          <a:xfrm>
            <a:off x="6016135" y="2060223"/>
            <a:ext cx="3300869" cy="1001184"/>
            <a:chOff x="0" y="0"/>
            <a:chExt cx="3300868" cy="1001182"/>
          </a:xfrm>
        </p:grpSpPr>
        <p:sp>
          <p:nvSpPr>
            <p:cNvPr id="953" name="Shape 953"/>
            <p:cNvSpPr/>
            <p:nvPr/>
          </p:nvSpPr>
          <p:spPr>
            <a:xfrm>
              <a:off x="38100" y="38100"/>
              <a:ext cx="3224669" cy="924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WordInfo</a:t>
              </a:r>
            </a:p>
          </p:txBody>
        </p:sp>
        <p:pic>
          <p:nvPicPr>
            <p:cNvPr id="952" name="图片 951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00869" cy="1001183"/>
            </a:xfrm>
            <a:prstGeom prst="rect">
              <a:avLst/>
            </a:prstGeom>
            <a:effectLst/>
          </p:spPr>
        </p:pic>
      </p:grpSp>
      <p:grpSp>
        <p:nvGrpSpPr>
          <p:cNvPr id="959" name="Group 959"/>
          <p:cNvGrpSpPr/>
          <p:nvPr/>
        </p:nvGrpSpPr>
        <p:grpSpPr>
          <a:xfrm>
            <a:off x="3124138" y="3762590"/>
            <a:ext cx="687267" cy="1416353"/>
            <a:chOff x="126999" y="0"/>
            <a:chExt cx="687265" cy="1416352"/>
          </a:xfrm>
        </p:grpSpPr>
        <p:sp>
          <p:nvSpPr>
            <p:cNvPr id="955" name="Shape 955"/>
            <p:cNvSpPr/>
            <p:nvPr/>
          </p:nvSpPr>
          <p:spPr>
            <a:xfrm flipH="1" flipV="1">
              <a:off x="126999" y="944127"/>
              <a:ext cx="687267" cy="1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 flipH="1" flipV="1">
              <a:off x="126999" y="1416352"/>
              <a:ext cx="687267" cy="1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957" name="Shape 957"/>
            <p:cNvSpPr/>
            <p:nvPr/>
          </p:nvSpPr>
          <p:spPr>
            <a:xfrm flipH="1" flipV="1">
              <a:off x="126999" y="-1"/>
              <a:ext cx="687267" cy="2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  <p:sp>
          <p:nvSpPr>
            <p:cNvPr id="958" name="Shape 958"/>
            <p:cNvSpPr/>
            <p:nvPr/>
          </p:nvSpPr>
          <p:spPr>
            <a:xfrm flipH="1" flipV="1">
              <a:off x="126999" y="472224"/>
              <a:ext cx="687267" cy="1"/>
            </a:xfrm>
            <a:prstGeom prst="line">
              <a:avLst/>
            </a:prstGeom>
            <a:noFill/>
            <a:ln w="63500" cap="flat">
              <a:solidFill>
                <a:schemeClr val="accent5"/>
              </a:solidFill>
              <a:prstDash val="solid"/>
              <a:miter lim="400000"/>
              <a:tail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latin typeface="+mj-lt"/>
                  <a:ea typeface="+mj-ea"/>
                  <a:cs typeface="+mj-cs"/>
                  <a:sym typeface="Courier New"/>
                </a:defRPr>
              </a:pPr>
              <a:endParaRPr/>
            </a:p>
          </p:txBody>
        </p:sp>
      </p:grpSp>
      <p:sp>
        <p:nvSpPr>
          <p:cNvPr id="979" name="Shape 979"/>
          <p:cNvSpPr/>
          <p:nvPr/>
        </p:nvSpPr>
        <p:spPr>
          <a:xfrm>
            <a:off x="4829362" y="2479193"/>
            <a:ext cx="1186678" cy="828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917" y="9304"/>
                  <a:pt x="9117" y="2104"/>
                  <a:pt x="21600" y="0"/>
                </a:cubicBezTo>
              </a:path>
            </a:pathLst>
          </a:custGeom>
          <a:ln w="63500">
            <a:solidFill>
              <a:schemeClr val="accent3">
                <a:hueOff val="1279411"/>
                <a:satOff val="-9468"/>
                <a:lumOff val="-15294"/>
              </a:schemeClr>
            </a:solidFill>
            <a:miter lim="400000"/>
            <a:tailEnd type="arrow"/>
          </a:ln>
        </p:spPr>
        <p:txBody>
          <a:bodyPr/>
          <a:lstStyle/>
          <a:p>
            <a:endParaRPr/>
          </a:p>
        </p:txBody>
      </p:sp>
      <p:grpSp>
        <p:nvGrpSpPr>
          <p:cNvPr id="975" name="Group 975"/>
          <p:cNvGrpSpPr/>
          <p:nvPr/>
        </p:nvGrpSpPr>
        <p:grpSpPr>
          <a:xfrm>
            <a:off x="6043126" y="3344611"/>
            <a:ext cx="5882902" cy="2194857"/>
            <a:chOff x="-85194" y="0"/>
            <a:chExt cx="5882901" cy="2194856"/>
          </a:xfrm>
        </p:grpSpPr>
        <p:sp>
          <p:nvSpPr>
            <p:cNvPr id="961" name="Shape 961"/>
            <p:cNvSpPr/>
            <p:nvPr/>
          </p:nvSpPr>
          <p:spPr>
            <a:xfrm>
              <a:off x="796891" y="0"/>
              <a:ext cx="4999002" cy="692209"/>
            </a:xfrm>
            <a:prstGeom prst="roundRect">
              <a:avLst>
                <a:gd name="adj" fmla="val 31415"/>
              </a:avLst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28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map&lt;string,WordInfo*&gt;</a:t>
              </a:r>
            </a:p>
          </p:txBody>
        </p:sp>
        <p:sp>
          <p:nvSpPr>
            <p:cNvPr id="962" name="Shape 962"/>
            <p:cNvSpPr/>
            <p:nvPr/>
          </p:nvSpPr>
          <p:spPr>
            <a:xfrm>
              <a:off x="798705" y="743008"/>
              <a:ext cx="4999003" cy="692209"/>
            </a:xfrm>
            <a:prstGeom prst="roundRect">
              <a:avLst>
                <a:gd name="adj" fmla="val 31415"/>
              </a:avLst>
            </a:prstGeom>
            <a:noFill/>
            <a:ln w="254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28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Trie</a:t>
              </a:r>
            </a:p>
          </p:txBody>
        </p:sp>
        <p:sp>
          <p:nvSpPr>
            <p:cNvPr id="963" name="Shape 963"/>
            <p:cNvSpPr/>
            <p:nvPr/>
          </p:nvSpPr>
          <p:spPr>
            <a:xfrm>
              <a:off x="798705" y="1502647"/>
              <a:ext cx="4999003" cy="692210"/>
            </a:xfrm>
            <a:prstGeom prst="roundRect">
              <a:avLst>
                <a:gd name="adj" fmla="val 31415"/>
              </a:avLst>
            </a:prstGeom>
            <a:noFill/>
            <a:ln w="254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28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From Internet DB</a:t>
              </a:r>
            </a:p>
          </p:txBody>
        </p:sp>
        <p:grpSp>
          <p:nvGrpSpPr>
            <p:cNvPr id="974" name="Group 974"/>
            <p:cNvGrpSpPr/>
            <p:nvPr/>
          </p:nvGrpSpPr>
          <p:grpSpPr>
            <a:xfrm flipH="1">
              <a:off x="-85195" y="203884"/>
              <a:ext cx="871453" cy="1770457"/>
              <a:chOff x="-38099" y="-38100"/>
              <a:chExt cx="871452" cy="1770455"/>
            </a:xfrm>
          </p:grpSpPr>
          <p:pic>
            <p:nvPicPr>
              <p:cNvPr id="964" name="图片 963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38100" y="-38100"/>
                <a:ext cx="348933" cy="76200"/>
              </a:xfrm>
              <a:prstGeom prst="rect">
                <a:avLst/>
              </a:prstGeom>
              <a:effectLst/>
            </p:spPr>
          </p:pic>
          <p:pic>
            <p:nvPicPr>
              <p:cNvPr id="966" name="图片 965"/>
              <p:cNvPicPr>
                <a:picLocks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-38100" y="809027"/>
                <a:ext cx="621665" cy="76201"/>
              </a:xfrm>
              <a:prstGeom prst="rect">
                <a:avLst/>
              </a:prstGeom>
              <a:effectLst/>
            </p:spPr>
          </p:pic>
          <p:pic>
            <p:nvPicPr>
              <p:cNvPr id="968" name="图片 967"/>
              <p:cNvPicPr>
                <a:picLocks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38100" y="1656155"/>
                <a:ext cx="348933" cy="76201"/>
              </a:xfrm>
              <a:prstGeom prst="rect">
                <a:avLst/>
              </a:prstGeom>
              <a:effectLst/>
            </p:spPr>
          </p:pic>
          <p:pic>
            <p:nvPicPr>
              <p:cNvPr id="970" name="图片 969"/>
              <p:cNvPicPr>
                <a:picLocks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 rot="16200000">
                <a:off x="-608240" y="813284"/>
                <a:ext cx="1761944" cy="76201"/>
              </a:xfrm>
              <a:prstGeom prst="rect">
                <a:avLst/>
              </a:prstGeom>
              <a:effectLst/>
            </p:spPr>
          </p:pic>
          <p:pic>
            <p:nvPicPr>
              <p:cNvPr id="972" name="图片 971"/>
              <p:cNvPicPr>
                <a:picLocks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 rot="5400000">
                <a:off x="505135" y="683019"/>
                <a:ext cx="328218" cy="328218"/>
              </a:xfrm>
              <a:prstGeom prst="rect">
                <a:avLst/>
              </a:prstGeom>
              <a:effectLst/>
            </p:spPr>
          </p:pic>
        </p:grpSp>
      </p:grpSp>
      <p:pic>
        <p:nvPicPr>
          <p:cNvPr id="976" name="屏幕快照 2016-05-27 00.29.10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435055" y="6300534"/>
            <a:ext cx="9126771" cy="2858121"/>
          </a:xfrm>
          <a:prstGeom prst="rect">
            <a:avLst/>
          </a:prstGeom>
          <a:ln w="12700">
            <a:miter lim="400000"/>
          </a:ln>
        </p:spPr>
      </p:pic>
      <p:sp>
        <p:nvSpPr>
          <p:cNvPr id="977" name="Shape 977"/>
          <p:cNvSpPr/>
          <p:nvPr/>
        </p:nvSpPr>
        <p:spPr>
          <a:xfrm>
            <a:off x="3447755" y="1627673"/>
            <a:ext cx="9101371" cy="7790978"/>
          </a:xfrm>
          <a:prstGeom prst="rect">
            <a:avLst/>
          </a:prstGeom>
          <a:solidFill>
            <a:schemeClr val="accent3">
              <a:hueOff val="1971429"/>
              <a:satOff val="-6114"/>
              <a:lumOff val="-2549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6000">
                <a:solidFill>
                  <a:srgbClr val="FFFFFF"/>
                </a:solidFill>
                <a:latin typeface="Baskerville SemiBold"/>
                <a:ea typeface="Baskerville SemiBold"/>
                <a:cs typeface="Baskerville SemiBold"/>
                <a:sym typeface="Baskerville SemiBold"/>
              </a:defRPr>
            </a:lvl1pPr>
          </a:lstStyle>
          <a:p>
            <a:r>
              <a:t>.dll</a:t>
            </a:r>
          </a:p>
        </p:txBody>
      </p:sp>
      <p:sp>
        <p:nvSpPr>
          <p:cNvPr id="978" name="Shape 978"/>
          <p:cNvSpPr/>
          <p:nvPr/>
        </p:nvSpPr>
        <p:spPr>
          <a:xfrm>
            <a:off x="9900438" y="1680700"/>
            <a:ext cx="255309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WordData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" grpId="2" animBg="1" advAuto="0"/>
      <p:bldP spid="954" grpId="1" animBg="1" advAuto="0"/>
      <p:bldP spid="959" grpId="4" animBg="1" advAuto="0"/>
      <p:bldP spid="979" grpId="3" animBg="1" advAuto="0"/>
      <p:bldP spid="975" grpId="6" animBg="1" advAuto="0"/>
      <p:bldP spid="976" grpId="5" animBg="1" advAuto="0"/>
      <p:bldP spid="977" grpId="7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>
            <a:spLocks noGrp="1"/>
          </p:cNvSpPr>
          <p:nvPr>
            <p:ph type="title"/>
          </p:nvPr>
        </p:nvSpPr>
        <p:spPr>
          <a:xfrm>
            <a:off x="406400" y="-74172"/>
            <a:ext cx="12192000" cy="1257075"/>
          </a:xfrm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t>单词信息结构</a:t>
            </a:r>
          </a:p>
        </p:txBody>
      </p:sp>
      <p:pic>
        <p:nvPicPr>
          <p:cNvPr id="982" name="屏幕快照 2016-05-27 00.14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1762" y="1207783"/>
            <a:ext cx="8781276" cy="82736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>
            <a:spLocks noGrp="1"/>
          </p:cNvSpPr>
          <p:nvPr>
            <p:ph type="title"/>
          </p:nvPr>
        </p:nvSpPr>
        <p:spPr>
          <a:xfrm>
            <a:off x="406400" y="-74172"/>
            <a:ext cx="12192000" cy="1257075"/>
          </a:xfrm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t>单词信息结构</a:t>
            </a:r>
          </a:p>
        </p:txBody>
      </p:sp>
      <p:grpSp>
        <p:nvGrpSpPr>
          <p:cNvPr id="987" name="Group 987"/>
          <p:cNvGrpSpPr/>
          <p:nvPr/>
        </p:nvGrpSpPr>
        <p:grpSpPr>
          <a:xfrm>
            <a:off x="1864317" y="1872587"/>
            <a:ext cx="4737629" cy="4375925"/>
            <a:chOff x="0" y="0"/>
            <a:chExt cx="4737627" cy="4375924"/>
          </a:xfrm>
        </p:grpSpPr>
        <p:sp>
          <p:nvSpPr>
            <p:cNvPr id="986" name="Shape 986"/>
            <p:cNvSpPr/>
            <p:nvPr/>
          </p:nvSpPr>
          <p:spPr>
            <a:xfrm>
              <a:off x="38100" y="38100"/>
              <a:ext cx="4661428" cy="4299725"/>
            </a:xfrm>
            <a:prstGeom prst="roundRect">
              <a:avLst>
                <a:gd name="adj" fmla="val 5057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WordInfo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rPr b="0"/>
                <a:t>+word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+pron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+meaning[]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+tag[]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5">
                      <a:hueOff val="343847"/>
                      <a:satOff val="6318"/>
                      <a:lumOff val="815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+note[]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5">
                      <a:hueOff val="343847"/>
                      <a:satOff val="6318"/>
                      <a:lumOff val="815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+rememberLevel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5">
                      <a:hueOff val="343847"/>
                      <a:satOff val="6318"/>
                      <a:lumOff val="815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+lastTestTime</a:t>
              </a:r>
            </a:p>
          </p:txBody>
        </p:sp>
        <p:pic>
          <p:nvPicPr>
            <p:cNvPr id="985" name="图片 984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737628" cy="4375925"/>
            </a:xfrm>
            <a:prstGeom prst="rect">
              <a:avLst/>
            </a:prstGeom>
            <a:effectLst/>
          </p:spPr>
        </p:pic>
      </p:grpSp>
      <p:grpSp>
        <p:nvGrpSpPr>
          <p:cNvPr id="990" name="Group 990"/>
          <p:cNvGrpSpPr/>
          <p:nvPr/>
        </p:nvGrpSpPr>
        <p:grpSpPr>
          <a:xfrm>
            <a:off x="6889776" y="1872587"/>
            <a:ext cx="5163679" cy="2326262"/>
            <a:chOff x="0" y="0"/>
            <a:chExt cx="4250706" cy="2326261"/>
          </a:xfrm>
        </p:grpSpPr>
        <p:sp>
          <p:nvSpPr>
            <p:cNvPr id="989" name="Shape 989"/>
            <p:cNvSpPr/>
            <p:nvPr/>
          </p:nvSpPr>
          <p:spPr>
            <a:xfrm>
              <a:off x="38100" y="38100"/>
              <a:ext cx="4174507" cy="2250062"/>
            </a:xfrm>
            <a:prstGeom prst="roundRect">
              <a:avLst>
                <a:gd name="adj" fmla="val 9665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Meaning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rPr b="0"/>
                <a:t>+partOfSpeech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rPr b="0"/>
                <a:t>+explain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rPr b="0"/>
                <a:t>+example[]</a:t>
              </a:r>
            </a:p>
          </p:txBody>
        </p:sp>
        <p:pic>
          <p:nvPicPr>
            <p:cNvPr id="988" name="图片 987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250707" cy="2326262"/>
            </a:xfrm>
            <a:prstGeom prst="rect">
              <a:avLst/>
            </a:prstGeom>
            <a:effectLst/>
          </p:spPr>
        </p:pic>
      </p:grpSp>
      <p:grpSp>
        <p:nvGrpSpPr>
          <p:cNvPr id="993" name="Group 993"/>
          <p:cNvGrpSpPr/>
          <p:nvPr/>
        </p:nvGrpSpPr>
        <p:grpSpPr>
          <a:xfrm>
            <a:off x="6910855" y="4408536"/>
            <a:ext cx="5142601" cy="1815235"/>
            <a:chOff x="0" y="0"/>
            <a:chExt cx="4208547" cy="1815234"/>
          </a:xfrm>
        </p:grpSpPr>
        <p:sp>
          <p:nvSpPr>
            <p:cNvPr id="992" name="Shape 992"/>
            <p:cNvSpPr/>
            <p:nvPr/>
          </p:nvSpPr>
          <p:spPr>
            <a:xfrm>
              <a:off x="38100" y="38100"/>
              <a:ext cx="4132348" cy="1739035"/>
            </a:xfrm>
            <a:prstGeom prst="roundRect">
              <a:avLst>
                <a:gd name="adj" fmla="val 12505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Sentence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rPr b="0"/>
                <a:t>+str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rPr b="0"/>
                <a:t>+trans</a:t>
              </a:r>
            </a:p>
          </p:txBody>
        </p:sp>
        <p:pic>
          <p:nvPicPr>
            <p:cNvPr id="991" name="图片 990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208548" cy="1815235"/>
            </a:xfrm>
            <a:prstGeom prst="rect">
              <a:avLst/>
            </a:prstGeom>
            <a:effectLst/>
          </p:spPr>
        </p:pic>
      </p:grpSp>
      <p:sp>
        <p:nvSpPr>
          <p:cNvPr id="994" name="Shape 994"/>
          <p:cNvSpPr/>
          <p:nvPr/>
        </p:nvSpPr>
        <p:spPr>
          <a:xfrm>
            <a:off x="5164577" y="3663473"/>
            <a:ext cx="1737293" cy="1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headEnd type="oval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sp>
        <p:nvSpPr>
          <p:cNvPr id="995" name="Shape 995"/>
          <p:cNvSpPr/>
          <p:nvPr/>
        </p:nvSpPr>
        <p:spPr>
          <a:xfrm>
            <a:off x="10216945" y="3649392"/>
            <a:ext cx="1" cy="918201"/>
          </a:xfrm>
          <a:prstGeom prst="line">
            <a:avLst/>
          </a:prstGeom>
          <a:ln w="63500">
            <a:solidFill>
              <a:schemeClr val="accent3"/>
            </a:solidFill>
            <a:miter lim="400000"/>
            <a:headEnd type="oval"/>
            <a:tailEnd type="arrow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sp>
        <p:nvSpPr>
          <p:cNvPr id="996" name="Shape 996"/>
          <p:cNvSpPr/>
          <p:nvPr/>
        </p:nvSpPr>
        <p:spPr>
          <a:xfrm>
            <a:off x="4711417" y="6938195"/>
            <a:ext cx="358196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toString()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fromString()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toJson()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fromJson()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3500">
                <a:solidFill>
                  <a:schemeClr val="accent4">
                    <a:hueOff val="-667846"/>
                    <a:satOff val="2144"/>
                    <a:lumOff val="-5984"/>
                  </a:schemeClr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t>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>
            <a:spLocks noGrp="1"/>
          </p:cNvSpPr>
          <p:nvPr>
            <p:ph type="title"/>
          </p:nvPr>
        </p:nvSpPr>
        <p:spPr>
          <a:xfrm>
            <a:off x="406400" y="-74172"/>
            <a:ext cx="12192000" cy="1257075"/>
          </a:xfrm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t>架构设计 3.1</a:t>
            </a:r>
          </a:p>
        </p:txBody>
      </p:sp>
      <p:sp>
        <p:nvSpPr>
          <p:cNvPr id="999" name="Shape 999"/>
          <p:cNvSpPr/>
          <p:nvPr/>
        </p:nvSpPr>
        <p:spPr>
          <a:xfrm>
            <a:off x="406400" y="1203324"/>
            <a:ext cx="12192000" cy="137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ctr">
              <a:spcBef>
                <a:spcPts val="0"/>
              </a:spcBef>
              <a:defRPr sz="3500">
                <a:solidFill>
                  <a:schemeClr val="accent4"/>
                </a:solidFill>
                <a:latin typeface="+mn-lt"/>
                <a:ea typeface="+mn-ea"/>
                <a:cs typeface="+mn-cs"/>
                <a:sym typeface="PingFang SC Semibold"/>
              </a:defRPr>
            </a:pPr>
            <a:r>
              <a:t>设计多用户系统</a:t>
            </a:r>
          </a:p>
          <a:p>
            <a:pPr algn="ctr">
              <a:spcBef>
                <a:spcPts val="0"/>
              </a:spcBef>
              <a:defRPr sz="3500">
                <a:solidFill>
                  <a:schemeClr val="accent4"/>
                </a:solidFill>
                <a:latin typeface="+mn-lt"/>
                <a:ea typeface="+mn-ea"/>
                <a:cs typeface="+mn-cs"/>
                <a:sym typeface="PingFang SC Semibold"/>
              </a:defRPr>
            </a:pPr>
            <a:r>
              <a:t>要求单词中用户信息和词典信息分离！</a:t>
            </a:r>
          </a:p>
        </p:txBody>
      </p:sp>
      <p:sp>
        <p:nvSpPr>
          <p:cNvPr id="1000" name="Shape 1000"/>
          <p:cNvSpPr/>
          <p:nvPr/>
        </p:nvSpPr>
        <p:spPr>
          <a:xfrm>
            <a:off x="3259740" y="2601697"/>
            <a:ext cx="6485320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0"/>
              </a:spcBef>
              <a:defRPr sz="350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+mn-lt"/>
                <a:ea typeface="+mn-ea"/>
                <a:cs typeface="+mn-cs"/>
                <a:sym typeface="PingFang SC Semibold"/>
              </a:defRPr>
            </a:pPr>
            <a:r>
              <a:t>困难：程序框架已经写好，</a:t>
            </a:r>
          </a:p>
          <a:p>
            <a:pPr algn="ctr">
              <a:spcBef>
                <a:spcPts val="0"/>
              </a:spcBef>
              <a:defRPr sz="350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+mn-lt"/>
                <a:ea typeface="+mn-ea"/>
                <a:cs typeface="+mn-cs"/>
                <a:sym typeface="PingFang SC Semibold"/>
              </a:defRPr>
            </a:pPr>
            <a:r>
              <a:t>要在不修改已有代码的情况下，</a:t>
            </a:r>
          </a:p>
          <a:p>
            <a:pPr algn="ctr">
              <a:spcBef>
                <a:spcPts val="0"/>
              </a:spcBef>
              <a:defRPr sz="3500">
                <a:solidFill>
                  <a:schemeClr val="accent5">
                    <a:hueOff val="343847"/>
                    <a:satOff val="6318"/>
                    <a:lumOff val="8159"/>
                  </a:schemeClr>
                </a:solidFill>
                <a:latin typeface="+mn-lt"/>
                <a:ea typeface="+mn-ea"/>
                <a:cs typeface="+mn-cs"/>
                <a:sym typeface="PingFang SC Semibold"/>
              </a:defRPr>
            </a:pPr>
            <a:r>
              <a:t>改变最底层数据结构。</a:t>
            </a:r>
          </a:p>
        </p:txBody>
      </p:sp>
      <p:grpSp>
        <p:nvGrpSpPr>
          <p:cNvPr id="1003" name="Group 1003"/>
          <p:cNvGrpSpPr/>
          <p:nvPr/>
        </p:nvGrpSpPr>
        <p:grpSpPr>
          <a:xfrm>
            <a:off x="4133586" y="4824540"/>
            <a:ext cx="4737628" cy="4375926"/>
            <a:chOff x="0" y="0"/>
            <a:chExt cx="4737627" cy="4375924"/>
          </a:xfrm>
        </p:grpSpPr>
        <p:sp>
          <p:nvSpPr>
            <p:cNvPr id="1002" name="Shape 1002"/>
            <p:cNvSpPr/>
            <p:nvPr/>
          </p:nvSpPr>
          <p:spPr>
            <a:xfrm>
              <a:off x="38100" y="38100"/>
              <a:ext cx="4661428" cy="4299725"/>
            </a:xfrm>
            <a:prstGeom prst="roundRect">
              <a:avLst>
                <a:gd name="adj" fmla="val 5057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WordInfo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rPr b="0"/>
                <a:t>+word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+pron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+meaning[]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+tag[]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5">
                      <a:hueOff val="343847"/>
                      <a:satOff val="6318"/>
                      <a:lumOff val="815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+note[]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5">
                      <a:hueOff val="343847"/>
                      <a:satOff val="6318"/>
                      <a:lumOff val="815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+rememberLevel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5">
                      <a:hueOff val="343847"/>
                      <a:satOff val="6318"/>
                      <a:lumOff val="815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+lastTestTime</a:t>
              </a:r>
            </a:p>
          </p:txBody>
        </p:sp>
        <p:pic>
          <p:nvPicPr>
            <p:cNvPr id="1001" name="图片 1000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737628" cy="437592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" grpId="1" animBg="1" advAuto="0"/>
      <p:bldP spid="1000" grpId="2" animBg="1" advAuto="0"/>
      <p:bldP spid="1003" grpId="3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>
            <a:spLocks noGrp="1"/>
          </p:cNvSpPr>
          <p:nvPr>
            <p:ph type="title"/>
          </p:nvPr>
        </p:nvSpPr>
        <p:spPr>
          <a:xfrm>
            <a:off x="406400" y="-74172"/>
            <a:ext cx="12192000" cy="1257075"/>
          </a:xfrm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t>架构设计 3.1</a:t>
            </a:r>
          </a:p>
        </p:txBody>
      </p:sp>
      <p:grpSp>
        <p:nvGrpSpPr>
          <p:cNvPr id="1008" name="Group 1008"/>
          <p:cNvGrpSpPr/>
          <p:nvPr/>
        </p:nvGrpSpPr>
        <p:grpSpPr>
          <a:xfrm>
            <a:off x="1477547" y="3193619"/>
            <a:ext cx="4737629" cy="3649103"/>
            <a:chOff x="0" y="0"/>
            <a:chExt cx="4737627" cy="3649101"/>
          </a:xfrm>
        </p:grpSpPr>
        <p:sp>
          <p:nvSpPr>
            <p:cNvPr id="1007" name="Shape 1007"/>
            <p:cNvSpPr/>
            <p:nvPr/>
          </p:nvSpPr>
          <p:spPr>
            <a:xfrm>
              <a:off x="38100" y="38100"/>
              <a:ext cx="4661428" cy="3572902"/>
            </a:xfrm>
            <a:prstGeom prst="roundRect">
              <a:avLst>
                <a:gd name="adj" fmla="val 6086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WordDictInfo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rPr b="0"/>
                <a:t>+word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+pron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+meaning[]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+tag[]</a:t>
              </a:r>
            </a:p>
          </p:txBody>
        </p:sp>
        <p:pic>
          <p:nvPicPr>
            <p:cNvPr id="1006" name="图片 1005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737628" cy="3649102"/>
            </a:xfrm>
            <a:prstGeom prst="rect">
              <a:avLst/>
            </a:prstGeom>
            <a:effectLst/>
          </p:spPr>
        </p:pic>
      </p:grpSp>
      <p:grpSp>
        <p:nvGrpSpPr>
          <p:cNvPr id="1011" name="Group 1011"/>
          <p:cNvGrpSpPr/>
          <p:nvPr/>
        </p:nvGrpSpPr>
        <p:grpSpPr>
          <a:xfrm>
            <a:off x="6571326" y="3193619"/>
            <a:ext cx="4955926" cy="3649103"/>
            <a:chOff x="0" y="0"/>
            <a:chExt cx="4955925" cy="3649101"/>
          </a:xfrm>
        </p:grpSpPr>
        <p:sp>
          <p:nvSpPr>
            <p:cNvPr id="1010" name="Shape 1010"/>
            <p:cNvSpPr/>
            <p:nvPr/>
          </p:nvSpPr>
          <p:spPr>
            <a:xfrm>
              <a:off x="38100" y="38100"/>
              <a:ext cx="4879726" cy="3572902"/>
            </a:xfrm>
            <a:prstGeom prst="roundRect">
              <a:avLst>
                <a:gd name="adj" fmla="val 6086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WordUserInfo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5">
                      <a:hueOff val="343847"/>
                      <a:satOff val="6318"/>
                      <a:lumOff val="815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+userWord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5">
                      <a:hueOff val="343847"/>
                      <a:satOff val="6318"/>
                      <a:lumOff val="815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+note[]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5">
                      <a:hueOff val="343847"/>
                      <a:satOff val="6318"/>
                      <a:lumOff val="815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+userTag[]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5">
                      <a:hueOff val="343847"/>
                      <a:satOff val="6318"/>
                      <a:lumOff val="815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+userSentence[]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5">
                      <a:hueOff val="343847"/>
                      <a:satOff val="6318"/>
                      <a:lumOff val="815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+rememberLevel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4000">
                  <a:solidFill>
                    <a:schemeClr val="accent5">
                      <a:hueOff val="343847"/>
                      <a:satOff val="6318"/>
                      <a:lumOff val="815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+lastTestTime</a:t>
              </a:r>
            </a:p>
          </p:txBody>
        </p:sp>
        <p:pic>
          <p:nvPicPr>
            <p:cNvPr id="1009" name="图片 1008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955926" cy="3649102"/>
            </a:xfrm>
            <a:prstGeom prst="rect">
              <a:avLst/>
            </a:prstGeom>
            <a:effectLst/>
          </p:spPr>
        </p:pic>
      </p:grpSp>
      <p:grpSp>
        <p:nvGrpSpPr>
          <p:cNvPr id="1014" name="Group 1014"/>
          <p:cNvGrpSpPr/>
          <p:nvPr/>
        </p:nvGrpSpPr>
        <p:grpSpPr>
          <a:xfrm>
            <a:off x="4133586" y="8171184"/>
            <a:ext cx="4737628" cy="844490"/>
            <a:chOff x="0" y="0"/>
            <a:chExt cx="4737627" cy="844489"/>
          </a:xfrm>
        </p:grpSpPr>
        <p:sp>
          <p:nvSpPr>
            <p:cNvPr id="1013" name="Shape 1013"/>
            <p:cNvSpPr/>
            <p:nvPr/>
          </p:nvSpPr>
          <p:spPr>
            <a:xfrm>
              <a:off x="38100" y="38100"/>
              <a:ext cx="4661428" cy="768290"/>
            </a:xfrm>
            <a:prstGeom prst="roundRect">
              <a:avLst>
                <a:gd name="adj" fmla="val 28304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WordInfo</a:t>
              </a:r>
            </a:p>
          </p:txBody>
        </p:sp>
        <p:pic>
          <p:nvPicPr>
            <p:cNvPr id="1012" name="图片 1011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4737628" cy="844491"/>
            </a:xfrm>
            <a:prstGeom prst="rect">
              <a:avLst/>
            </a:prstGeom>
            <a:effectLst/>
          </p:spPr>
        </p:pic>
      </p:grpSp>
      <p:grpSp>
        <p:nvGrpSpPr>
          <p:cNvPr id="1027" name="Group 1027"/>
          <p:cNvGrpSpPr/>
          <p:nvPr/>
        </p:nvGrpSpPr>
        <p:grpSpPr>
          <a:xfrm>
            <a:off x="3574122" y="6714771"/>
            <a:ext cx="5747408" cy="1553402"/>
            <a:chOff x="-61647" y="-85194"/>
            <a:chExt cx="5747407" cy="1553401"/>
          </a:xfrm>
        </p:grpSpPr>
        <p:pic>
          <p:nvPicPr>
            <p:cNvPr id="1015" name="图片 1014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6200000">
              <a:off x="-107787" y="594587"/>
              <a:ext cx="636759" cy="76201"/>
            </a:xfrm>
            <a:prstGeom prst="rect">
              <a:avLst/>
            </a:prstGeom>
            <a:effectLst/>
          </p:spPr>
        </p:pic>
        <p:pic>
          <p:nvPicPr>
            <p:cNvPr id="1017" name="图片 1016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6200000">
              <a:off x="2493678" y="1111728"/>
              <a:ext cx="636758" cy="76201"/>
            </a:xfrm>
            <a:prstGeom prst="rect">
              <a:avLst/>
            </a:prstGeom>
            <a:effectLst/>
          </p:spPr>
        </p:pic>
        <p:pic>
          <p:nvPicPr>
            <p:cNvPr id="1019" name="图片 1018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6200000">
              <a:off x="5095141" y="594587"/>
              <a:ext cx="636758" cy="76201"/>
            </a:xfrm>
            <a:prstGeom prst="rect">
              <a:avLst/>
            </a:prstGeom>
            <a:effectLst/>
          </p:spPr>
        </p:pic>
        <p:pic>
          <p:nvPicPr>
            <p:cNvPr id="1021" name="图片 1020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0800000">
              <a:off x="181240" y="836328"/>
              <a:ext cx="5370781" cy="76201"/>
            </a:xfrm>
            <a:prstGeom prst="rect">
              <a:avLst/>
            </a:prstGeom>
            <a:effectLst/>
          </p:spPr>
        </p:pic>
        <p:pic>
          <p:nvPicPr>
            <p:cNvPr id="1023" name="图片 1022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61648" y="-85195"/>
              <a:ext cx="544481" cy="544481"/>
            </a:xfrm>
            <a:prstGeom prst="rect">
              <a:avLst/>
            </a:prstGeom>
            <a:effectLst/>
          </p:spPr>
        </p:pic>
        <p:pic>
          <p:nvPicPr>
            <p:cNvPr id="1025" name="图片 1024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141280" y="-85195"/>
              <a:ext cx="544481" cy="544481"/>
            </a:xfrm>
            <a:prstGeom prst="rect">
              <a:avLst/>
            </a:prstGeom>
            <a:effectLst/>
          </p:spPr>
        </p:pic>
      </p:grpSp>
      <p:grpSp>
        <p:nvGrpSpPr>
          <p:cNvPr id="1033" name="Group 1033"/>
          <p:cNvGrpSpPr/>
          <p:nvPr/>
        </p:nvGrpSpPr>
        <p:grpSpPr>
          <a:xfrm>
            <a:off x="2348515" y="1583387"/>
            <a:ext cx="2995693" cy="1574654"/>
            <a:chOff x="-38099" y="-38099"/>
            <a:chExt cx="2995691" cy="1574652"/>
          </a:xfrm>
        </p:grpSpPr>
        <p:grpSp>
          <p:nvGrpSpPr>
            <p:cNvPr id="1030" name="Group 1030"/>
            <p:cNvGrpSpPr/>
            <p:nvPr/>
          </p:nvGrpSpPr>
          <p:grpSpPr>
            <a:xfrm>
              <a:off x="-38100" y="-38100"/>
              <a:ext cx="2995692" cy="1032968"/>
              <a:chOff x="0" y="0"/>
              <a:chExt cx="2995691" cy="1032967"/>
            </a:xfrm>
          </p:grpSpPr>
          <p:sp>
            <p:nvSpPr>
              <p:cNvPr id="1029" name="Shape 1029"/>
              <p:cNvSpPr/>
              <p:nvPr/>
            </p:nvSpPr>
            <p:spPr>
              <a:xfrm>
                <a:off x="38100" y="38100"/>
                <a:ext cx="2919492" cy="956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800" b="1">
                    <a:solidFill>
                      <a:schemeClr val="accent6">
                        <a:hueOff val="146492"/>
                        <a:satOff val="27796"/>
                        <a:lumOff val="22179"/>
                      </a:schemeClr>
                    </a:solidFill>
                    <a:latin typeface="+mj-lt"/>
                    <a:ea typeface="+mj-ea"/>
                    <a:cs typeface="+mj-cs"/>
                    <a:sym typeface="Courier New"/>
                  </a:defRPr>
                </a:pPr>
                <a:r>
                  <a:t>Dictionary</a:t>
                </a:r>
              </a:p>
              <a:p>
                <a:pPr algn="ctr">
                  <a:spcBef>
                    <a:spcPts val="0"/>
                  </a:spcBef>
                  <a:defRPr sz="2800" b="1">
                    <a:solidFill>
                      <a:schemeClr val="accent6">
                        <a:hueOff val="146492"/>
                        <a:satOff val="27796"/>
                        <a:lumOff val="22179"/>
                      </a:schemeClr>
                    </a:solidFill>
                    <a:latin typeface="+mj-lt"/>
                    <a:ea typeface="+mj-ea"/>
                    <a:cs typeface="+mj-cs"/>
                    <a:sym typeface="Courier New"/>
                  </a:defRPr>
                </a:pPr>
                <a:r>
                  <a:t>File</a:t>
                </a:r>
              </a:p>
            </p:txBody>
          </p:sp>
          <p:pic>
            <p:nvPicPr>
              <p:cNvPr id="1028" name="图片 1027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0" y="0"/>
                <a:ext cx="2995692" cy="1032968"/>
              </a:xfrm>
              <a:prstGeom prst="rect">
                <a:avLst/>
              </a:prstGeom>
              <a:effectLst/>
            </p:spPr>
          </p:pic>
        </p:grpSp>
        <p:pic>
          <p:nvPicPr>
            <p:cNvPr id="1031" name="图片 1030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 rot="16200000">
              <a:off x="1193707" y="1130597"/>
              <a:ext cx="532079" cy="279833"/>
            </a:xfrm>
            <a:prstGeom prst="rect">
              <a:avLst/>
            </a:prstGeom>
            <a:effectLst/>
          </p:spPr>
        </p:pic>
      </p:grpSp>
      <p:grpSp>
        <p:nvGrpSpPr>
          <p:cNvPr id="1039" name="Group 1039"/>
          <p:cNvGrpSpPr/>
          <p:nvPr/>
        </p:nvGrpSpPr>
        <p:grpSpPr>
          <a:xfrm>
            <a:off x="7551443" y="1583387"/>
            <a:ext cx="2995693" cy="1574654"/>
            <a:chOff x="-38099" y="-38099"/>
            <a:chExt cx="2995691" cy="1574652"/>
          </a:xfrm>
        </p:grpSpPr>
        <p:grpSp>
          <p:nvGrpSpPr>
            <p:cNvPr id="1036" name="Group 1036"/>
            <p:cNvGrpSpPr/>
            <p:nvPr/>
          </p:nvGrpSpPr>
          <p:grpSpPr>
            <a:xfrm>
              <a:off x="-38100" y="-38100"/>
              <a:ext cx="2995692" cy="1032968"/>
              <a:chOff x="0" y="0"/>
              <a:chExt cx="2995691" cy="1032967"/>
            </a:xfrm>
          </p:grpSpPr>
          <p:sp>
            <p:nvSpPr>
              <p:cNvPr id="1035" name="Shape 1035"/>
              <p:cNvSpPr/>
              <p:nvPr/>
            </p:nvSpPr>
            <p:spPr>
              <a:xfrm>
                <a:off x="38100" y="38100"/>
                <a:ext cx="2919492" cy="9567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800" b="1">
                    <a:solidFill>
                      <a:schemeClr val="accent6">
                        <a:hueOff val="146492"/>
                        <a:satOff val="27796"/>
                        <a:lumOff val="22179"/>
                      </a:schemeClr>
                    </a:solidFill>
                    <a:latin typeface="+mj-lt"/>
                    <a:ea typeface="+mj-ea"/>
                    <a:cs typeface="+mj-cs"/>
                    <a:sym typeface="Courier New"/>
                  </a:defRPr>
                </a:pPr>
                <a:r>
                  <a:t>UserWord</a:t>
                </a:r>
              </a:p>
              <a:p>
                <a:pPr algn="ctr">
                  <a:spcBef>
                    <a:spcPts val="0"/>
                  </a:spcBef>
                  <a:defRPr sz="2800" b="1">
                    <a:solidFill>
                      <a:schemeClr val="accent6">
                        <a:hueOff val="146492"/>
                        <a:satOff val="27796"/>
                        <a:lumOff val="22179"/>
                      </a:schemeClr>
                    </a:solidFill>
                    <a:latin typeface="+mj-lt"/>
                    <a:ea typeface="+mj-ea"/>
                    <a:cs typeface="+mj-cs"/>
                    <a:sym typeface="Courier New"/>
                  </a:defRPr>
                </a:pPr>
                <a:r>
                  <a:t>File</a:t>
                </a:r>
              </a:p>
            </p:txBody>
          </p:sp>
          <p:pic>
            <p:nvPicPr>
              <p:cNvPr id="1034" name="图片 1033"/>
              <p:cNvPicPr>
                <a:picLocks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0" y="0"/>
                <a:ext cx="2995692" cy="1032968"/>
              </a:xfrm>
              <a:prstGeom prst="rect">
                <a:avLst/>
              </a:prstGeom>
              <a:effectLst/>
            </p:spPr>
          </p:pic>
        </p:grpSp>
        <p:pic>
          <p:nvPicPr>
            <p:cNvPr id="1037" name="图片 1036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 rot="16200000">
              <a:off x="1193706" y="1130597"/>
              <a:ext cx="532079" cy="27983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1" animBg="1" advAuto="0"/>
      <p:bldP spid="1039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>
            <a:spLocks noGrp="1"/>
          </p:cNvSpPr>
          <p:nvPr>
            <p:ph type="title"/>
          </p:nvPr>
        </p:nvSpPr>
        <p:spPr>
          <a:xfrm>
            <a:off x="406400" y="-74172"/>
            <a:ext cx="12192000" cy="1257075"/>
          </a:xfrm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t>设计模式？</a:t>
            </a:r>
          </a:p>
        </p:txBody>
      </p:sp>
      <p:grpSp>
        <p:nvGrpSpPr>
          <p:cNvPr id="1044" name="Group 1044"/>
          <p:cNvGrpSpPr/>
          <p:nvPr/>
        </p:nvGrpSpPr>
        <p:grpSpPr>
          <a:xfrm>
            <a:off x="5218589" y="1518446"/>
            <a:ext cx="2248248" cy="1525921"/>
            <a:chOff x="0" y="0"/>
            <a:chExt cx="2248247" cy="1525920"/>
          </a:xfrm>
        </p:grpSpPr>
        <p:sp>
          <p:nvSpPr>
            <p:cNvPr id="1043" name="Shape 1043"/>
            <p:cNvSpPr/>
            <p:nvPr/>
          </p:nvSpPr>
          <p:spPr>
            <a:xfrm>
              <a:off x="38100" y="38100"/>
              <a:ext cx="2172048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Logger</a:t>
              </a:r>
            </a:p>
          </p:txBody>
        </p:sp>
        <p:pic>
          <p:nvPicPr>
            <p:cNvPr id="1042" name="图片 1041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48248" cy="1525921"/>
            </a:xfrm>
            <a:prstGeom prst="rect">
              <a:avLst/>
            </a:prstGeom>
            <a:effectLst/>
          </p:spPr>
        </p:pic>
      </p:grpSp>
      <p:grpSp>
        <p:nvGrpSpPr>
          <p:cNvPr id="1047" name="Group 1047"/>
          <p:cNvGrpSpPr/>
          <p:nvPr/>
        </p:nvGrpSpPr>
        <p:grpSpPr>
          <a:xfrm>
            <a:off x="5218589" y="3728116"/>
            <a:ext cx="2248248" cy="1525922"/>
            <a:chOff x="0" y="0"/>
            <a:chExt cx="2248247" cy="1525920"/>
          </a:xfrm>
        </p:grpSpPr>
        <p:sp>
          <p:nvSpPr>
            <p:cNvPr id="1046" name="Shape 1046"/>
            <p:cNvSpPr/>
            <p:nvPr/>
          </p:nvSpPr>
          <p:spPr>
            <a:xfrm>
              <a:off x="38100" y="38100"/>
              <a:ext cx="2172048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Kernel</a:t>
              </a:r>
            </a:p>
          </p:txBody>
        </p:sp>
        <p:pic>
          <p:nvPicPr>
            <p:cNvPr id="1045" name="图片 1044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48248" cy="1525921"/>
            </a:xfrm>
            <a:prstGeom prst="rect">
              <a:avLst/>
            </a:prstGeom>
            <a:effectLst/>
          </p:spPr>
        </p:pic>
      </p:grpSp>
      <p:grpSp>
        <p:nvGrpSpPr>
          <p:cNvPr id="1050" name="Group 1050"/>
          <p:cNvGrpSpPr/>
          <p:nvPr/>
        </p:nvGrpSpPr>
        <p:grpSpPr>
          <a:xfrm>
            <a:off x="787826" y="1518446"/>
            <a:ext cx="2248248" cy="1525921"/>
            <a:chOff x="0" y="0"/>
            <a:chExt cx="2248247" cy="1525920"/>
          </a:xfrm>
        </p:grpSpPr>
        <p:sp>
          <p:nvSpPr>
            <p:cNvPr id="1049" name="Shape 1049"/>
            <p:cNvSpPr/>
            <p:nvPr/>
          </p:nvSpPr>
          <p:spPr>
            <a:xfrm>
              <a:off x="38100" y="38100"/>
              <a:ext cx="2172048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Shell</a:t>
              </a:r>
            </a:p>
          </p:txBody>
        </p:sp>
        <p:pic>
          <p:nvPicPr>
            <p:cNvPr id="1048" name="图片 1047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48248" cy="1525921"/>
            </a:xfrm>
            <a:prstGeom prst="rect">
              <a:avLst/>
            </a:prstGeom>
            <a:effectLst/>
          </p:spPr>
        </p:pic>
      </p:grpSp>
      <p:grpSp>
        <p:nvGrpSpPr>
          <p:cNvPr id="1053" name="Group 1053"/>
          <p:cNvGrpSpPr/>
          <p:nvPr/>
        </p:nvGrpSpPr>
        <p:grpSpPr>
          <a:xfrm>
            <a:off x="7740921" y="1886114"/>
            <a:ext cx="3054743" cy="1467644"/>
            <a:chOff x="0" y="0"/>
            <a:chExt cx="2570694" cy="1467643"/>
          </a:xfrm>
        </p:grpSpPr>
        <p:sp>
          <p:nvSpPr>
            <p:cNvPr id="1052" name="Shape 1052"/>
            <p:cNvSpPr/>
            <p:nvPr/>
          </p:nvSpPr>
          <p:spPr>
            <a:xfrm>
              <a:off x="382325" y="38100"/>
              <a:ext cx="2150131" cy="1391367"/>
            </a:xfrm>
            <a:prstGeom prst="wedgeEllipseCallout">
              <a:avLst>
                <a:gd name="adj1" fmla="val -62923"/>
                <a:gd name="adj2" fmla="val -22304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solidFill>
                    <a:schemeClr val="accent4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Kernel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solidFill>
                    <a:schemeClr val="accent4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简单工厂</a:t>
              </a:r>
            </a:p>
          </p:txBody>
        </p:sp>
        <p:pic>
          <p:nvPicPr>
            <p:cNvPr id="1051" name="图片 1050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570695" cy="1467644"/>
            </a:xfrm>
            <a:prstGeom prst="rect">
              <a:avLst/>
            </a:prstGeom>
            <a:effectLst/>
          </p:spPr>
        </p:pic>
      </p:grpSp>
      <p:pic>
        <p:nvPicPr>
          <p:cNvPr id="1082" name="图片 1081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1197" y="2993631"/>
            <a:ext cx="519688" cy="785286"/>
          </a:xfrm>
          <a:prstGeom prst="rect">
            <a:avLst/>
          </a:prstGeom>
        </p:spPr>
      </p:pic>
      <p:grpSp>
        <p:nvGrpSpPr>
          <p:cNvPr id="1057" name="Group 1057"/>
          <p:cNvGrpSpPr/>
          <p:nvPr/>
        </p:nvGrpSpPr>
        <p:grpSpPr>
          <a:xfrm>
            <a:off x="7786665" y="4072925"/>
            <a:ext cx="3564444" cy="1467645"/>
            <a:chOff x="0" y="0"/>
            <a:chExt cx="3008997" cy="1467643"/>
          </a:xfrm>
        </p:grpSpPr>
        <p:sp>
          <p:nvSpPr>
            <p:cNvPr id="1056" name="Shape 1056"/>
            <p:cNvSpPr/>
            <p:nvPr/>
          </p:nvSpPr>
          <p:spPr>
            <a:xfrm>
              <a:off x="269369" y="38100"/>
              <a:ext cx="2701548" cy="1391367"/>
            </a:xfrm>
            <a:prstGeom prst="wedgeEllipseCallout">
              <a:avLst>
                <a:gd name="adj1" fmla="val -56211"/>
                <a:gd name="adj2" fmla="val -30171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solidFill>
                    <a:schemeClr val="accent4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SubKernel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solidFill>
                    <a:schemeClr val="accent4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简单工厂</a:t>
              </a:r>
            </a:p>
          </p:txBody>
        </p:sp>
        <p:pic>
          <p:nvPicPr>
            <p:cNvPr id="1055" name="图片 1054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3008999" cy="1467644"/>
            </a:xfrm>
            <a:prstGeom prst="rect">
              <a:avLst/>
            </a:prstGeom>
            <a:effectLst/>
          </p:spPr>
        </p:pic>
      </p:grpSp>
      <p:grpSp>
        <p:nvGrpSpPr>
          <p:cNvPr id="1060" name="Group 1060"/>
          <p:cNvGrpSpPr/>
          <p:nvPr/>
        </p:nvGrpSpPr>
        <p:grpSpPr>
          <a:xfrm>
            <a:off x="2987320" y="6000599"/>
            <a:ext cx="4542015" cy="896654"/>
            <a:chOff x="0" y="0"/>
            <a:chExt cx="4542014" cy="896653"/>
          </a:xfrm>
        </p:grpSpPr>
        <p:sp>
          <p:nvSpPr>
            <p:cNvPr id="1059" name="Shape 1059"/>
            <p:cNvSpPr/>
            <p:nvPr/>
          </p:nvSpPr>
          <p:spPr>
            <a:xfrm>
              <a:off x="38100" y="38100"/>
              <a:ext cx="4465815" cy="820454"/>
            </a:xfrm>
            <a:prstGeom prst="roundRect">
              <a:avLst>
                <a:gd name="adj" fmla="val 26505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Word Search</a:t>
              </a:r>
            </a:p>
          </p:txBody>
        </p:sp>
        <p:pic>
          <p:nvPicPr>
            <p:cNvPr id="1058" name="图片 1057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4542015" cy="896654"/>
            </a:xfrm>
            <a:prstGeom prst="rect">
              <a:avLst/>
            </a:prstGeom>
            <a:effectLst/>
          </p:spPr>
        </p:pic>
      </p:grpSp>
      <p:pic>
        <p:nvPicPr>
          <p:cNvPr id="1084" name="图片 1083"/>
          <p:cNvPicPr>
            <a:picLocks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48795" y="5203292"/>
            <a:ext cx="522115" cy="848118"/>
          </a:xfrm>
          <a:prstGeom prst="rect">
            <a:avLst/>
          </a:prstGeom>
        </p:spPr>
      </p:pic>
      <p:grpSp>
        <p:nvGrpSpPr>
          <p:cNvPr id="1064" name="Group 1064"/>
          <p:cNvGrpSpPr/>
          <p:nvPr/>
        </p:nvGrpSpPr>
        <p:grpSpPr>
          <a:xfrm>
            <a:off x="8668955" y="7616343"/>
            <a:ext cx="2722855" cy="1467644"/>
            <a:chOff x="0" y="0"/>
            <a:chExt cx="2722854" cy="1467643"/>
          </a:xfrm>
        </p:grpSpPr>
        <p:sp>
          <p:nvSpPr>
            <p:cNvPr id="1063" name="Shape 1063"/>
            <p:cNvSpPr/>
            <p:nvPr/>
          </p:nvSpPr>
          <p:spPr>
            <a:xfrm>
              <a:off x="449157" y="38100"/>
              <a:ext cx="2235658" cy="1391367"/>
            </a:xfrm>
            <a:prstGeom prst="wedgeEllipseCallout">
              <a:avLst>
                <a:gd name="adj1" fmla="val -65152"/>
                <a:gd name="adj2" fmla="val -12824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2800" b="1">
                  <a:solidFill>
                    <a:schemeClr val="accent4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模板方法</a:t>
              </a:r>
            </a:p>
          </p:txBody>
        </p:sp>
        <p:pic>
          <p:nvPicPr>
            <p:cNvPr id="1062" name="图片 1061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0"/>
              <a:ext cx="2722856" cy="1467644"/>
            </a:xfrm>
            <a:prstGeom prst="rect">
              <a:avLst/>
            </a:prstGeom>
            <a:effectLst/>
          </p:spPr>
        </p:pic>
      </p:grpSp>
      <p:grpSp>
        <p:nvGrpSpPr>
          <p:cNvPr id="1076" name="Group 1076"/>
          <p:cNvGrpSpPr/>
          <p:nvPr/>
        </p:nvGrpSpPr>
        <p:grpSpPr>
          <a:xfrm>
            <a:off x="3022707" y="7071724"/>
            <a:ext cx="5444003" cy="1932130"/>
            <a:chOff x="-38100" y="-38100"/>
            <a:chExt cx="5444001" cy="1932129"/>
          </a:xfrm>
        </p:grpSpPr>
        <p:grpSp>
          <p:nvGrpSpPr>
            <p:cNvPr id="1067" name="Group 1067"/>
            <p:cNvGrpSpPr/>
            <p:nvPr/>
          </p:nvGrpSpPr>
          <p:grpSpPr>
            <a:xfrm>
              <a:off x="3462503" y="477052"/>
              <a:ext cx="1943399" cy="896654"/>
              <a:chOff x="0" y="0"/>
              <a:chExt cx="1943397" cy="896653"/>
            </a:xfrm>
          </p:grpSpPr>
          <p:sp>
            <p:nvSpPr>
              <p:cNvPr id="1066" name="Shape 1066"/>
              <p:cNvSpPr/>
              <p:nvPr/>
            </p:nvSpPr>
            <p:spPr>
              <a:xfrm>
                <a:off x="38100" y="38100"/>
                <a:ext cx="1867198" cy="820454"/>
              </a:xfrm>
              <a:prstGeom prst="roundRect">
                <a:avLst>
                  <a:gd name="adj" fmla="val 26505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4000" b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Courier New"/>
                  </a:defRPr>
                </a:lvl1pPr>
              </a:lstStyle>
              <a:p>
                <a:r>
                  <a:t>Test</a:t>
                </a:r>
              </a:p>
            </p:txBody>
          </p:sp>
          <p:pic>
            <p:nvPicPr>
              <p:cNvPr id="1065" name="图片 1064"/>
              <p:cNvPicPr>
                <a:picLocks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1943398" cy="896654"/>
              </a:xfrm>
              <a:prstGeom prst="rect">
                <a:avLst/>
              </a:prstGeom>
              <a:effectLst/>
            </p:spPr>
          </p:pic>
        </p:grpSp>
        <p:grpSp>
          <p:nvGrpSpPr>
            <p:cNvPr id="1070" name="Group 1070"/>
            <p:cNvGrpSpPr/>
            <p:nvPr/>
          </p:nvGrpSpPr>
          <p:grpSpPr>
            <a:xfrm>
              <a:off x="-38100" y="-38100"/>
              <a:ext cx="2911154" cy="896654"/>
              <a:chOff x="0" y="0"/>
              <a:chExt cx="2911153" cy="896653"/>
            </a:xfrm>
          </p:grpSpPr>
          <p:sp>
            <p:nvSpPr>
              <p:cNvPr id="1069" name="Shape 1069"/>
              <p:cNvSpPr/>
              <p:nvPr/>
            </p:nvSpPr>
            <p:spPr>
              <a:xfrm>
                <a:off x="38100" y="38100"/>
                <a:ext cx="2834954" cy="820454"/>
              </a:xfrm>
              <a:prstGeom prst="roundRect">
                <a:avLst>
                  <a:gd name="adj" fmla="val 26505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4000" b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Courier New"/>
                  </a:defRPr>
                </a:lvl1pPr>
              </a:lstStyle>
              <a:p>
                <a:r>
                  <a:t>Spell</a:t>
                </a:r>
              </a:p>
            </p:txBody>
          </p:sp>
          <p:pic>
            <p:nvPicPr>
              <p:cNvPr id="1068" name="图片 1067"/>
              <p:cNvPicPr>
                <a:picLocks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0" y="0"/>
                <a:ext cx="2911154" cy="896654"/>
              </a:xfrm>
              <a:prstGeom prst="rect">
                <a:avLst/>
              </a:prstGeom>
              <a:effectLst/>
            </p:spPr>
          </p:pic>
        </p:grpSp>
        <p:grpSp>
          <p:nvGrpSpPr>
            <p:cNvPr id="1073" name="Group 1073"/>
            <p:cNvGrpSpPr/>
            <p:nvPr/>
          </p:nvGrpSpPr>
          <p:grpSpPr>
            <a:xfrm>
              <a:off x="-38100" y="997376"/>
              <a:ext cx="2911154" cy="896654"/>
              <a:chOff x="0" y="0"/>
              <a:chExt cx="2911153" cy="896653"/>
            </a:xfrm>
          </p:grpSpPr>
          <p:sp>
            <p:nvSpPr>
              <p:cNvPr id="1072" name="Shape 1072"/>
              <p:cNvSpPr/>
              <p:nvPr/>
            </p:nvSpPr>
            <p:spPr>
              <a:xfrm>
                <a:off x="38100" y="38100"/>
                <a:ext cx="2834954" cy="820454"/>
              </a:xfrm>
              <a:prstGeom prst="roundRect">
                <a:avLst>
                  <a:gd name="adj" fmla="val 26505"/>
                </a:avLst>
              </a:prstGeom>
              <a:noFill/>
              <a:ln>
                <a:noFill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>
                  <a:lnSpc>
                    <a:spcPct val="80000"/>
                  </a:lnSpc>
                  <a:spcBef>
                    <a:spcPts val="0"/>
                  </a:spcBef>
                  <a:defRPr sz="4000" b="1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  <a:sym typeface="Courier New"/>
                  </a:defRPr>
                </a:lvl1pPr>
              </a:lstStyle>
              <a:p>
                <a:r>
                  <a:t>Choice</a:t>
                </a:r>
              </a:p>
            </p:txBody>
          </p:sp>
          <p:pic>
            <p:nvPicPr>
              <p:cNvPr id="1071" name="图片 1070"/>
              <p:cNvPicPr>
                <a:picLocks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0" y="0"/>
                <a:ext cx="2911154" cy="896654"/>
              </a:xfrm>
              <a:prstGeom prst="rect">
                <a:avLst/>
              </a:prstGeom>
              <a:effectLst/>
            </p:spPr>
          </p:pic>
        </p:grpSp>
        <p:sp>
          <p:nvSpPr>
            <p:cNvPr id="1086" name="Shape 1086"/>
            <p:cNvSpPr/>
            <p:nvPr/>
          </p:nvSpPr>
          <p:spPr>
            <a:xfrm>
              <a:off x="2864499" y="657327"/>
              <a:ext cx="598661" cy="10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1279411"/>
                  <a:satOff val="-9468"/>
                  <a:lumOff val="-15294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087" name="Shape 1087"/>
            <p:cNvSpPr/>
            <p:nvPr/>
          </p:nvSpPr>
          <p:spPr>
            <a:xfrm>
              <a:off x="2864063" y="1092853"/>
              <a:ext cx="599157" cy="10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63500" cap="flat">
              <a:solidFill>
                <a:schemeClr val="accent3">
                  <a:hueOff val="1279411"/>
                  <a:satOff val="-9468"/>
                  <a:lumOff val="-15294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1079" name="Group 1079"/>
          <p:cNvGrpSpPr/>
          <p:nvPr/>
        </p:nvGrpSpPr>
        <p:grpSpPr>
          <a:xfrm>
            <a:off x="8536682" y="5876113"/>
            <a:ext cx="2852516" cy="1467248"/>
            <a:chOff x="0" y="0"/>
            <a:chExt cx="2852515" cy="1467246"/>
          </a:xfrm>
        </p:grpSpPr>
        <p:sp>
          <p:nvSpPr>
            <p:cNvPr id="1078" name="Shape 1078"/>
            <p:cNvSpPr/>
            <p:nvPr/>
          </p:nvSpPr>
          <p:spPr>
            <a:xfrm>
              <a:off x="578818" y="38100"/>
              <a:ext cx="2235608" cy="1391367"/>
            </a:xfrm>
            <a:prstGeom prst="wedgeEllipseCallout">
              <a:avLst>
                <a:gd name="adj1" fmla="val -75375"/>
                <a:gd name="adj2" fmla="val -10575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2800" b="1">
                  <a:solidFill>
                    <a:schemeClr val="accent4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委托模式</a:t>
              </a:r>
            </a:p>
          </p:txBody>
        </p:sp>
        <p:pic>
          <p:nvPicPr>
            <p:cNvPr id="1077" name="图片 1076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-1" y="0"/>
              <a:ext cx="2852517" cy="1467247"/>
            </a:xfrm>
            <a:prstGeom prst="rect">
              <a:avLst/>
            </a:prstGeom>
            <a:effectLst/>
          </p:spPr>
        </p:pic>
      </p:grpSp>
      <p:pic>
        <p:nvPicPr>
          <p:cNvPr id="1088" name="图片 1087"/>
          <p:cNvPicPr>
            <a:picLocks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058276" y="5203293"/>
            <a:ext cx="1264106" cy="2434376"/>
          </a:xfrm>
          <a:prstGeom prst="rect">
            <a:avLst/>
          </a:prstGeom>
        </p:spPr>
      </p:pic>
      <p:pic>
        <p:nvPicPr>
          <p:cNvPr id="1090" name="图片 1089"/>
          <p:cNvPicPr>
            <a:picLocks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985323" y="2013234"/>
            <a:ext cx="2284067" cy="51968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" grpId="1" animBg="1" advAuto="0"/>
      <p:bldP spid="1047" grpId="4" animBg="1" advAuto="0"/>
      <p:bldP spid="1053" grpId="5" animBg="1" advAuto="0"/>
      <p:bldP spid="1082" grpId="3" animBg="1" advAuto="0"/>
      <p:bldP spid="1057" grpId="10" animBg="1" advAuto="0"/>
      <p:bldP spid="1060" grpId="7" animBg="1" advAuto="0"/>
      <p:bldP spid="1084" grpId="6" animBg="1" advAuto="0"/>
      <p:bldP spid="1064" grpId="12" animBg="1" advAuto="0"/>
      <p:bldP spid="1076" grpId="9" animBg="1" advAuto="0"/>
      <p:bldP spid="1079" grpId="11" animBg="1" advAuto="0"/>
      <p:bldP spid="1088" grpId="8" animBg="1" advAuto="0"/>
      <p:bldP spid="1090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406400" y="1238533"/>
            <a:ext cx="12192000" cy="1186884"/>
          </a:xfrm>
          <a:prstGeom prst="rect">
            <a:avLst/>
          </a:prstGeom>
        </p:spPr>
        <p:txBody>
          <a:bodyPr/>
          <a:lstStyle/>
          <a:p>
            <a:r>
              <a:t>项目需求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sz="half" idx="1"/>
          </p:nvPr>
        </p:nvSpPr>
        <p:spPr>
          <a:xfrm>
            <a:off x="4451132" y="3342712"/>
            <a:ext cx="7939448" cy="586314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60000"/>
              </a:lnSpc>
              <a:defRPr>
                <a:solidFill>
                  <a:schemeClr val="accent1">
                    <a:hueOff val="104794"/>
                    <a:lumOff val="-8431"/>
                  </a:schemeClr>
                </a:solidFill>
              </a:defRPr>
            </a:pPr>
            <a:r>
              <a:rPr sz="3600" dirty="0">
                <a:latin typeface="+mn-ea"/>
                <a:ea typeface="+mn-ea"/>
              </a:rPr>
              <a:t>在线单词测试</a:t>
            </a:r>
          </a:p>
          <a:p>
            <a:pPr>
              <a:lnSpc>
                <a:spcPct val="60000"/>
              </a:lnSpc>
              <a:defRPr>
                <a:solidFill>
                  <a:schemeClr val="accent1">
                    <a:hueOff val="104794"/>
                    <a:lumOff val="-8431"/>
                  </a:schemeClr>
                </a:solidFill>
              </a:defRPr>
            </a:pPr>
            <a:r>
              <a:rPr sz="3600" dirty="0">
                <a:latin typeface="+mn-ea"/>
                <a:ea typeface="+mn-ea"/>
              </a:rPr>
              <a:t>文本分析</a:t>
            </a:r>
          </a:p>
          <a:p>
            <a:pPr>
              <a:lnSpc>
                <a:spcPct val="60000"/>
              </a:lnSpc>
              <a:defRPr>
                <a:solidFill>
                  <a:schemeClr val="accent1">
                    <a:hueOff val="104794"/>
                    <a:lumOff val="-8431"/>
                  </a:schemeClr>
                </a:solidFill>
              </a:defRPr>
            </a:pPr>
            <a:r>
              <a:rPr sz="3600" dirty="0">
                <a:latin typeface="+mn-ea"/>
                <a:ea typeface="+mn-ea"/>
              </a:rPr>
              <a:t>查询单词</a:t>
            </a:r>
          </a:p>
          <a:p>
            <a:pPr>
              <a:lnSpc>
                <a:spcPct val="60000"/>
              </a:lnSpc>
              <a:defRPr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</a:defRPr>
            </a:pPr>
            <a:r>
              <a:rPr sz="3600" dirty="0">
                <a:latin typeface="+mn-ea"/>
                <a:ea typeface="+mn-ea"/>
              </a:rPr>
              <a:t>动态设定单词级别</a:t>
            </a:r>
          </a:p>
          <a:p>
            <a:pPr>
              <a:lnSpc>
                <a:spcPct val="60000"/>
              </a:lnSpc>
              <a:defRPr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</a:defRPr>
            </a:pPr>
            <a:r>
              <a:rPr sz="3600" dirty="0">
                <a:latin typeface="+mn-ea"/>
                <a:ea typeface="+mn-ea"/>
              </a:rPr>
              <a:t>记忆策略可调</a:t>
            </a:r>
          </a:p>
          <a:p>
            <a:pPr>
              <a:lnSpc>
                <a:spcPct val="60000"/>
              </a:lnSpc>
              <a:defRPr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</a:defRPr>
            </a:pPr>
            <a:r>
              <a:rPr sz="3600" dirty="0">
                <a:latin typeface="+mn-ea"/>
                <a:ea typeface="+mn-ea"/>
              </a:rPr>
              <a:t>允许用户添加例句</a:t>
            </a:r>
          </a:p>
          <a:p>
            <a:pPr>
              <a:lnSpc>
                <a:spcPct val="60000"/>
              </a:lnSpc>
              <a:defRPr>
                <a:solidFill>
                  <a:srgbClr val="A6AAA9"/>
                </a:solidFill>
              </a:defRPr>
            </a:pPr>
            <a:r>
              <a:rPr sz="3600" dirty="0">
                <a:latin typeface="+mn-ea"/>
                <a:ea typeface="+mn-ea"/>
              </a:rPr>
              <a:t>以动态链接库形式提供算法核心API</a:t>
            </a:r>
          </a:p>
          <a:p>
            <a:pPr>
              <a:lnSpc>
                <a:spcPct val="60000"/>
              </a:lnSpc>
              <a:defRPr>
                <a:solidFill>
                  <a:srgbClr val="A6AAA9"/>
                </a:solidFill>
              </a:defRPr>
            </a:pPr>
            <a:r>
              <a:rPr sz="3600" dirty="0">
                <a:latin typeface="+mn-ea"/>
                <a:ea typeface="+mn-ea"/>
              </a:rPr>
              <a:t>跨平台</a:t>
            </a:r>
          </a:p>
        </p:txBody>
      </p:sp>
      <p:sp>
        <p:nvSpPr>
          <p:cNvPr id="172" name="Shape 172"/>
          <p:cNvSpPr/>
          <p:nvPr/>
        </p:nvSpPr>
        <p:spPr>
          <a:xfrm>
            <a:off x="939292" y="3461662"/>
            <a:ext cx="318035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1">
                    <a:hueOff val="104794"/>
                    <a:lumOff val="-8431"/>
                  </a:schemeClr>
                </a:solidFill>
              </a:defRPr>
            </a:lvl1pPr>
          </a:lstStyle>
          <a:p>
            <a:r>
              <a:rPr>
                <a:latin typeface="+mn-ea"/>
                <a:ea typeface="+mn-ea"/>
              </a:rPr>
              <a:t>核心功能</a:t>
            </a:r>
          </a:p>
        </p:txBody>
      </p:sp>
      <p:sp>
        <p:nvSpPr>
          <p:cNvPr id="173" name="Shape 173"/>
          <p:cNvSpPr/>
          <p:nvPr/>
        </p:nvSpPr>
        <p:spPr>
          <a:xfrm>
            <a:off x="939292" y="5595069"/>
            <a:ext cx="318035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3">
                    <a:hueOff val="1279411"/>
                    <a:satOff val="-9468"/>
                    <a:lumOff val="-15294"/>
                  </a:schemeClr>
                </a:solidFill>
              </a:defRPr>
            </a:lvl1pPr>
          </a:lstStyle>
          <a:p>
            <a:r>
              <a:rPr>
                <a:latin typeface="+mn-ea"/>
                <a:ea typeface="+mn-ea"/>
              </a:rPr>
              <a:t>细节功能</a:t>
            </a:r>
          </a:p>
        </p:txBody>
      </p:sp>
      <p:sp>
        <p:nvSpPr>
          <p:cNvPr id="174" name="Shape 174"/>
          <p:cNvSpPr/>
          <p:nvPr/>
        </p:nvSpPr>
        <p:spPr>
          <a:xfrm>
            <a:off x="939292" y="7349209"/>
            <a:ext cx="3180358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A6AAA9"/>
                </a:solidFill>
              </a:defRPr>
            </a:lvl1pPr>
          </a:lstStyle>
          <a:p>
            <a:r>
              <a:rPr>
                <a:latin typeface="+mn-ea"/>
                <a:ea typeface="+mn-ea"/>
              </a:rPr>
              <a:t>实现要求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>
            <a:spLocks noGrp="1"/>
          </p:cNvSpPr>
          <p:nvPr>
            <p:ph type="title"/>
          </p:nvPr>
        </p:nvSpPr>
        <p:spPr>
          <a:xfrm>
            <a:off x="406400" y="-74172"/>
            <a:ext cx="12192000" cy="1257075"/>
          </a:xfrm>
          <a:prstGeom prst="rect">
            <a:avLst/>
          </a:prstGeom>
        </p:spPr>
        <p:txBody>
          <a:bodyPr/>
          <a:lstStyle>
            <a:lvl1pPr>
              <a:defRPr cap="none"/>
            </a:lvl1pPr>
          </a:lstStyle>
          <a:p>
            <a:r>
              <a:t>设计模式？</a:t>
            </a:r>
          </a:p>
        </p:txBody>
      </p:sp>
      <p:pic>
        <p:nvPicPr>
          <p:cNvPr id="1094" name="屏幕快照 2016-05-27 00.29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9014" y="3447739"/>
            <a:ext cx="9126772" cy="285812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97" name="Group 1097"/>
          <p:cNvGrpSpPr/>
          <p:nvPr/>
        </p:nvGrpSpPr>
        <p:grpSpPr>
          <a:xfrm>
            <a:off x="4882068" y="1686783"/>
            <a:ext cx="3240664" cy="1257076"/>
            <a:chOff x="0" y="0"/>
            <a:chExt cx="3240663" cy="1257074"/>
          </a:xfrm>
        </p:grpSpPr>
        <p:sp>
          <p:nvSpPr>
            <p:cNvPr id="1096" name="Shape 1096"/>
            <p:cNvSpPr/>
            <p:nvPr/>
          </p:nvSpPr>
          <p:spPr>
            <a:xfrm>
              <a:off x="38099" y="38100"/>
              <a:ext cx="3164465" cy="1180875"/>
            </a:xfrm>
            <a:prstGeom prst="roundRect">
              <a:avLst>
                <a:gd name="adj" fmla="val 18415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DataBase</a:t>
              </a:r>
            </a:p>
          </p:txBody>
        </p:sp>
        <p:pic>
          <p:nvPicPr>
            <p:cNvPr id="1095" name="图片 1094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240664" cy="1257075"/>
            </a:xfrm>
            <a:prstGeom prst="rect">
              <a:avLst/>
            </a:prstGeom>
            <a:effectLst/>
          </p:spPr>
        </p:pic>
      </p:grpSp>
      <p:grpSp>
        <p:nvGrpSpPr>
          <p:cNvPr id="1100" name="Group 1100"/>
          <p:cNvGrpSpPr/>
          <p:nvPr/>
        </p:nvGrpSpPr>
        <p:grpSpPr>
          <a:xfrm>
            <a:off x="1442418" y="4637259"/>
            <a:ext cx="2777729" cy="3546414"/>
            <a:chOff x="0" y="0"/>
            <a:chExt cx="2777728" cy="3546412"/>
          </a:xfrm>
        </p:grpSpPr>
        <p:sp>
          <p:nvSpPr>
            <p:cNvPr id="1099" name="Shape 1099"/>
            <p:cNvSpPr/>
            <p:nvPr/>
          </p:nvSpPr>
          <p:spPr>
            <a:xfrm>
              <a:off x="38100" y="2116869"/>
              <a:ext cx="2701548" cy="1391367"/>
            </a:xfrm>
            <a:prstGeom prst="wedgeEllipseCallout">
              <a:avLst>
                <a:gd name="adj1" fmla="val 36021"/>
                <a:gd name="adj2" fmla="val -201083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2800" b="1">
                  <a:solidFill>
                    <a:schemeClr val="accent4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策略模式</a:t>
              </a:r>
            </a:p>
          </p:txBody>
        </p:sp>
        <p:pic>
          <p:nvPicPr>
            <p:cNvPr id="1098" name="图片 1097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-1"/>
              <a:ext cx="2777729" cy="3546414"/>
            </a:xfrm>
            <a:prstGeom prst="rect">
              <a:avLst/>
            </a:prstGeom>
            <a:effectLst/>
          </p:spPr>
        </p:pic>
      </p:grpSp>
      <p:grpSp>
        <p:nvGrpSpPr>
          <p:cNvPr id="1103" name="Group 1103"/>
          <p:cNvGrpSpPr/>
          <p:nvPr/>
        </p:nvGrpSpPr>
        <p:grpSpPr>
          <a:xfrm>
            <a:off x="5177362" y="5747430"/>
            <a:ext cx="3525838" cy="2730789"/>
            <a:chOff x="0" y="0"/>
            <a:chExt cx="3525837" cy="2730788"/>
          </a:xfrm>
        </p:grpSpPr>
        <p:sp>
          <p:nvSpPr>
            <p:cNvPr id="1102" name="Shape 1102"/>
            <p:cNvSpPr/>
            <p:nvPr/>
          </p:nvSpPr>
          <p:spPr>
            <a:xfrm>
              <a:off x="38099" y="881747"/>
              <a:ext cx="3449665" cy="1811124"/>
            </a:xfrm>
            <a:prstGeom prst="wedgeEllipseCallout">
              <a:avLst>
                <a:gd name="adj1" fmla="val -32143"/>
                <a:gd name="adj2" fmla="val -9735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solidFill>
                    <a:schemeClr val="accent4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用函数式风格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2800" b="1">
                  <a:solidFill>
                    <a:schemeClr val="accent4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代替责任链模式</a:t>
              </a:r>
            </a:p>
          </p:txBody>
        </p:sp>
        <p:pic>
          <p:nvPicPr>
            <p:cNvPr id="1101" name="图片 1100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-1"/>
              <a:ext cx="3525838" cy="273079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" grpId="1" animBg="1" advAuto="0"/>
      <p:bldP spid="1103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hape 1105"/>
          <p:cNvSpPr>
            <a:spLocks noGrp="1"/>
          </p:cNvSpPr>
          <p:nvPr>
            <p:ph type="title"/>
          </p:nvPr>
        </p:nvSpPr>
        <p:spPr>
          <a:xfrm>
            <a:off x="406400" y="-64655"/>
            <a:ext cx="12192000" cy="1231939"/>
          </a:xfrm>
          <a:prstGeom prst="rect">
            <a:avLst/>
          </a:prstGeom>
        </p:spPr>
        <p:txBody>
          <a:bodyPr/>
          <a:lstStyle/>
          <a:p>
            <a:r>
              <a:t>界面展示</a:t>
            </a:r>
          </a:p>
        </p:txBody>
      </p:sp>
      <p:pic>
        <p:nvPicPr>
          <p:cNvPr id="1106" name="屏幕快照 2016-05-31 12.19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005684"/>
            <a:ext cx="13004801" cy="87105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Shape 1108"/>
          <p:cNvSpPr>
            <a:spLocks noGrp="1"/>
          </p:cNvSpPr>
          <p:nvPr>
            <p:ph type="title"/>
          </p:nvPr>
        </p:nvSpPr>
        <p:spPr>
          <a:xfrm>
            <a:off x="406400" y="-64655"/>
            <a:ext cx="12192000" cy="1231939"/>
          </a:xfrm>
          <a:prstGeom prst="rect">
            <a:avLst/>
          </a:prstGeom>
        </p:spPr>
        <p:txBody>
          <a:bodyPr/>
          <a:lstStyle/>
          <a:p>
            <a:r>
              <a:t>界面展示</a:t>
            </a:r>
          </a:p>
        </p:txBody>
      </p:sp>
      <p:pic>
        <p:nvPicPr>
          <p:cNvPr id="1109" name="屏幕快照 2016-05-31 12.20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019454"/>
            <a:ext cx="13004801" cy="87808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>
            <a:spLocks noGrp="1"/>
          </p:cNvSpPr>
          <p:nvPr>
            <p:ph type="title"/>
          </p:nvPr>
        </p:nvSpPr>
        <p:spPr>
          <a:xfrm>
            <a:off x="406400" y="-64655"/>
            <a:ext cx="12192000" cy="1231939"/>
          </a:xfrm>
          <a:prstGeom prst="rect">
            <a:avLst/>
          </a:prstGeom>
        </p:spPr>
        <p:txBody>
          <a:bodyPr/>
          <a:lstStyle/>
          <a:p>
            <a:r>
              <a:t>界面展示</a:t>
            </a:r>
          </a:p>
        </p:txBody>
      </p:sp>
      <p:pic>
        <p:nvPicPr>
          <p:cNvPr id="1112" name="屏幕快照 2016-05-31 12.21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035451"/>
            <a:ext cx="13004801" cy="8846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Shape 1114"/>
          <p:cNvSpPr>
            <a:spLocks noGrp="1"/>
          </p:cNvSpPr>
          <p:nvPr>
            <p:ph type="title"/>
          </p:nvPr>
        </p:nvSpPr>
        <p:spPr>
          <a:xfrm>
            <a:off x="406400" y="-64655"/>
            <a:ext cx="12192000" cy="1231939"/>
          </a:xfrm>
          <a:prstGeom prst="rect">
            <a:avLst/>
          </a:prstGeom>
        </p:spPr>
        <p:txBody>
          <a:bodyPr/>
          <a:lstStyle/>
          <a:p>
            <a:r>
              <a:rPr dirty="0"/>
              <a:t>界面展示</a:t>
            </a:r>
          </a:p>
        </p:txBody>
      </p:sp>
      <p:grpSp>
        <p:nvGrpSpPr>
          <p:cNvPr id="1117" name="Group 1117"/>
          <p:cNvGrpSpPr/>
          <p:nvPr/>
        </p:nvGrpSpPr>
        <p:grpSpPr>
          <a:xfrm>
            <a:off x="432422" y="1403349"/>
            <a:ext cx="12192002" cy="8054379"/>
            <a:chOff x="0" y="0"/>
            <a:chExt cx="12192000" cy="8054377"/>
          </a:xfrm>
        </p:grpSpPr>
        <p:pic>
          <p:nvPicPr>
            <p:cNvPr id="1115" name="Parallels 图片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1" cy="80543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6" name="Shape 1116"/>
            <p:cNvSpPr/>
            <p:nvPr/>
          </p:nvSpPr>
          <p:spPr>
            <a:xfrm>
              <a:off x="2498584" y="4504243"/>
              <a:ext cx="590300" cy="31173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 cap="all">
                  <a:solidFill>
                    <a:srgbClr val="FFFFFF"/>
                  </a:solidFill>
                  <a:latin typeface="Baskerville SemiBold"/>
                  <a:ea typeface="Baskerville SemiBold"/>
                  <a:cs typeface="Baskerville SemiBold"/>
                  <a:sym typeface="Baskerville SemiBold"/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>
            <a:spLocks noGrp="1"/>
          </p:cNvSpPr>
          <p:nvPr>
            <p:ph type="title"/>
          </p:nvPr>
        </p:nvSpPr>
        <p:spPr>
          <a:xfrm>
            <a:off x="406400" y="-64655"/>
            <a:ext cx="12192000" cy="1231939"/>
          </a:xfrm>
          <a:prstGeom prst="rect">
            <a:avLst/>
          </a:prstGeom>
        </p:spPr>
        <p:txBody>
          <a:bodyPr/>
          <a:lstStyle/>
          <a:p>
            <a:r>
              <a:t>界面展示</a:t>
            </a:r>
          </a:p>
        </p:txBody>
      </p:sp>
      <p:pic>
        <p:nvPicPr>
          <p:cNvPr id="1120" name="Linu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399" y="1714298"/>
            <a:ext cx="12192002" cy="7301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309625">
              <a:defRPr sz="7949"/>
            </a:pPr>
            <a:r>
              <a:rPr dirty="0">
                <a:latin typeface="+mn-ea"/>
                <a:ea typeface="+mn-ea"/>
                <a:cs typeface="Hiragino Sans GB W3" charset="-122"/>
              </a:rPr>
              <a:t>欢迎下载试用</a:t>
            </a:r>
          </a:p>
          <a:p>
            <a:pPr defTabSz="309625">
              <a:defRPr sz="7949"/>
            </a:pPr>
            <a:r>
              <a:rPr dirty="0">
                <a:latin typeface="+mn-ea"/>
                <a:ea typeface="+mn-ea"/>
                <a:cs typeface="Hiragino Sans GB W3" charset="-122"/>
              </a:rPr>
              <a:t>提出改进意见</a:t>
            </a:r>
          </a:p>
        </p:txBody>
      </p:sp>
      <p:pic>
        <p:nvPicPr>
          <p:cNvPr id="112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9648" y="1887049"/>
            <a:ext cx="3312713" cy="1709788"/>
          </a:xfrm>
          <a:prstGeom prst="rect">
            <a:avLst/>
          </a:prstGeom>
          <a:ln w="12700">
            <a:miter lim="400000"/>
          </a:ln>
        </p:spPr>
      </p:pic>
      <p:sp>
        <p:nvSpPr>
          <p:cNvPr id="1124" name="Shape 1124"/>
          <p:cNvSpPr/>
          <p:nvPr/>
        </p:nvSpPr>
        <p:spPr>
          <a:xfrm>
            <a:off x="576895" y="4173540"/>
            <a:ext cx="1185101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defRPr sz="35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rPr dirty="0"/>
              <a:t>https://github.com/wangrunji0408/WordHelper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35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pPr>
            <a:r>
              <a:rPr dirty="0"/>
              <a:t>https://github.com/Pengbinghui/WordHelper</a:t>
            </a:r>
            <a:endParaRPr dirty="0">
              <a:hlinkClick r:id="rId3"/>
            </a:endParaRPr>
          </a:p>
        </p:txBody>
      </p:sp>
      <p:pic>
        <p:nvPicPr>
          <p:cNvPr id="1125" name="pasted-image.tiff"/>
          <p:cNvPicPr>
            <a:picLocks noChangeAspect="1"/>
          </p:cNvPicPr>
          <p:nvPr/>
        </p:nvPicPr>
        <p:blipFill>
          <a:blip r:embed="rId4">
            <a:extLst/>
          </a:blip>
          <a:srcRect/>
          <a:stretch>
            <a:fillRect/>
          </a:stretch>
        </p:blipFill>
        <p:spPr>
          <a:xfrm>
            <a:off x="5568259" y="1937737"/>
            <a:ext cx="5766893" cy="1233560"/>
          </a:xfrm>
          <a:prstGeom prst="rect">
            <a:avLst/>
          </a:prstGeom>
          <a:ln w="12700">
            <a:miter lim="400000"/>
          </a:ln>
        </p:spPr>
      </p:pic>
      <p:sp>
        <p:nvSpPr>
          <p:cNvPr id="1126" name="Shape 1126"/>
          <p:cNvSpPr/>
          <p:nvPr/>
        </p:nvSpPr>
        <p:spPr>
          <a:xfrm>
            <a:off x="8799590" y="3354882"/>
            <a:ext cx="2513077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特别感谢twd2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+mn-ea"/>
                <a:ea typeface="+mn-ea"/>
              </a:rPr>
              <a:t>谢谢大家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xfrm>
            <a:off x="406400" y="-48412"/>
            <a:ext cx="12192000" cy="1176563"/>
          </a:xfrm>
          <a:prstGeom prst="rect">
            <a:avLst/>
          </a:prstGeom>
        </p:spPr>
        <p:txBody>
          <a:bodyPr/>
          <a:lstStyle/>
          <a:p>
            <a:r>
              <a:t>架构设计 1.0</a:t>
            </a:r>
          </a:p>
        </p:txBody>
      </p:sp>
      <p:grpSp>
        <p:nvGrpSpPr>
          <p:cNvPr id="187" name="Group 187"/>
          <p:cNvGrpSpPr/>
          <p:nvPr/>
        </p:nvGrpSpPr>
        <p:grpSpPr>
          <a:xfrm>
            <a:off x="618423" y="4438679"/>
            <a:ext cx="889831" cy="1617903"/>
            <a:chOff x="-38099" y="-38100"/>
            <a:chExt cx="889830" cy="1617901"/>
          </a:xfrm>
        </p:grpSpPr>
        <p:pic>
          <p:nvPicPr>
            <p:cNvPr id="177" name="图片 176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3" y="-38100"/>
              <a:ext cx="813697" cy="813697"/>
            </a:xfrm>
            <a:prstGeom prst="rect">
              <a:avLst/>
            </a:prstGeom>
            <a:effectLst/>
          </p:spPr>
        </p:pic>
        <p:pic>
          <p:nvPicPr>
            <p:cNvPr id="179" name="图片 178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924598"/>
              <a:ext cx="889831" cy="76201"/>
            </a:xfrm>
            <a:prstGeom prst="rect">
              <a:avLst/>
            </a:prstGeom>
            <a:effectLst/>
          </p:spPr>
        </p:pic>
        <p:pic>
          <p:nvPicPr>
            <p:cNvPr id="181" name="图片 180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185002" y="924598"/>
              <a:ext cx="450471" cy="76201"/>
            </a:xfrm>
            <a:prstGeom prst="rect">
              <a:avLst/>
            </a:prstGeom>
            <a:effectLst/>
          </p:spPr>
        </p:pic>
        <p:pic>
          <p:nvPicPr>
            <p:cNvPr id="183" name="图片 182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8900000">
              <a:off x="-80963" y="1300684"/>
              <a:ext cx="605499" cy="76201"/>
            </a:xfrm>
            <a:prstGeom prst="rect">
              <a:avLst/>
            </a:prstGeom>
            <a:effectLst/>
          </p:spPr>
        </p:pic>
        <p:pic>
          <p:nvPicPr>
            <p:cNvPr id="185" name="图片 184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3500000">
              <a:off x="289392" y="1300684"/>
              <a:ext cx="605499" cy="76201"/>
            </a:xfrm>
            <a:prstGeom prst="rect">
              <a:avLst/>
            </a:prstGeom>
            <a:effectLst/>
          </p:spPr>
        </p:pic>
      </p:grpSp>
      <p:grpSp>
        <p:nvGrpSpPr>
          <p:cNvPr id="190" name="Group 190"/>
          <p:cNvGrpSpPr/>
          <p:nvPr/>
        </p:nvGrpSpPr>
        <p:grpSpPr>
          <a:xfrm>
            <a:off x="4776319" y="3775601"/>
            <a:ext cx="3127779" cy="3127779"/>
            <a:chOff x="0" y="0"/>
            <a:chExt cx="3127777" cy="3127777"/>
          </a:xfrm>
        </p:grpSpPr>
        <p:sp>
          <p:nvSpPr>
            <p:cNvPr id="189" name="Shape 189"/>
            <p:cNvSpPr/>
            <p:nvPr/>
          </p:nvSpPr>
          <p:spPr>
            <a:xfrm>
              <a:off x="127000" y="127000"/>
              <a:ext cx="2873778" cy="287377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5000" b="1">
                  <a:solidFill>
                    <a:schemeClr val="accent5">
                      <a:hueOff val="-234537"/>
                      <a:satOff val="-1108"/>
                      <a:lumOff val="-14796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rPr sz="4000"/>
                <a:t>Kernel</a:t>
              </a:r>
            </a:p>
          </p:txBody>
        </p:sp>
        <p:pic>
          <p:nvPicPr>
            <p:cNvPr id="188" name="图片 187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-1"/>
              <a:ext cx="3127779" cy="3127779"/>
            </a:xfrm>
            <a:prstGeom prst="rect">
              <a:avLst/>
            </a:prstGeom>
            <a:effectLst/>
          </p:spPr>
        </p:pic>
      </p:grpSp>
      <p:grpSp>
        <p:nvGrpSpPr>
          <p:cNvPr id="193" name="Group 193"/>
          <p:cNvGrpSpPr/>
          <p:nvPr/>
        </p:nvGrpSpPr>
        <p:grpSpPr>
          <a:xfrm>
            <a:off x="11239752" y="4666390"/>
            <a:ext cx="1346201" cy="1346201"/>
            <a:chOff x="0" y="0"/>
            <a:chExt cx="1346200" cy="1346200"/>
          </a:xfrm>
        </p:grpSpPr>
        <p:sp>
          <p:nvSpPr>
            <p:cNvPr id="192" name="Shape 192"/>
            <p:cNvSpPr/>
            <p:nvPr/>
          </p:nvSpPr>
          <p:spPr>
            <a:xfrm>
              <a:off x="38100" y="38100"/>
              <a:ext cx="127000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File</a:t>
              </a:r>
            </a:p>
          </p:txBody>
        </p:sp>
        <p:pic>
          <p:nvPicPr>
            <p:cNvPr id="191" name="图片 190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346200" cy="1346200"/>
            </a:xfrm>
            <a:prstGeom prst="rect">
              <a:avLst/>
            </a:prstGeom>
            <a:effectLst/>
          </p:spPr>
        </p:pic>
      </p:grpSp>
      <p:grpSp>
        <p:nvGrpSpPr>
          <p:cNvPr id="196" name="Group 196"/>
          <p:cNvGrpSpPr/>
          <p:nvPr/>
        </p:nvGrpSpPr>
        <p:grpSpPr>
          <a:xfrm>
            <a:off x="2407920" y="4576530"/>
            <a:ext cx="1586060" cy="1525921"/>
            <a:chOff x="0" y="0"/>
            <a:chExt cx="1586059" cy="1525920"/>
          </a:xfrm>
        </p:grpSpPr>
        <p:sp>
          <p:nvSpPr>
            <p:cNvPr id="195" name="Shape 195"/>
            <p:cNvSpPr/>
            <p:nvPr/>
          </p:nvSpPr>
          <p:spPr>
            <a:xfrm>
              <a:off x="38100" y="38100"/>
              <a:ext cx="1509860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5000" b="1" cap="all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UI</a:t>
              </a:r>
            </a:p>
          </p:txBody>
        </p:sp>
        <p:pic>
          <p:nvPicPr>
            <p:cNvPr id="194" name="图片 193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586060" cy="1525921"/>
            </a:xfrm>
            <a:prstGeom prst="rect">
              <a:avLst/>
            </a:prstGeom>
            <a:effectLst/>
          </p:spPr>
        </p:pic>
      </p:grpSp>
      <p:grpSp>
        <p:nvGrpSpPr>
          <p:cNvPr id="199" name="Group 199"/>
          <p:cNvGrpSpPr/>
          <p:nvPr/>
        </p:nvGrpSpPr>
        <p:grpSpPr>
          <a:xfrm>
            <a:off x="8686437" y="4390494"/>
            <a:ext cx="1793350" cy="1897993"/>
            <a:chOff x="0" y="0"/>
            <a:chExt cx="1793349" cy="1897992"/>
          </a:xfrm>
        </p:grpSpPr>
        <p:sp>
          <p:nvSpPr>
            <p:cNvPr id="198" name="Shape 198"/>
            <p:cNvSpPr/>
            <p:nvPr/>
          </p:nvSpPr>
          <p:spPr>
            <a:xfrm>
              <a:off x="38100" y="38100"/>
              <a:ext cx="1717150" cy="1821793"/>
            </a:xfrm>
            <a:prstGeom prst="roundRect">
              <a:avLst>
                <a:gd name="adj" fmla="val 12664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Data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Base</a:t>
              </a:r>
            </a:p>
          </p:txBody>
        </p:sp>
        <p:pic>
          <p:nvPicPr>
            <p:cNvPr id="197" name="图片 196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1793350" cy="1897993"/>
            </a:xfrm>
            <a:prstGeom prst="rect">
              <a:avLst/>
            </a:prstGeom>
            <a:effectLst/>
          </p:spPr>
        </p:pic>
      </p:grpSp>
      <p:pic>
        <p:nvPicPr>
          <p:cNvPr id="200" name="图片 199"/>
          <p:cNvPicPr>
            <a:picLocks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997384" y="5204059"/>
            <a:ext cx="864432" cy="279832"/>
          </a:xfrm>
          <a:prstGeom prst="rect">
            <a:avLst/>
          </a:prstGeom>
        </p:spPr>
      </p:pic>
      <p:grpSp>
        <p:nvGrpSpPr>
          <p:cNvPr id="204" name="Group 204"/>
          <p:cNvGrpSpPr/>
          <p:nvPr/>
        </p:nvGrpSpPr>
        <p:grpSpPr>
          <a:xfrm>
            <a:off x="5321683" y="7432394"/>
            <a:ext cx="1964988" cy="1525921"/>
            <a:chOff x="0" y="0"/>
            <a:chExt cx="1964986" cy="1525920"/>
          </a:xfrm>
        </p:grpSpPr>
        <p:sp>
          <p:nvSpPr>
            <p:cNvPr id="203" name="Shape 203"/>
            <p:cNvSpPr/>
            <p:nvPr/>
          </p:nvSpPr>
          <p:spPr>
            <a:xfrm>
              <a:off x="38100" y="38100"/>
              <a:ext cx="1888787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Test</a:t>
              </a:r>
            </a:p>
          </p:txBody>
        </p:sp>
        <p:pic>
          <p:nvPicPr>
            <p:cNvPr id="202" name="图片 201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1964987" cy="1525921"/>
            </a:xfrm>
            <a:prstGeom prst="rect">
              <a:avLst/>
            </a:prstGeom>
            <a:effectLst/>
          </p:spPr>
        </p:pic>
      </p:grpSp>
      <p:grpSp>
        <p:nvGrpSpPr>
          <p:cNvPr id="207" name="Group 207"/>
          <p:cNvGrpSpPr/>
          <p:nvPr/>
        </p:nvGrpSpPr>
        <p:grpSpPr>
          <a:xfrm>
            <a:off x="2320808" y="6593645"/>
            <a:ext cx="2340151" cy="1525945"/>
            <a:chOff x="0" y="0"/>
            <a:chExt cx="2340149" cy="1525944"/>
          </a:xfrm>
        </p:grpSpPr>
        <p:sp>
          <p:nvSpPr>
            <p:cNvPr id="206" name="Shape 206"/>
            <p:cNvSpPr/>
            <p:nvPr/>
          </p:nvSpPr>
          <p:spPr>
            <a:xfrm>
              <a:off x="38100" y="38837"/>
              <a:ext cx="2263951" cy="1448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7475" y="2063"/>
                  </a:lnTo>
                  <a:lnTo>
                    <a:pt x="21600" y="7463"/>
                  </a:lnTo>
                  <a:lnTo>
                    <a:pt x="21600" y="14137"/>
                  </a:lnTo>
                  <a:lnTo>
                    <a:pt x="17475" y="19537"/>
                  </a:lnTo>
                  <a:lnTo>
                    <a:pt x="10800" y="21600"/>
                  </a:lnTo>
                  <a:lnTo>
                    <a:pt x="4125" y="19537"/>
                  </a:lnTo>
                  <a:lnTo>
                    <a:pt x="0" y="14137"/>
                  </a:lnTo>
                  <a:lnTo>
                    <a:pt x="0" y="7463"/>
                  </a:lnTo>
                  <a:lnTo>
                    <a:pt x="4125" y="2063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Select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2800"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Strategy</a:t>
              </a:r>
            </a:p>
          </p:txBody>
        </p:sp>
        <p:pic>
          <p:nvPicPr>
            <p:cNvPr id="205" name="图片 204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-1"/>
              <a:ext cx="2340151" cy="1525946"/>
            </a:xfrm>
            <a:prstGeom prst="rect">
              <a:avLst/>
            </a:prstGeom>
            <a:effectLst/>
          </p:spPr>
        </p:pic>
      </p:grpSp>
      <p:grpSp>
        <p:nvGrpSpPr>
          <p:cNvPr id="210" name="Group 210"/>
          <p:cNvGrpSpPr/>
          <p:nvPr/>
        </p:nvGrpSpPr>
        <p:grpSpPr>
          <a:xfrm>
            <a:off x="7693394" y="6934798"/>
            <a:ext cx="2802554" cy="1525921"/>
            <a:chOff x="0" y="0"/>
            <a:chExt cx="2802552" cy="1525920"/>
          </a:xfrm>
        </p:grpSpPr>
        <p:sp>
          <p:nvSpPr>
            <p:cNvPr id="209" name="Shape 209"/>
            <p:cNvSpPr/>
            <p:nvPr/>
          </p:nvSpPr>
          <p:spPr>
            <a:xfrm>
              <a:off x="38100" y="38100"/>
              <a:ext cx="2726353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Text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Analyze</a:t>
              </a:r>
            </a:p>
          </p:txBody>
        </p:sp>
        <p:pic>
          <p:nvPicPr>
            <p:cNvPr id="208" name="图片 207"/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0"/>
              <a:ext cx="2802553" cy="1525921"/>
            </a:xfrm>
            <a:prstGeom prst="rect">
              <a:avLst/>
            </a:prstGeom>
            <a:effectLst/>
          </p:spPr>
        </p:pic>
      </p:grpSp>
      <p:pic>
        <p:nvPicPr>
          <p:cNvPr id="211" name="图片 210"/>
          <p:cNvPicPr>
            <a:picLocks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506821" y="5195090"/>
            <a:ext cx="864432" cy="288801"/>
          </a:xfrm>
          <a:prstGeom prst="rect">
            <a:avLst/>
          </a:prstGeom>
        </p:spPr>
      </p:pic>
      <p:pic>
        <p:nvPicPr>
          <p:cNvPr id="213" name="图片 212"/>
          <p:cNvPicPr>
            <a:picLocks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818601" y="5195090"/>
            <a:ext cx="890405" cy="279832"/>
          </a:xfrm>
          <a:prstGeom prst="rect">
            <a:avLst/>
          </a:prstGeom>
        </p:spPr>
      </p:pic>
      <p:sp>
        <p:nvSpPr>
          <p:cNvPr id="215" name="Shape 215"/>
          <p:cNvSpPr/>
          <p:nvPr/>
        </p:nvSpPr>
        <p:spPr>
          <a:xfrm>
            <a:off x="1954197" y="1309317"/>
            <a:ext cx="8866827" cy="8197886"/>
          </a:xfrm>
          <a:prstGeom prst="rect">
            <a:avLst/>
          </a:prstGeom>
          <a:ln w="25400">
            <a:solidFill>
              <a:srgbClr val="838787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grpSp>
        <p:nvGrpSpPr>
          <p:cNvPr id="218" name="Group 218"/>
          <p:cNvGrpSpPr/>
          <p:nvPr/>
        </p:nvGrpSpPr>
        <p:grpSpPr>
          <a:xfrm>
            <a:off x="11239752" y="7024658"/>
            <a:ext cx="1346201" cy="1346201"/>
            <a:chOff x="0" y="0"/>
            <a:chExt cx="1346200" cy="1346200"/>
          </a:xfrm>
        </p:grpSpPr>
        <p:sp>
          <p:nvSpPr>
            <p:cNvPr id="217" name="Shape 217"/>
            <p:cNvSpPr/>
            <p:nvPr/>
          </p:nvSpPr>
          <p:spPr>
            <a:xfrm>
              <a:off x="38100" y="38100"/>
              <a:ext cx="127000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Text</a:t>
              </a:r>
            </a:p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File</a:t>
              </a:r>
            </a:p>
          </p:txBody>
        </p:sp>
        <p:pic>
          <p:nvPicPr>
            <p:cNvPr id="216" name="图片 215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346200" cy="1346200"/>
            </a:xfrm>
            <a:prstGeom prst="rect">
              <a:avLst/>
            </a:prstGeom>
            <a:effectLst/>
          </p:spPr>
        </p:pic>
      </p:grpSp>
      <p:grpSp>
        <p:nvGrpSpPr>
          <p:cNvPr id="221" name="Group 221"/>
          <p:cNvGrpSpPr/>
          <p:nvPr/>
        </p:nvGrpSpPr>
        <p:grpSpPr>
          <a:xfrm>
            <a:off x="2320808" y="7718621"/>
            <a:ext cx="2340151" cy="1525946"/>
            <a:chOff x="0" y="0"/>
            <a:chExt cx="2340149" cy="1525944"/>
          </a:xfrm>
        </p:grpSpPr>
        <p:sp>
          <p:nvSpPr>
            <p:cNvPr id="220" name="Shape 220"/>
            <p:cNvSpPr/>
            <p:nvPr/>
          </p:nvSpPr>
          <p:spPr>
            <a:xfrm>
              <a:off x="38100" y="38837"/>
              <a:ext cx="2263951" cy="1448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7475" y="2063"/>
                  </a:lnTo>
                  <a:lnTo>
                    <a:pt x="21600" y="7463"/>
                  </a:lnTo>
                  <a:lnTo>
                    <a:pt x="21600" y="14137"/>
                  </a:lnTo>
                  <a:lnTo>
                    <a:pt x="17475" y="19537"/>
                  </a:lnTo>
                  <a:lnTo>
                    <a:pt x="10800" y="21600"/>
                  </a:lnTo>
                  <a:lnTo>
                    <a:pt x="4125" y="19537"/>
                  </a:lnTo>
                  <a:lnTo>
                    <a:pt x="0" y="14137"/>
                  </a:lnTo>
                  <a:lnTo>
                    <a:pt x="0" y="7463"/>
                  </a:lnTo>
                  <a:lnTo>
                    <a:pt x="4125" y="2063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Level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2800"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Strategy</a:t>
              </a:r>
            </a:p>
          </p:txBody>
        </p:sp>
        <p:pic>
          <p:nvPicPr>
            <p:cNvPr id="219" name="图片 218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-1"/>
              <a:ext cx="2340151" cy="1525946"/>
            </a:xfrm>
            <a:prstGeom prst="rect">
              <a:avLst/>
            </a:prstGeom>
            <a:effectLst/>
          </p:spPr>
        </p:pic>
      </p:grpSp>
      <p:sp>
        <p:nvSpPr>
          <p:cNvPr id="222" name="Shape 222"/>
          <p:cNvSpPr/>
          <p:nvPr/>
        </p:nvSpPr>
        <p:spPr>
          <a:xfrm>
            <a:off x="8444243" y="1308765"/>
            <a:ext cx="224824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Program</a:t>
            </a:r>
          </a:p>
        </p:txBody>
      </p:sp>
      <p:pic>
        <p:nvPicPr>
          <p:cNvPr id="223" name="图片 222"/>
          <p:cNvPicPr>
            <a:picLocks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398638" y="5199574"/>
            <a:ext cx="864431" cy="279833"/>
          </a:xfrm>
          <a:prstGeom prst="rect">
            <a:avLst/>
          </a:prstGeom>
        </p:spPr>
      </p:pic>
      <p:pic>
        <p:nvPicPr>
          <p:cNvPr id="225" name="图片 224"/>
          <p:cNvPicPr>
            <a:picLocks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398638" y="7566871"/>
            <a:ext cx="864431" cy="279833"/>
          </a:xfrm>
          <a:prstGeom prst="rect">
            <a:avLst/>
          </a:prstGeom>
        </p:spPr>
      </p:pic>
      <p:pic>
        <p:nvPicPr>
          <p:cNvPr id="227" name="图片 226"/>
          <p:cNvPicPr>
            <a:picLocks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2700000">
            <a:off x="7270333" y="6503215"/>
            <a:ext cx="956283" cy="279832"/>
          </a:xfrm>
          <a:prstGeom prst="rect">
            <a:avLst/>
          </a:prstGeom>
        </p:spPr>
      </p:pic>
      <p:pic>
        <p:nvPicPr>
          <p:cNvPr id="229" name="图片 228"/>
          <p:cNvPicPr>
            <a:picLocks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5400000">
            <a:off x="5957808" y="7013291"/>
            <a:ext cx="699074" cy="279832"/>
          </a:xfrm>
          <a:prstGeom prst="rect">
            <a:avLst/>
          </a:prstGeom>
        </p:spPr>
      </p:pic>
      <p:sp>
        <p:nvSpPr>
          <p:cNvPr id="231" name="Shape 231"/>
          <p:cNvSpPr/>
          <p:nvPr/>
        </p:nvSpPr>
        <p:spPr>
          <a:xfrm>
            <a:off x="11078833" y="1308765"/>
            <a:ext cx="163854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Files</a:t>
            </a:r>
          </a:p>
        </p:txBody>
      </p:sp>
      <p:sp>
        <p:nvSpPr>
          <p:cNvPr id="232" name="Shape 232"/>
          <p:cNvSpPr/>
          <p:nvPr/>
        </p:nvSpPr>
        <p:spPr>
          <a:xfrm>
            <a:off x="364755" y="1308765"/>
            <a:ext cx="133369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User</a:t>
            </a:r>
          </a:p>
        </p:txBody>
      </p:sp>
      <p:grpSp>
        <p:nvGrpSpPr>
          <p:cNvPr id="235" name="Group 235"/>
          <p:cNvGrpSpPr/>
          <p:nvPr/>
        </p:nvGrpSpPr>
        <p:grpSpPr>
          <a:xfrm>
            <a:off x="5216085" y="1733365"/>
            <a:ext cx="2248248" cy="1525922"/>
            <a:chOff x="0" y="0"/>
            <a:chExt cx="2248247" cy="1525920"/>
          </a:xfrm>
        </p:grpSpPr>
        <p:sp>
          <p:nvSpPr>
            <p:cNvPr id="234" name="Shape 234"/>
            <p:cNvSpPr/>
            <p:nvPr/>
          </p:nvSpPr>
          <p:spPr>
            <a:xfrm>
              <a:off x="38100" y="38100"/>
              <a:ext cx="2172048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Search</a:t>
              </a:r>
            </a:p>
          </p:txBody>
        </p:sp>
        <p:pic>
          <p:nvPicPr>
            <p:cNvPr id="233" name="图片 232"/>
            <p:cNvPicPr>
              <a:picLocks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0" y="0"/>
              <a:ext cx="2248248" cy="1525921"/>
            </a:xfrm>
            <a:prstGeom prst="rect">
              <a:avLst/>
            </a:prstGeom>
            <a:effectLst/>
          </p:spPr>
        </p:pic>
      </p:grpSp>
      <p:grpSp>
        <p:nvGrpSpPr>
          <p:cNvPr id="238" name="Group 238"/>
          <p:cNvGrpSpPr/>
          <p:nvPr/>
        </p:nvGrpSpPr>
        <p:grpSpPr>
          <a:xfrm>
            <a:off x="2350403" y="2342130"/>
            <a:ext cx="2280962" cy="1525922"/>
            <a:chOff x="0" y="0"/>
            <a:chExt cx="2280960" cy="1525920"/>
          </a:xfrm>
        </p:grpSpPr>
        <p:sp>
          <p:nvSpPr>
            <p:cNvPr id="237" name="Shape 237"/>
            <p:cNvSpPr/>
            <p:nvPr/>
          </p:nvSpPr>
          <p:spPr>
            <a:xfrm>
              <a:off x="38100" y="38100"/>
              <a:ext cx="2204761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Manage</a:t>
              </a:r>
            </a:p>
          </p:txBody>
        </p:sp>
        <p:pic>
          <p:nvPicPr>
            <p:cNvPr id="236" name="图片 235"/>
            <p:cNvPicPr>
              <a:picLocks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0" y="0"/>
              <a:ext cx="2280961" cy="1525921"/>
            </a:xfrm>
            <a:prstGeom prst="rect">
              <a:avLst/>
            </a:prstGeom>
            <a:effectLst/>
          </p:spPr>
        </p:pic>
      </p:grpSp>
      <p:pic>
        <p:nvPicPr>
          <p:cNvPr id="239" name="图片 238"/>
          <p:cNvPicPr>
            <a:picLocks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6200000">
            <a:off x="5948839" y="3411222"/>
            <a:ext cx="699074" cy="279833"/>
          </a:xfrm>
          <a:prstGeom prst="rect">
            <a:avLst/>
          </a:prstGeom>
        </p:spPr>
      </p:pic>
      <p:pic>
        <p:nvPicPr>
          <p:cNvPr id="241" name="图片 240"/>
          <p:cNvPicPr>
            <a:picLocks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 rot="18900000">
            <a:off x="7332667" y="3926979"/>
            <a:ext cx="825168" cy="279832"/>
          </a:xfrm>
          <a:prstGeom prst="rect">
            <a:avLst/>
          </a:prstGeom>
        </p:spPr>
      </p:pic>
      <p:grpSp>
        <p:nvGrpSpPr>
          <p:cNvPr id="245" name="Group 245"/>
          <p:cNvGrpSpPr/>
          <p:nvPr/>
        </p:nvGrpSpPr>
        <p:grpSpPr>
          <a:xfrm>
            <a:off x="11125452" y="2513079"/>
            <a:ext cx="1586061" cy="1346201"/>
            <a:chOff x="0" y="0"/>
            <a:chExt cx="1586059" cy="1346200"/>
          </a:xfrm>
        </p:grpSpPr>
        <p:sp>
          <p:nvSpPr>
            <p:cNvPr id="244" name="Shape 244"/>
            <p:cNvSpPr/>
            <p:nvPr/>
          </p:nvSpPr>
          <p:spPr>
            <a:xfrm>
              <a:off x="38100" y="38100"/>
              <a:ext cx="150986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ConfigFile</a:t>
              </a:r>
            </a:p>
          </p:txBody>
        </p:sp>
        <p:pic>
          <p:nvPicPr>
            <p:cNvPr id="243" name="图片 242"/>
            <p:cNvPicPr>
              <a:picLocks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-1" y="0"/>
              <a:ext cx="1586061" cy="1346200"/>
            </a:xfrm>
            <a:prstGeom prst="rect">
              <a:avLst/>
            </a:prstGeom>
            <a:effectLst/>
          </p:spPr>
        </p:pic>
      </p:grpSp>
      <p:grpSp>
        <p:nvGrpSpPr>
          <p:cNvPr id="248" name="Group 248"/>
          <p:cNvGrpSpPr/>
          <p:nvPr/>
        </p:nvGrpSpPr>
        <p:grpSpPr>
          <a:xfrm>
            <a:off x="8019458" y="2403144"/>
            <a:ext cx="2280962" cy="1525921"/>
            <a:chOff x="0" y="0"/>
            <a:chExt cx="2280960" cy="1525920"/>
          </a:xfrm>
        </p:grpSpPr>
        <p:sp>
          <p:nvSpPr>
            <p:cNvPr id="247" name="Shape 247"/>
            <p:cNvSpPr/>
            <p:nvPr/>
          </p:nvSpPr>
          <p:spPr>
            <a:xfrm>
              <a:off x="38100" y="38100"/>
              <a:ext cx="2204761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Setting</a:t>
              </a:r>
            </a:p>
          </p:txBody>
        </p:sp>
        <p:pic>
          <p:nvPicPr>
            <p:cNvPr id="246" name="图片 245"/>
            <p:cNvPicPr>
              <a:picLocks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0" y="0"/>
              <a:ext cx="2280961" cy="1525921"/>
            </a:xfrm>
            <a:prstGeom prst="rect">
              <a:avLst/>
            </a:prstGeom>
            <a:effectLst/>
          </p:spPr>
        </p:pic>
      </p:grpSp>
      <p:pic>
        <p:nvPicPr>
          <p:cNvPr id="249" name="图片 248"/>
          <p:cNvPicPr>
            <a:picLocks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3500000">
            <a:off x="4418734" y="3942902"/>
            <a:ext cx="956283" cy="279832"/>
          </a:xfrm>
          <a:prstGeom prst="rect">
            <a:avLst/>
          </a:prstGeom>
        </p:spPr>
      </p:pic>
      <p:pic>
        <p:nvPicPr>
          <p:cNvPr id="251" name="图片 250"/>
          <p:cNvPicPr>
            <a:picLocks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460712" y="7862555"/>
            <a:ext cx="864431" cy="279833"/>
          </a:xfrm>
          <a:prstGeom prst="rect">
            <a:avLst/>
          </a:prstGeom>
        </p:spPr>
      </p:pic>
      <p:pic>
        <p:nvPicPr>
          <p:cNvPr id="253" name="图片 252"/>
          <p:cNvPicPr>
            <a:picLocks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284534" y="3046263"/>
            <a:ext cx="864431" cy="27983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5" animBg="1" advAuto="0"/>
      <p:bldP spid="190" grpId="7" animBg="1" advAuto="0"/>
      <p:bldP spid="193" grpId="6" animBg="1" advAuto="0"/>
      <p:bldP spid="196" grpId="8" animBg="1" advAuto="0"/>
      <p:bldP spid="199" grpId="11" animBg="1" advAuto="0"/>
      <p:bldP spid="200" grpId="9" animBg="1" advAuto="0"/>
      <p:bldP spid="204" grpId="15" animBg="1" advAuto="0"/>
      <p:bldP spid="207" grpId="16" animBg="1" advAuto="0"/>
      <p:bldP spid="210" grpId="24" animBg="1" advAuto="0"/>
      <p:bldP spid="211" grpId="10" animBg="1" advAuto="0"/>
      <p:bldP spid="213" grpId="12" animBg="1" advAuto="0"/>
      <p:bldP spid="215" grpId="1" animBg="1" advAuto="0"/>
      <p:bldP spid="218" grpId="25" animBg="1" advAuto="0"/>
      <p:bldP spid="221" grpId="17" animBg="1" advAuto="0"/>
      <p:bldP spid="222" grpId="3" animBg="1" advAuto="0"/>
      <p:bldP spid="223" grpId="13" animBg="1" advAuto="0"/>
      <p:bldP spid="225" grpId="26" animBg="1" advAuto="0"/>
      <p:bldP spid="227" grpId="23" animBg="1" advAuto="0"/>
      <p:bldP spid="229" grpId="14" animBg="1" advAuto="0"/>
      <p:bldP spid="231" grpId="4" animBg="1" advAuto="0"/>
      <p:bldP spid="232" grpId="2" animBg="1" advAuto="0"/>
      <p:bldP spid="235" grpId="19" animBg="1" advAuto="0"/>
      <p:bldP spid="238" grpId="20" animBg="1" advAuto="0"/>
      <p:bldP spid="239" grpId="21" animBg="1" advAuto="0"/>
      <p:bldP spid="241" grpId="30" animBg="1" advAuto="0"/>
      <p:bldP spid="245" grpId="28" animBg="1" advAuto="0"/>
      <p:bldP spid="248" grpId="27" animBg="1" advAuto="0"/>
      <p:bldP spid="249" grpId="22" animBg="1" advAuto="0"/>
      <p:bldP spid="251" grpId="18" animBg="1" advAuto="0"/>
      <p:bldP spid="253" grpId="29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>
          <a:xfrm>
            <a:off x="406400" y="-48412"/>
            <a:ext cx="12192000" cy="1176563"/>
          </a:xfrm>
          <a:prstGeom prst="rect">
            <a:avLst/>
          </a:prstGeom>
        </p:spPr>
        <p:txBody>
          <a:bodyPr/>
          <a:lstStyle/>
          <a:p>
            <a:r>
              <a:t>架构设计 1.0</a:t>
            </a:r>
          </a:p>
        </p:txBody>
      </p:sp>
      <p:grpSp>
        <p:nvGrpSpPr>
          <p:cNvPr id="267" name="Group 267"/>
          <p:cNvGrpSpPr/>
          <p:nvPr/>
        </p:nvGrpSpPr>
        <p:grpSpPr>
          <a:xfrm>
            <a:off x="618423" y="4438679"/>
            <a:ext cx="889831" cy="1617903"/>
            <a:chOff x="-38099" y="-38100"/>
            <a:chExt cx="889830" cy="1617901"/>
          </a:xfrm>
        </p:grpSpPr>
        <p:pic>
          <p:nvPicPr>
            <p:cNvPr id="257" name="图片 256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3" y="-38100"/>
              <a:ext cx="813697" cy="813697"/>
            </a:xfrm>
            <a:prstGeom prst="rect">
              <a:avLst/>
            </a:prstGeom>
            <a:effectLst/>
          </p:spPr>
        </p:pic>
        <p:pic>
          <p:nvPicPr>
            <p:cNvPr id="259" name="图片 258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924598"/>
              <a:ext cx="889831" cy="76201"/>
            </a:xfrm>
            <a:prstGeom prst="rect">
              <a:avLst/>
            </a:prstGeom>
            <a:effectLst/>
          </p:spPr>
        </p:pic>
        <p:pic>
          <p:nvPicPr>
            <p:cNvPr id="261" name="图片 260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185002" y="924598"/>
              <a:ext cx="450471" cy="76201"/>
            </a:xfrm>
            <a:prstGeom prst="rect">
              <a:avLst/>
            </a:prstGeom>
            <a:effectLst/>
          </p:spPr>
        </p:pic>
        <p:pic>
          <p:nvPicPr>
            <p:cNvPr id="263" name="图片 262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8900000">
              <a:off x="-80963" y="1300684"/>
              <a:ext cx="605499" cy="76201"/>
            </a:xfrm>
            <a:prstGeom prst="rect">
              <a:avLst/>
            </a:prstGeom>
            <a:effectLst/>
          </p:spPr>
        </p:pic>
        <p:pic>
          <p:nvPicPr>
            <p:cNvPr id="265" name="图片 264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3500000">
              <a:off x="289392" y="1300684"/>
              <a:ext cx="605499" cy="76201"/>
            </a:xfrm>
            <a:prstGeom prst="rect">
              <a:avLst/>
            </a:prstGeom>
            <a:effectLst/>
          </p:spPr>
        </p:pic>
      </p:grpSp>
      <p:grpSp>
        <p:nvGrpSpPr>
          <p:cNvPr id="270" name="Group 270"/>
          <p:cNvGrpSpPr/>
          <p:nvPr/>
        </p:nvGrpSpPr>
        <p:grpSpPr>
          <a:xfrm>
            <a:off x="4776319" y="3775601"/>
            <a:ext cx="3127779" cy="3127779"/>
            <a:chOff x="0" y="0"/>
            <a:chExt cx="3127777" cy="3127777"/>
          </a:xfrm>
        </p:grpSpPr>
        <p:sp>
          <p:nvSpPr>
            <p:cNvPr id="269" name="Shape 269"/>
            <p:cNvSpPr/>
            <p:nvPr/>
          </p:nvSpPr>
          <p:spPr>
            <a:xfrm>
              <a:off x="127000" y="127000"/>
              <a:ext cx="2873778" cy="287377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5000" b="1">
                  <a:solidFill>
                    <a:schemeClr val="accent5">
                      <a:hueOff val="-234537"/>
                      <a:satOff val="-1108"/>
                      <a:lumOff val="-14796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rPr sz="4000"/>
                <a:t>Kernel</a:t>
              </a:r>
            </a:p>
          </p:txBody>
        </p:sp>
        <p:pic>
          <p:nvPicPr>
            <p:cNvPr id="268" name="图片 267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-1"/>
              <a:ext cx="3127779" cy="3127779"/>
            </a:xfrm>
            <a:prstGeom prst="rect">
              <a:avLst/>
            </a:prstGeom>
            <a:effectLst/>
          </p:spPr>
        </p:pic>
      </p:grpSp>
      <p:grpSp>
        <p:nvGrpSpPr>
          <p:cNvPr id="273" name="Group 273"/>
          <p:cNvGrpSpPr/>
          <p:nvPr/>
        </p:nvGrpSpPr>
        <p:grpSpPr>
          <a:xfrm>
            <a:off x="11239752" y="4666390"/>
            <a:ext cx="1346201" cy="1346201"/>
            <a:chOff x="0" y="0"/>
            <a:chExt cx="1346200" cy="1346200"/>
          </a:xfrm>
        </p:grpSpPr>
        <p:sp>
          <p:nvSpPr>
            <p:cNvPr id="272" name="Shape 272"/>
            <p:cNvSpPr/>
            <p:nvPr/>
          </p:nvSpPr>
          <p:spPr>
            <a:xfrm>
              <a:off x="38100" y="38100"/>
              <a:ext cx="127000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File</a:t>
              </a:r>
            </a:p>
          </p:txBody>
        </p:sp>
        <p:pic>
          <p:nvPicPr>
            <p:cNvPr id="271" name="图片 270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346200" cy="1346200"/>
            </a:xfrm>
            <a:prstGeom prst="rect">
              <a:avLst/>
            </a:prstGeom>
            <a:effectLst/>
          </p:spPr>
        </p:pic>
      </p:grpSp>
      <p:grpSp>
        <p:nvGrpSpPr>
          <p:cNvPr id="276" name="Group 276"/>
          <p:cNvGrpSpPr/>
          <p:nvPr/>
        </p:nvGrpSpPr>
        <p:grpSpPr>
          <a:xfrm>
            <a:off x="2407920" y="4576530"/>
            <a:ext cx="1586060" cy="1525921"/>
            <a:chOff x="0" y="0"/>
            <a:chExt cx="1586059" cy="1525920"/>
          </a:xfrm>
        </p:grpSpPr>
        <p:sp>
          <p:nvSpPr>
            <p:cNvPr id="275" name="Shape 275"/>
            <p:cNvSpPr/>
            <p:nvPr/>
          </p:nvSpPr>
          <p:spPr>
            <a:xfrm>
              <a:off x="38100" y="38100"/>
              <a:ext cx="1509860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5000" b="1" cap="all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UI</a:t>
              </a:r>
            </a:p>
          </p:txBody>
        </p:sp>
        <p:pic>
          <p:nvPicPr>
            <p:cNvPr id="274" name="图片 273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586060" cy="1525921"/>
            </a:xfrm>
            <a:prstGeom prst="rect">
              <a:avLst/>
            </a:prstGeom>
            <a:effectLst/>
          </p:spPr>
        </p:pic>
      </p:grpSp>
      <p:grpSp>
        <p:nvGrpSpPr>
          <p:cNvPr id="279" name="Group 279"/>
          <p:cNvGrpSpPr/>
          <p:nvPr/>
        </p:nvGrpSpPr>
        <p:grpSpPr>
          <a:xfrm>
            <a:off x="8686437" y="4390494"/>
            <a:ext cx="1793350" cy="1897993"/>
            <a:chOff x="0" y="0"/>
            <a:chExt cx="1793349" cy="1897992"/>
          </a:xfrm>
        </p:grpSpPr>
        <p:sp>
          <p:nvSpPr>
            <p:cNvPr id="278" name="Shape 278"/>
            <p:cNvSpPr/>
            <p:nvPr/>
          </p:nvSpPr>
          <p:spPr>
            <a:xfrm>
              <a:off x="38100" y="38100"/>
              <a:ext cx="1717150" cy="1821793"/>
            </a:xfrm>
            <a:prstGeom prst="roundRect">
              <a:avLst>
                <a:gd name="adj" fmla="val 12664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Data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Base</a:t>
              </a:r>
            </a:p>
          </p:txBody>
        </p:sp>
        <p:pic>
          <p:nvPicPr>
            <p:cNvPr id="277" name="图片 276"/>
            <p:cNvPicPr>
              <a:picLocks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1793350" cy="1897993"/>
            </a:xfrm>
            <a:prstGeom prst="rect">
              <a:avLst/>
            </a:prstGeom>
            <a:effectLst/>
          </p:spPr>
        </p:pic>
      </p:grpSp>
      <p:pic>
        <p:nvPicPr>
          <p:cNvPr id="280" name="图片 279"/>
          <p:cNvPicPr>
            <a:picLocks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997384" y="5204059"/>
            <a:ext cx="864432" cy="279832"/>
          </a:xfrm>
          <a:prstGeom prst="rect">
            <a:avLst/>
          </a:prstGeom>
        </p:spPr>
      </p:pic>
      <p:grpSp>
        <p:nvGrpSpPr>
          <p:cNvPr id="284" name="Group 284"/>
          <p:cNvGrpSpPr/>
          <p:nvPr/>
        </p:nvGrpSpPr>
        <p:grpSpPr>
          <a:xfrm>
            <a:off x="5321683" y="7432394"/>
            <a:ext cx="1964988" cy="1525921"/>
            <a:chOff x="0" y="0"/>
            <a:chExt cx="1964986" cy="1525920"/>
          </a:xfrm>
        </p:grpSpPr>
        <p:sp>
          <p:nvSpPr>
            <p:cNvPr id="283" name="Shape 283"/>
            <p:cNvSpPr/>
            <p:nvPr/>
          </p:nvSpPr>
          <p:spPr>
            <a:xfrm>
              <a:off x="38100" y="38100"/>
              <a:ext cx="1888787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Test</a:t>
              </a:r>
            </a:p>
          </p:txBody>
        </p:sp>
        <p:pic>
          <p:nvPicPr>
            <p:cNvPr id="282" name="图片 281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1964987" cy="1525921"/>
            </a:xfrm>
            <a:prstGeom prst="rect">
              <a:avLst/>
            </a:prstGeom>
            <a:effectLst/>
          </p:spPr>
        </p:pic>
      </p:grpSp>
      <p:grpSp>
        <p:nvGrpSpPr>
          <p:cNvPr id="287" name="Group 287"/>
          <p:cNvGrpSpPr/>
          <p:nvPr/>
        </p:nvGrpSpPr>
        <p:grpSpPr>
          <a:xfrm>
            <a:off x="2320808" y="6593645"/>
            <a:ext cx="2340151" cy="1525945"/>
            <a:chOff x="0" y="0"/>
            <a:chExt cx="2340149" cy="1525944"/>
          </a:xfrm>
        </p:grpSpPr>
        <p:sp>
          <p:nvSpPr>
            <p:cNvPr id="286" name="Shape 286"/>
            <p:cNvSpPr/>
            <p:nvPr/>
          </p:nvSpPr>
          <p:spPr>
            <a:xfrm>
              <a:off x="38100" y="38837"/>
              <a:ext cx="2263951" cy="1448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7475" y="2063"/>
                  </a:lnTo>
                  <a:lnTo>
                    <a:pt x="21600" y="7463"/>
                  </a:lnTo>
                  <a:lnTo>
                    <a:pt x="21600" y="14137"/>
                  </a:lnTo>
                  <a:lnTo>
                    <a:pt x="17475" y="19537"/>
                  </a:lnTo>
                  <a:lnTo>
                    <a:pt x="10800" y="21600"/>
                  </a:lnTo>
                  <a:lnTo>
                    <a:pt x="4125" y="19537"/>
                  </a:lnTo>
                  <a:lnTo>
                    <a:pt x="0" y="14137"/>
                  </a:lnTo>
                  <a:lnTo>
                    <a:pt x="0" y="7463"/>
                  </a:lnTo>
                  <a:lnTo>
                    <a:pt x="4125" y="2063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Select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2800"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Strategy</a:t>
              </a:r>
            </a:p>
          </p:txBody>
        </p:sp>
        <p:pic>
          <p:nvPicPr>
            <p:cNvPr id="285" name="图片 284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-1"/>
              <a:ext cx="2340151" cy="1525946"/>
            </a:xfrm>
            <a:prstGeom prst="rect">
              <a:avLst/>
            </a:prstGeom>
            <a:effectLst/>
          </p:spPr>
        </p:pic>
      </p:grpSp>
      <p:grpSp>
        <p:nvGrpSpPr>
          <p:cNvPr id="290" name="Group 290"/>
          <p:cNvGrpSpPr/>
          <p:nvPr/>
        </p:nvGrpSpPr>
        <p:grpSpPr>
          <a:xfrm>
            <a:off x="7693394" y="6934798"/>
            <a:ext cx="2802554" cy="1525921"/>
            <a:chOff x="0" y="0"/>
            <a:chExt cx="2802552" cy="1525920"/>
          </a:xfrm>
        </p:grpSpPr>
        <p:sp>
          <p:nvSpPr>
            <p:cNvPr id="289" name="Shape 289"/>
            <p:cNvSpPr/>
            <p:nvPr/>
          </p:nvSpPr>
          <p:spPr>
            <a:xfrm>
              <a:off x="38100" y="38100"/>
              <a:ext cx="2726353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Text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Analyze</a:t>
              </a:r>
            </a:p>
          </p:txBody>
        </p:sp>
        <p:pic>
          <p:nvPicPr>
            <p:cNvPr id="288" name="图片 287"/>
            <p:cNvPicPr>
              <a:picLocks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0" y="0"/>
              <a:ext cx="2802553" cy="1525921"/>
            </a:xfrm>
            <a:prstGeom prst="rect">
              <a:avLst/>
            </a:prstGeom>
            <a:effectLst/>
          </p:spPr>
        </p:pic>
      </p:grpSp>
      <p:pic>
        <p:nvPicPr>
          <p:cNvPr id="291" name="图片 290"/>
          <p:cNvPicPr>
            <a:picLocks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1506821" y="5195090"/>
            <a:ext cx="864432" cy="288801"/>
          </a:xfrm>
          <a:prstGeom prst="rect">
            <a:avLst/>
          </a:prstGeom>
        </p:spPr>
      </p:pic>
      <p:pic>
        <p:nvPicPr>
          <p:cNvPr id="293" name="图片 292"/>
          <p:cNvPicPr>
            <a:picLocks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818601" y="5195090"/>
            <a:ext cx="890405" cy="279832"/>
          </a:xfrm>
          <a:prstGeom prst="rect">
            <a:avLst/>
          </a:prstGeom>
        </p:spPr>
      </p:pic>
      <p:sp>
        <p:nvSpPr>
          <p:cNvPr id="295" name="Shape 295"/>
          <p:cNvSpPr/>
          <p:nvPr/>
        </p:nvSpPr>
        <p:spPr>
          <a:xfrm>
            <a:off x="1954197" y="1309317"/>
            <a:ext cx="8866827" cy="8197886"/>
          </a:xfrm>
          <a:prstGeom prst="rect">
            <a:avLst/>
          </a:prstGeom>
          <a:ln w="25400">
            <a:solidFill>
              <a:srgbClr val="838787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grpSp>
        <p:nvGrpSpPr>
          <p:cNvPr id="298" name="Group 298"/>
          <p:cNvGrpSpPr/>
          <p:nvPr/>
        </p:nvGrpSpPr>
        <p:grpSpPr>
          <a:xfrm>
            <a:off x="11239752" y="7024658"/>
            <a:ext cx="1346201" cy="1346201"/>
            <a:chOff x="0" y="0"/>
            <a:chExt cx="1346200" cy="1346200"/>
          </a:xfrm>
        </p:grpSpPr>
        <p:sp>
          <p:nvSpPr>
            <p:cNvPr id="297" name="Shape 297"/>
            <p:cNvSpPr/>
            <p:nvPr/>
          </p:nvSpPr>
          <p:spPr>
            <a:xfrm>
              <a:off x="38100" y="38100"/>
              <a:ext cx="127000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Text</a:t>
              </a:r>
            </a:p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File</a:t>
              </a:r>
            </a:p>
          </p:txBody>
        </p:sp>
        <p:pic>
          <p:nvPicPr>
            <p:cNvPr id="296" name="图片 295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346200" cy="1346200"/>
            </a:xfrm>
            <a:prstGeom prst="rect">
              <a:avLst/>
            </a:prstGeom>
            <a:effectLst/>
          </p:spPr>
        </p:pic>
      </p:grpSp>
      <p:grpSp>
        <p:nvGrpSpPr>
          <p:cNvPr id="301" name="Group 301"/>
          <p:cNvGrpSpPr/>
          <p:nvPr/>
        </p:nvGrpSpPr>
        <p:grpSpPr>
          <a:xfrm>
            <a:off x="2320808" y="7718621"/>
            <a:ext cx="2340151" cy="1525946"/>
            <a:chOff x="0" y="0"/>
            <a:chExt cx="2340149" cy="1525944"/>
          </a:xfrm>
        </p:grpSpPr>
        <p:sp>
          <p:nvSpPr>
            <p:cNvPr id="300" name="Shape 300"/>
            <p:cNvSpPr/>
            <p:nvPr/>
          </p:nvSpPr>
          <p:spPr>
            <a:xfrm>
              <a:off x="38100" y="38837"/>
              <a:ext cx="2263951" cy="1448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7475" y="2063"/>
                  </a:lnTo>
                  <a:lnTo>
                    <a:pt x="21600" y="7463"/>
                  </a:lnTo>
                  <a:lnTo>
                    <a:pt x="21600" y="14137"/>
                  </a:lnTo>
                  <a:lnTo>
                    <a:pt x="17475" y="19537"/>
                  </a:lnTo>
                  <a:lnTo>
                    <a:pt x="10800" y="21600"/>
                  </a:lnTo>
                  <a:lnTo>
                    <a:pt x="4125" y="19537"/>
                  </a:lnTo>
                  <a:lnTo>
                    <a:pt x="0" y="14137"/>
                  </a:lnTo>
                  <a:lnTo>
                    <a:pt x="0" y="7463"/>
                  </a:lnTo>
                  <a:lnTo>
                    <a:pt x="4125" y="2063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2800"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Level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2800">
                  <a:solidFill>
                    <a:schemeClr val="accent4">
                      <a:hueOff val="-667846"/>
                      <a:satOff val="2144"/>
                      <a:lumOff val="-5984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Strategy</a:t>
              </a:r>
            </a:p>
          </p:txBody>
        </p:sp>
        <p:pic>
          <p:nvPicPr>
            <p:cNvPr id="299" name="图片 298"/>
            <p:cNvPicPr>
              <a:picLocks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-1"/>
              <a:ext cx="2340151" cy="1525946"/>
            </a:xfrm>
            <a:prstGeom prst="rect">
              <a:avLst/>
            </a:prstGeom>
            <a:effectLst/>
          </p:spPr>
        </p:pic>
      </p:grpSp>
      <p:sp>
        <p:nvSpPr>
          <p:cNvPr id="302" name="Shape 302"/>
          <p:cNvSpPr/>
          <p:nvPr/>
        </p:nvSpPr>
        <p:spPr>
          <a:xfrm>
            <a:off x="8444243" y="1308765"/>
            <a:ext cx="2248248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Program</a:t>
            </a:r>
          </a:p>
        </p:txBody>
      </p:sp>
      <p:pic>
        <p:nvPicPr>
          <p:cNvPr id="303" name="图片 302"/>
          <p:cNvPicPr>
            <a:picLocks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398638" y="5199574"/>
            <a:ext cx="864431" cy="279833"/>
          </a:xfrm>
          <a:prstGeom prst="rect">
            <a:avLst/>
          </a:prstGeom>
        </p:spPr>
      </p:pic>
      <p:pic>
        <p:nvPicPr>
          <p:cNvPr id="305" name="图片 304"/>
          <p:cNvPicPr>
            <a:picLocks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398638" y="7566871"/>
            <a:ext cx="864431" cy="279833"/>
          </a:xfrm>
          <a:prstGeom prst="rect">
            <a:avLst/>
          </a:prstGeom>
        </p:spPr>
      </p:pic>
      <p:pic>
        <p:nvPicPr>
          <p:cNvPr id="307" name="图片 306"/>
          <p:cNvPicPr>
            <a:picLocks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2700000">
            <a:off x="7270333" y="6503215"/>
            <a:ext cx="956283" cy="279832"/>
          </a:xfrm>
          <a:prstGeom prst="rect">
            <a:avLst/>
          </a:prstGeom>
        </p:spPr>
      </p:pic>
      <p:pic>
        <p:nvPicPr>
          <p:cNvPr id="309" name="图片 308"/>
          <p:cNvPicPr>
            <a:picLocks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5400000">
            <a:off x="5957808" y="7013291"/>
            <a:ext cx="699074" cy="279832"/>
          </a:xfrm>
          <a:prstGeom prst="rect">
            <a:avLst/>
          </a:prstGeom>
        </p:spPr>
      </p:pic>
      <p:sp>
        <p:nvSpPr>
          <p:cNvPr id="311" name="Shape 311"/>
          <p:cNvSpPr/>
          <p:nvPr/>
        </p:nvSpPr>
        <p:spPr>
          <a:xfrm>
            <a:off x="11078833" y="1308765"/>
            <a:ext cx="163854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Files</a:t>
            </a:r>
          </a:p>
        </p:txBody>
      </p:sp>
      <p:sp>
        <p:nvSpPr>
          <p:cNvPr id="312" name="Shape 312"/>
          <p:cNvSpPr/>
          <p:nvPr/>
        </p:nvSpPr>
        <p:spPr>
          <a:xfrm>
            <a:off x="364755" y="1308765"/>
            <a:ext cx="133369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User</a:t>
            </a:r>
          </a:p>
        </p:txBody>
      </p:sp>
      <p:grpSp>
        <p:nvGrpSpPr>
          <p:cNvPr id="315" name="Group 315"/>
          <p:cNvGrpSpPr/>
          <p:nvPr/>
        </p:nvGrpSpPr>
        <p:grpSpPr>
          <a:xfrm>
            <a:off x="5216085" y="1733365"/>
            <a:ext cx="2248248" cy="1525922"/>
            <a:chOff x="0" y="0"/>
            <a:chExt cx="2248247" cy="1525920"/>
          </a:xfrm>
        </p:grpSpPr>
        <p:sp>
          <p:nvSpPr>
            <p:cNvPr id="314" name="Shape 314"/>
            <p:cNvSpPr/>
            <p:nvPr/>
          </p:nvSpPr>
          <p:spPr>
            <a:xfrm>
              <a:off x="38100" y="38100"/>
              <a:ext cx="2172048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Search</a:t>
              </a:r>
            </a:p>
          </p:txBody>
        </p:sp>
        <p:pic>
          <p:nvPicPr>
            <p:cNvPr id="313" name="图片 312"/>
            <p:cNvPicPr>
              <a:picLocks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0" y="0"/>
              <a:ext cx="2248248" cy="1525921"/>
            </a:xfrm>
            <a:prstGeom prst="rect">
              <a:avLst/>
            </a:prstGeom>
            <a:effectLst/>
          </p:spPr>
        </p:pic>
      </p:grpSp>
      <p:grpSp>
        <p:nvGrpSpPr>
          <p:cNvPr id="318" name="Group 318"/>
          <p:cNvGrpSpPr/>
          <p:nvPr/>
        </p:nvGrpSpPr>
        <p:grpSpPr>
          <a:xfrm>
            <a:off x="2350403" y="2342130"/>
            <a:ext cx="2280962" cy="1525922"/>
            <a:chOff x="0" y="0"/>
            <a:chExt cx="2280960" cy="1525920"/>
          </a:xfrm>
        </p:grpSpPr>
        <p:sp>
          <p:nvSpPr>
            <p:cNvPr id="317" name="Shape 317"/>
            <p:cNvSpPr/>
            <p:nvPr/>
          </p:nvSpPr>
          <p:spPr>
            <a:xfrm>
              <a:off x="38100" y="38100"/>
              <a:ext cx="2204761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Manage</a:t>
              </a:r>
            </a:p>
          </p:txBody>
        </p:sp>
        <p:pic>
          <p:nvPicPr>
            <p:cNvPr id="316" name="图片 315"/>
            <p:cNvPicPr>
              <a:picLocks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0" y="0"/>
              <a:ext cx="2280961" cy="1525921"/>
            </a:xfrm>
            <a:prstGeom prst="rect">
              <a:avLst/>
            </a:prstGeom>
            <a:effectLst/>
          </p:spPr>
        </p:pic>
      </p:grpSp>
      <p:pic>
        <p:nvPicPr>
          <p:cNvPr id="319" name="图片 318"/>
          <p:cNvPicPr>
            <a:picLocks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6200000">
            <a:off x="5948839" y="3411222"/>
            <a:ext cx="699074" cy="279833"/>
          </a:xfrm>
          <a:prstGeom prst="rect">
            <a:avLst/>
          </a:prstGeom>
        </p:spPr>
      </p:pic>
      <p:pic>
        <p:nvPicPr>
          <p:cNvPr id="321" name="图片 320"/>
          <p:cNvPicPr>
            <a:picLocks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 rot="18900000">
            <a:off x="7332667" y="3926979"/>
            <a:ext cx="825168" cy="279832"/>
          </a:xfrm>
          <a:prstGeom prst="rect">
            <a:avLst/>
          </a:prstGeom>
        </p:spPr>
      </p:pic>
      <p:grpSp>
        <p:nvGrpSpPr>
          <p:cNvPr id="325" name="Group 325"/>
          <p:cNvGrpSpPr/>
          <p:nvPr/>
        </p:nvGrpSpPr>
        <p:grpSpPr>
          <a:xfrm>
            <a:off x="11125452" y="2513079"/>
            <a:ext cx="1586061" cy="1346201"/>
            <a:chOff x="0" y="0"/>
            <a:chExt cx="1586059" cy="1346200"/>
          </a:xfrm>
        </p:grpSpPr>
        <p:sp>
          <p:nvSpPr>
            <p:cNvPr id="324" name="Shape 324"/>
            <p:cNvSpPr/>
            <p:nvPr/>
          </p:nvSpPr>
          <p:spPr>
            <a:xfrm>
              <a:off x="38100" y="38100"/>
              <a:ext cx="150986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ConfigFile</a:t>
              </a:r>
            </a:p>
          </p:txBody>
        </p:sp>
        <p:pic>
          <p:nvPicPr>
            <p:cNvPr id="323" name="图片 322"/>
            <p:cNvPicPr>
              <a:picLocks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-1" y="0"/>
              <a:ext cx="1586061" cy="1346200"/>
            </a:xfrm>
            <a:prstGeom prst="rect">
              <a:avLst/>
            </a:prstGeom>
            <a:effectLst/>
          </p:spPr>
        </p:pic>
      </p:grpSp>
      <p:grpSp>
        <p:nvGrpSpPr>
          <p:cNvPr id="328" name="Group 328"/>
          <p:cNvGrpSpPr/>
          <p:nvPr/>
        </p:nvGrpSpPr>
        <p:grpSpPr>
          <a:xfrm>
            <a:off x="8019458" y="2403144"/>
            <a:ext cx="2280962" cy="1525921"/>
            <a:chOff x="0" y="0"/>
            <a:chExt cx="2280960" cy="1525920"/>
          </a:xfrm>
        </p:grpSpPr>
        <p:sp>
          <p:nvSpPr>
            <p:cNvPr id="327" name="Shape 327"/>
            <p:cNvSpPr/>
            <p:nvPr/>
          </p:nvSpPr>
          <p:spPr>
            <a:xfrm>
              <a:off x="38100" y="38100"/>
              <a:ext cx="2204761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Setting</a:t>
              </a:r>
            </a:p>
          </p:txBody>
        </p:sp>
        <p:pic>
          <p:nvPicPr>
            <p:cNvPr id="326" name="图片 325"/>
            <p:cNvPicPr>
              <a:picLocks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0" y="0"/>
              <a:ext cx="2280961" cy="1525921"/>
            </a:xfrm>
            <a:prstGeom prst="rect">
              <a:avLst/>
            </a:prstGeom>
            <a:effectLst/>
          </p:spPr>
        </p:pic>
      </p:grpSp>
      <p:pic>
        <p:nvPicPr>
          <p:cNvPr id="329" name="图片 328"/>
          <p:cNvPicPr>
            <a:picLocks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3500000">
            <a:off x="4418734" y="3942902"/>
            <a:ext cx="956283" cy="279832"/>
          </a:xfrm>
          <a:prstGeom prst="rect">
            <a:avLst/>
          </a:prstGeom>
        </p:spPr>
      </p:pic>
      <p:pic>
        <p:nvPicPr>
          <p:cNvPr id="331" name="图片 330"/>
          <p:cNvPicPr>
            <a:picLocks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4460712" y="7862555"/>
            <a:ext cx="864431" cy="279833"/>
          </a:xfrm>
          <a:prstGeom prst="rect">
            <a:avLst/>
          </a:prstGeom>
        </p:spPr>
      </p:pic>
      <p:pic>
        <p:nvPicPr>
          <p:cNvPr id="333" name="图片 332"/>
          <p:cNvPicPr>
            <a:picLocks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0284534" y="3046263"/>
            <a:ext cx="864431" cy="279833"/>
          </a:xfrm>
          <a:prstGeom prst="rect">
            <a:avLst/>
          </a:prstGeom>
        </p:spPr>
      </p:pic>
      <p:sp>
        <p:nvSpPr>
          <p:cNvPr id="335" name="Shape 335"/>
          <p:cNvSpPr/>
          <p:nvPr/>
        </p:nvSpPr>
        <p:spPr>
          <a:xfrm>
            <a:off x="1511376" y="1202601"/>
            <a:ext cx="9709441" cy="832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71" h="19418" extrusionOk="0">
                <a:moveTo>
                  <a:pt x="9061" y="2"/>
                </a:moveTo>
                <a:cubicBezTo>
                  <a:pt x="3784" y="100"/>
                  <a:pt x="-1742" y="2383"/>
                  <a:pt x="520" y="6019"/>
                </a:cubicBezTo>
                <a:cubicBezTo>
                  <a:pt x="1057" y="6881"/>
                  <a:pt x="1970" y="7128"/>
                  <a:pt x="2846" y="7082"/>
                </a:cubicBezTo>
                <a:cubicBezTo>
                  <a:pt x="3392" y="7053"/>
                  <a:pt x="3980" y="6971"/>
                  <a:pt x="4476" y="7280"/>
                </a:cubicBezTo>
                <a:cubicBezTo>
                  <a:pt x="5195" y="7729"/>
                  <a:pt x="5532" y="8677"/>
                  <a:pt x="5536" y="9717"/>
                </a:cubicBezTo>
                <a:cubicBezTo>
                  <a:pt x="5541" y="10728"/>
                  <a:pt x="5253" y="11578"/>
                  <a:pt x="4561" y="11975"/>
                </a:cubicBezTo>
                <a:cubicBezTo>
                  <a:pt x="3916" y="12344"/>
                  <a:pt x="3089" y="12086"/>
                  <a:pt x="2372" y="12282"/>
                </a:cubicBezTo>
                <a:cubicBezTo>
                  <a:pt x="1140" y="12619"/>
                  <a:pt x="363" y="14125"/>
                  <a:pt x="494" y="15724"/>
                </a:cubicBezTo>
                <a:cubicBezTo>
                  <a:pt x="968" y="21504"/>
                  <a:pt x="6595" y="18757"/>
                  <a:pt x="10725" y="18822"/>
                </a:cubicBezTo>
                <a:cubicBezTo>
                  <a:pt x="14040" y="18875"/>
                  <a:pt x="17950" y="19376"/>
                  <a:pt x="17429" y="15196"/>
                </a:cubicBezTo>
                <a:cubicBezTo>
                  <a:pt x="17247" y="13732"/>
                  <a:pt x="16093" y="12826"/>
                  <a:pt x="14867" y="12768"/>
                </a:cubicBezTo>
                <a:cubicBezTo>
                  <a:pt x="14156" y="12735"/>
                  <a:pt x="13347" y="12837"/>
                  <a:pt x="12857" y="12178"/>
                </a:cubicBezTo>
                <a:cubicBezTo>
                  <a:pt x="12379" y="11535"/>
                  <a:pt x="12431" y="10611"/>
                  <a:pt x="12415" y="9726"/>
                </a:cubicBezTo>
                <a:cubicBezTo>
                  <a:pt x="12401" y="9010"/>
                  <a:pt x="12331" y="8290"/>
                  <a:pt x="12653" y="7715"/>
                </a:cubicBezTo>
                <a:cubicBezTo>
                  <a:pt x="13070" y="6969"/>
                  <a:pt x="13920" y="6856"/>
                  <a:pt x="14727" y="6913"/>
                </a:cubicBezTo>
                <a:cubicBezTo>
                  <a:pt x="15663" y="6980"/>
                  <a:pt x="16674" y="7022"/>
                  <a:pt x="17338" y="6195"/>
                </a:cubicBezTo>
                <a:cubicBezTo>
                  <a:pt x="19858" y="3058"/>
                  <a:pt x="14391" y="-96"/>
                  <a:pt x="9061" y="2"/>
                </a:cubicBezTo>
                <a:close/>
              </a:path>
            </a:pathLst>
          </a:custGeom>
          <a:ln w="63500">
            <a:solidFill>
              <a:schemeClr val="accent4">
                <a:hueOff val="414058"/>
                <a:satOff val="2144"/>
                <a:lumOff val="10379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/>
          </p:cNvSpPr>
          <p:nvPr>
            <p:ph type="title"/>
          </p:nvPr>
        </p:nvSpPr>
        <p:spPr>
          <a:xfrm>
            <a:off x="406400" y="-48412"/>
            <a:ext cx="12192000" cy="1176563"/>
          </a:xfrm>
          <a:prstGeom prst="rect">
            <a:avLst/>
          </a:prstGeom>
        </p:spPr>
        <p:txBody>
          <a:bodyPr/>
          <a:lstStyle/>
          <a:p>
            <a:r>
              <a:t>架构设计 2.0</a:t>
            </a:r>
          </a:p>
        </p:txBody>
      </p:sp>
      <p:grpSp>
        <p:nvGrpSpPr>
          <p:cNvPr id="348" name="Group 348"/>
          <p:cNvGrpSpPr/>
          <p:nvPr/>
        </p:nvGrpSpPr>
        <p:grpSpPr>
          <a:xfrm>
            <a:off x="480695" y="6772808"/>
            <a:ext cx="889832" cy="1617902"/>
            <a:chOff x="-38099" y="-38100"/>
            <a:chExt cx="889830" cy="1617901"/>
          </a:xfrm>
        </p:grpSpPr>
        <p:pic>
          <p:nvPicPr>
            <p:cNvPr id="338" name="图片 337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3" y="-38100"/>
              <a:ext cx="813697" cy="813697"/>
            </a:xfrm>
            <a:prstGeom prst="rect">
              <a:avLst/>
            </a:prstGeom>
            <a:effectLst/>
          </p:spPr>
        </p:pic>
        <p:pic>
          <p:nvPicPr>
            <p:cNvPr id="340" name="图片 339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924598"/>
              <a:ext cx="889831" cy="76201"/>
            </a:xfrm>
            <a:prstGeom prst="rect">
              <a:avLst/>
            </a:prstGeom>
            <a:effectLst/>
          </p:spPr>
        </p:pic>
        <p:pic>
          <p:nvPicPr>
            <p:cNvPr id="342" name="图片 341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185002" y="924598"/>
              <a:ext cx="450471" cy="76201"/>
            </a:xfrm>
            <a:prstGeom prst="rect">
              <a:avLst/>
            </a:prstGeom>
            <a:effectLst/>
          </p:spPr>
        </p:pic>
        <p:pic>
          <p:nvPicPr>
            <p:cNvPr id="344" name="图片 343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8900000">
              <a:off x="-80963" y="1300684"/>
              <a:ext cx="605499" cy="76201"/>
            </a:xfrm>
            <a:prstGeom prst="rect">
              <a:avLst/>
            </a:prstGeom>
            <a:effectLst/>
          </p:spPr>
        </p:pic>
        <p:pic>
          <p:nvPicPr>
            <p:cNvPr id="346" name="图片 345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3500000">
              <a:off x="289392" y="1300684"/>
              <a:ext cx="605499" cy="76201"/>
            </a:xfrm>
            <a:prstGeom prst="rect">
              <a:avLst/>
            </a:prstGeom>
            <a:effectLst/>
          </p:spPr>
        </p:pic>
      </p:grpSp>
      <p:grpSp>
        <p:nvGrpSpPr>
          <p:cNvPr id="351" name="Group 351"/>
          <p:cNvGrpSpPr/>
          <p:nvPr/>
        </p:nvGrpSpPr>
        <p:grpSpPr>
          <a:xfrm>
            <a:off x="11275927" y="7852454"/>
            <a:ext cx="1346201" cy="1346201"/>
            <a:chOff x="0" y="0"/>
            <a:chExt cx="1346200" cy="1346200"/>
          </a:xfrm>
        </p:grpSpPr>
        <p:sp>
          <p:nvSpPr>
            <p:cNvPr id="350" name="Shape 350"/>
            <p:cNvSpPr/>
            <p:nvPr/>
          </p:nvSpPr>
          <p:spPr>
            <a:xfrm>
              <a:off x="38100" y="38100"/>
              <a:ext cx="127000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File</a:t>
              </a:r>
            </a:p>
          </p:txBody>
        </p:sp>
        <p:pic>
          <p:nvPicPr>
            <p:cNvPr id="349" name="图片 348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346200" cy="1346200"/>
            </a:xfrm>
            <a:prstGeom prst="rect">
              <a:avLst/>
            </a:prstGeom>
            <a:effectLst/>
          </p:spPr>
        </p:pic>
      </p:grpSp>
      <p:grpSp>
        <p:nvGrpSpPr>
          <p:cNvPr id="354" name="Group 354"/>
          <p:cNvGrpSpPr/>
          <p:nvPr/>
        </p:nvGrpSpPr>
        <p:grpSpPr>
          <a:xfrm>
            <a:off x="295500" y="4692142"/>
            <a:ext cx="1345245" cy="1294697"/>
            <a:chOff x="0" y="0"/>
            <a:chExt cx="1345243" cy="1294695"/>
          </a:xfrm>
        </p:grpSpPr>
        <p:sp>
          <p:nvSpPr>
            <p:cNvPr id="353" name="Shape 353"/>
            <p:cNvSpPr/>
            <p:nvPr/>
          </p:nvSpPr>
          <p:spPr>
            <a:xfrm>
              <a:off x="38100" y="38100"/>
              <a:ext cx="1269044" cy="1218496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 cap="all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UI</a:t>
              </a:r>
            </a:p>
          </p:txBody>
        </p:sp>
        <p:pic>
          <p:nvPicPr>
            <p:cNvPr id="352" name="图片 351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345244" cy="1294696"/>
            </a:xfrm>
            <a:prstGeom prst="rect">
              <a:avLst/>
            </a:prstGeom>
            <a:effectLst/>
          </p:spPr>
        </p:pic>
      </p:grpSp>
      <p:grpSp>
        <p:nvGrpSpPr>
          <p:cNvPr id="357" name="Group 357"/>
          <p:cNvGrpSpPr/>
          <p:nvPr/>
        </p:nvGrpSpPr>
        <p:grpSpPr>
          <a:xfrm>
            <a:off x="11039672" y="5222775"/>
            <a:ext cx="1793350" cy="1897993"/>
            <a:chOff x="0" y="0"/>
            <a:chExt cx="1793349" cy="1897992"/>
          </a:xfrm>
        </p:grpSpPr>
        <p:sp>
          <p:nvSpPr>
            <p:cNvPr id="356" name="Shape 356"/>
            <p:cNvSpPr/>
            <p:nvPr/>
          </p:nvSpPr>
          <p:spPr>
            <a:xfrm>
              <a:off x="38100" y="38100"/>
              <a:ext cx="1717150" cy="1821793"/>
            </a:xfrm>
            <a:prstGeom prst="roundRect">
              <a:avLst>
                <a:gd name="adj" fmla="val 12664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Data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Base</a:t>
              </a:r>
            </a:p>
          </p:txBody>
        </p:sp>
        <p:pic>
          <p:nvPicPr>
            <p:cNvPr id="355" name="图片 354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793350" cy="1897993"/>
            </a:xfrm>
            <a:prstGeom prst="rect">
              <a:avLst/>
            </a:prstGeom>
            <a:effectLst/>
          </p:spPr>
        </p:pic>
      </p:grpSp>
      <p:pic>
        <p:nvPicPr>
          <p:cNvPr id="358" name="图片 357"/>
          <p:cNvPicPr>
            <a:picLocks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76470" y="5199574"/>
            <a:ext cx="593281" cy="279833"/>
          </a:xfrm>
          <a:prstGeom prst="rect">
            <a:avLst/>
          </a:prstGeom>
        </p:spPr>
      </p:pic>
      <p:grpSp>
        <p:nvGrpSpPr>
          <p:cNvPr id="362" name="Group 362"/>
          <p:cNvGrpSpPr/>
          <p:nvPr/>
        </p:nvGrpSpPr>
        <p:grpSpPr>
          <a:xfrm>
            <a:off x="5321683" y="7432394"/>
            <a:ext cx="1964988" cy="1525921"/>
            <a:chOff x="0" y="0"/>
            <a:chExt cx="1964986" cy="1525920"/>
          </a:xfrm>
        </p:grpSpPr>
        <p:sp>
          <p:nvSpPr>
            <p:cNvPr id="361" name="Shape 361"/>
            <p:cNvSpPr/>
            <p:nvPr/>
          </p:nvSpPr>
          <p:spPr>
            <a:xfrm>
              <a:off x="38100" y="38100"/>
              <a:ext cx="1888787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Test</a:t>
              </a:r>
            </a:p>
          </p:txBody>
        </p:sp>
        <p:pic>
          <p:nvPicPr>
            <p:cNvPr id="360" name="图片 359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964987" cy="1525921"/>
            </a:xfrm>
            <a:prstGeom prst="rect">
              <a:avLst/>
            </a:prstGeom>
            <a:effectLst/>
          </p:spPr>
        </p:pic>
      </p:grpSp>
      <p:grpSp>
        <p:nvGrpSpPr>
          <p:cNvPr id="365" name="Group 365"/>
          <p:cNvGrpSpPr/>
          <p:nvPr/>
        </p:nvGrpSpPr>
        <p:grpSpPr>
          <a:xfrm>
            <a:off x="7569593" y="6934798"/>
            <a:ext cx="2802554" cy="1525921"/>
            <a:chOff x="0" y="0"/>
            <a:chExt cx="2802552" cy="1525920"/>
          </a:xfrm>
        </p:grpSpPr>
        <p:sp>
          <p:nvSpPr>
            <p:cNvPr id="364" name="Shape 364"/>
            <p:cNvSpPr/>
            <p:nvPr/>
          </p:nvSpPr>
          <p:spPr>
            <a:xfrm>
              <a:off x="38100" y="38100"/>
              <a:ext cx="2726353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Text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Analyze</a:t>
              </a:r>
            </a:p>
          </p:txBody>
        </p:sp>
        <p:pic>
          <p:nvPicPr>
            <p:cNvPr id="363" name="图片 362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802553" cy="1525921"/>
            </a:xfrm>
            <a:prstGeom prst="rect">
              <a:avLst/>
            </a:prstGeom>
            <a:effectLst/>
          </p:spPr>
        </p:pic>
      </p:grpSp>
      <p:pic>
        <p:nvPicPr>
          <p:cNvPr id="366" name="图片 365"/>
          <p:cNvPicPr>
            <a:picLocks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5400000">
            <a:off x="563088" y="6206740"/>
            <a:ext cx="725046" cy="288801"/>
          </a:xfrm>
          <a:prstGeom prst="rect">
            <a:avLst/>
          </a:prstGeom>
        </p:spPr>
      </p:pic>
      <p:pic>
        <p:nvPicPr>
          <p:cNvPr id="368" name="图片 367"/>
          <p:cNvPicPr>
            <a:picLocks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509340" y="6027371"/>
            <a:ext cx="593281" cy="279832"/>
          </a:xfrm>
          <a:prstGeom prst="rect">
            <a:avLst/>
          </a:prstGeom>
        </p:spPr>
      </p:pic>
      <p:sp>
        <p:nvSpPr>
          <p:cNvPr id="370" name="Shape 370"/>
          <p:cNvSpPr/>
          <p:nvPr/>
        </p:nvSpPr>
        <p:spPr>
          <a:xfrm>
            <a:off x="2183776" y="1309317"/>
            <a:ext cx="8312865" cy="8197886"/>
          </a:xfrm>
          <a:prstGeom prst="rect">
            <a:avLst/>
          </a:prstGeom>
          <a:ln w="25400">
            <a:solidFill>
              <a:srgbClr val="838787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8562330" y="1322222"/>
            <a:ext cx="194339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Kernel</a:t>
            </a:r>
          </a:p>
        </p:txBody>
      </p:sp>
      <p:pic>
        <p:nvPicPr>
          <p:cNvPr id="372" name="图片 371"/>
          <p:cNvPicPr>
            <a:picLocks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5400000">
            <a:off x="11607850" y="7338182"/>
            <a:ext cx="640156" cy="279833"/>
          </a:xfrm>
          <a:prstGeom prst="rect">
            <a:avLst/>
          </a:prstGeom>
        </p:spPr>
      </p:pic>
      <p:grpSp>
        <p:nvGrpSpPr>
          <p:cNvPr id="376" name="Group 376"/>
          <p:cNvGrpSpPr/>
          <p:nvPr/>
        </p:nvGrpSpPr>
        <p:grpSpPr>
          <a:xfrm>
            <a:off x="5216085" y="1733365"/>
            <a:ext cx="2248248" cy="1525922"/>
            <a:chOff x="0" y="0"/>
            <a:chExt cx="2248247" cy="1525920"/>
          </a:xfrm>
        </p:grpSpPr>
        <p:sp>
          <p:nvSpPr>
            <p:cNvPr id="375" name="Shape 375"/>
            <p:cNvSpPr/>
            <p:nvPr/>
          </p:nvSpPr>
          <p:spPr>
            <a:xfrm>
              <a:off x="38100" y="38100"/>
              <a:ext cx="2172048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Search</a:t>
              </a:r>
            </a:p>
          </p:txBody>
        </p:sp>
        <p:pic>
          <p:nvPicPr>
            <p:cNvPr id="374" name="图片 373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0" y="0"/>
              <a:ext cx="2248248" cy="1525921"/>
            </a:xfrm>
            <a:prstGeom prst="rect">
              <a:avLst/>
            </a:prstGeom>
            <a:effectLst/>
          </p:spPr>
        </p:pic>
      </p:grpSp>
      <p:grpSp>
        <p:nvGrpSpPr>
          <p:cNvPr id="379" name="Group 379"/>
          <p:cNvGrpSpPr/>
          <p:nvPr/>
        </p:nvGrpSpPr>
        <p:grpSpPr>
          <a:xfrm>
            <a:off x="2569066" y="2403144"/>
            <a:ext cx="2280962" cy="1525921"/>
            <a:chOff x="0" y="0"/>
            <a:chExt cx="2280960" cy="1525920"/>
          </a:xfrm>
        </p:grpSpPr>
        <p:sp>
          <p:nvSpPr>
            <p:cNvPr id="378" name="Shape 378"/>
            <p:cNvSpPr/>
            <p:nvPr/>
          </p:nvSpPr>
          <p:spPr>
            <a:xfrm>
              <a:off x="38100" y="38100"/>
              <a:ext cx="2204761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Manage</a:t>
              </a:r>
            </a:p>
          </p:txBody>
        </p:sp>
        <p:pic>
          <p:nvPicPr>
            <p:cNvPr id="377" name="图片 376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2280961" cy="1525921"/>
            </a:xfrm>
            <a:prstGeom prst="rect">
              <a:avLst/>
            </a:prstGeom>
            <a:effectLst/>
          </p:spPr>
        </p:pic>
      </p:grpSp>
      <p:grpSp>
        <p:nvGrpSpPr>
          <p:cNvPr id="382" name="Group 382"/>
          <p:cNvGrpSpPr/>
          <p:nvPr/>
        </p:nvGrpSpPr>
        <p:grpSpPr>
          <a:xfrm>
            <a:off x="11031253" y="3480841"/>
            <a:ext cx="1793350" cy="1525921"/>
            <a:chOff x="0" y="0"/>
            <a:chExt cx="1793349" cy="1525920"/>
          </a:xfrm>
        </p:grpSpPr>
        <p:sp>
          <p:nvSpPr>
            <p:cNvPr id="381" name="Shape 381"/>
            <p:cNvSpPr/>
            <p:nvPr/>
          </p:nvSpPr>
          <p:spPr>
            <a:xfrm>
              <a:off x="38100" y="38100"/>
              <a:ext cx="1717150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3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Config</a:t>
              </a:r>
            </a:p>
          </p:txBody>
        </p:sp>
        <p:pic>
          <p:nvPicPr>
            <p:cNvPr id="380" name="图片 379"/>
            <p:cNvPicPr>
              <a:picLocks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1793350" cy="1525921"/>
            </a:xfrm>
            <a:prstGeom prst="rect">
              <a:avLst/>
            </a:prstGeom>
            <a:effectLst/>
          </p:spPr>
        </p:pic>
      </p:grpSp>
      <p:grpSp>
        <p:nvGrpSpPr>
          <p:cNvPr id="385" name="Group 385"/>
          <p:cNvGrpSpPr/>
          <p:nvPr/>
        </p:nvGrpSpPr>
        <p:grpSpPr>
          <a:xfrm>
            <a:off x="5216085" y="4581014"/>
            <a:ext cx="2248248" cy="1525922"/>
            <a:chOff x="0" y="0"/>
            <a:chExt cx="2248247" cy="1525920"/>
          </a:xfrm>
        </p:grpSpPr>
        <p:sp>
          <p:nvSpPr>
            <p:cNvPr id="384" name="Shape 384"/>
            <p:cNvSpPr/>
            <p:nvPr/>
          </p:nvSpPr>
          <p:spPr>
            <a:xfrm>
              <a:off x="38100" y="38100"/>
              <a:ext cx="2172048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Main</a:t>
              </a:r>
            </a:p>
          </p:txBody>
        </p:sp>
        <p:pic>
          <p:nvPicPr>
            <p:cNvPr id="383" name="图片 382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0" y="0"/>
              <a:ext cx="2248248" cy="1525921"/>
            </a:xfrm>
            <a:prstGeom prst="rect">
              <a:avLst/>
            </a:prstGeom>
            <a:effectLst/>
          </p:spPr>
        </p:pic>
      </p:grpSp>
      <p:pic>
        <p:nvPicPr>
          <p:cNvPr id="400" name="图片 399"/>
          <p:cNvPicPr>
            <a:picLocks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133922" y="3221250"/>
            <a:ext cx="399760" cy="1397865"/>
          </a:xfrm>
          <a:prstGeom prst="rect">
            <a:avLst/>
          </a:prstGeom>
        </p:spPr>
      </p:pic>
      <p:pic>
        <p:nvPicPr>
          <p:cNvPr id="402" name="图片 401"/>
          <p:cNvPicPr>
            <a:picLocks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3816462" y="1766457"/>
            <a:ext cx="1453062" cy="674798"/>
          </a:xfrm>
          <a:prstGeom prst="rect">
            <a:avLst/>
          </a:prstGeom>
        </p:spPr>
      </p:pic>
      <p:pic>
        <p:nvPicPr>
          <p:cNvPr id="404" name="图片 403"/>
          <p:cNvPicPr>
            <a:picLocks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6123795" y="6068899"/>
            <a:ext cx="399913" cy="1401596"/>
          </a:xfrm>
          <a:prstGeom prst="rect">
            <a:avLst/>
          </a:prstGeom>
        </p:spPr>
      </p:pic>
      <p:pic>
        <p:nvPicPr>
          <p:cNvPr id="406" name="图片 405"/>
          <p:cNvPicPr>
            <a:picLocks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7010479" y="6068912"/>
            <a:ext cx="990751" cy="904004"/>
          </a:xfrm>
          <a:prstGeom prst="rect">
            <a:avLst/>
          </a:prstGeom>
        </p:spPr>
      </p:pic>
      <p:pic>
        <p:nvPicPr>
          <p:cNvPr id="408" name="图片 407"/>
          <p:cNvPicPr>
            <a:picLocks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6955887" y="3221258"/>
            <a:ext cx="1990261" cy="3751668"/>
          </a:xfrm>
          <a:prstGeom prst="rect">
            <a:avLst/>
          </a:prstGeom>
        </p:spPr>
      </p:pic>
      <p:pic>
        <p:nvPicPr>
          <p:cNvPr id="410" name="图片 409"/>
          <p:cNvPicPr>
            <a:picLocks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4723179" y="3221248"/>
            <a:ext cx="939886" cy="4251408"/>
          </a:xfrm>
          <a:prstGeom prst="rect">
            <a:avLst/>
          </a:prstGeom>
        </p:spPr>
      </p:pic>
      <p:grpSp>
        <p:nvGrpSpPr>
          <p:cNvPr id="394" name="Group 394"/>
          <p:cNvGrpSpPr/>
          <p:nvPr/>
        </p:nvGrpSpPr>
        <p:grpSpPr>
          <a:xfrm>
            <a:off x="11134897" y="1591570"/>
            <a:ext cx="1586061" cy="1346201"/>
            <a:chOff x="0" y="0"/>
            <a:chExt cx="1586059" cy="1346200"/>
          </a:xfrm>
        </p:grpSpPr>
        <p:sp>
          <p:nvSpPr>
            <p:cNvPr id="393" name="Shape 393"/>
            <p:cNvSpPr/>
            <p:nvPr/>
          </p:nvSpPr>
          <p:spPr>
            <a:xfrm>
              <a:off x="38100" y="38100"/>
              <a:ext cx="150986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ConfigFile</a:t>
              </a:r>
            </a:p>
          </p:txBody>
        </p:sp>
        <p:pic>
          <p:nvPicPr>
            <p:cNvPr id="392" name="图片 391"/>
            <p:cNvPicPr>
              <a:picLocks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-1" y="0"/>
              <a:ext cx="1586061" cy="1346200"/>
            </a:xfrm>
            <a:prstGeom prst="rect">
              <a:avLst/>
            </a:prstGeom>
            <a:effectLst/>
          </p:spPr>
        </p:pic>
      </p:grpSp>
      <p:pic>
        <p:nvPicPr>
          <p:cNvPr id="395" name="图片 394"/>
          <p:cNvPicPr>
            <a:picLocks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 rot="16200000">
            <a:off x="11674019" y="3056404"/>
            <a:ext cx="532079" cy="279832"/>
          </a:xfrm>
          <a:prstGeom prst="rect">
            <a:avLst/>
          </a:prstGeom>
        </p:spPr>
      </p:pic>
      <p:pic>
        <p:nvPicPr>
          <p:cNvPr id="397" name="图片 396"/>
          <p:cNvPicPr>
            <a:picLocks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509340" y="4103886"/>
            <a:ext cx="593281" cy="279832"/>
          </a:xfrm>
          <a:prstGeom prst="rect">
            <a:avLst/>
          </a:prstGeom>
        </p:spPr>
      </p:pic>
      <p:pic>
        <p:nvPicPr>
          <p:cNvPr id="412" name="图片 411"/>
          <p:cNvPicPr>
            <a:picLocks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4586917" y="3885903"/>
            <a:ext cx="878163" cy="74012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5" animBg="1" advAuto="0"/>
      <p:bldP spid="365" grpId="4" animBg="1" advAuto="0"/>
      <p:bldP spid="376" grpId="2" animBg="1" advAuto="0"/>
      <p:bldP spid="379" grpId="3" animBg="1" advAuto="0"/>
      <p:bldP spid="385" grpId="1" animBg="1" advAuto="0"/>
      <p:bldP spid="400" grpId="6" animBg="1" advAuto="0"/>
      <p:bldP spid="402" grpId="10" animBg="1" advAuto="0"/>
      <p:bldP spid="404" grpId="7" animBg="1" advAuto="0"/>
      <p:bldP spid="406" grpId="8" animBg="1" advAuto="0"/>
      <p:bldP spid="408" grpId="12" animBg="1" advAuto="0"/>
      <p:bldP spid="410" grpId="11" animBg="1" advAuto="0"/>
      <p:bldP spid="412" grpId="9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/>
          </p:cNvSpPr>
          <p:nvPr>
            <p:ph type="title"/>
          </p:nvPr>
        </p:nvSpPr>
        <p:spPr>
          <a:xfrm>
            <a:off x="406400" y="-48412"/>
            <a:ext cx="12192000" cy="1176563"/>
          </a:xfrm>
          <a:prstGeom prst="rect">
            <a:avLst/>
          </a:prstGeom>
        </p:spPr>
        <p:txBody>
          <a:bodyPr/>
          <a:lstStyle/>
          <a:p>
            <a:r>
              <a:t>架构设计 2.0</a:t>
            </a:r>
          </a:p>
        </p:txBody>
      </p:sp>
      <p:grpSp>
        <p:nvGrpSpPr>
          <p:cNvPr id="426" name="Group 426"/>
          <p:cNvGrpSpPr/>
          <p:nvPr/>
        </p:nvGrpSpPr>
        <p:grpSpPr>
          <a:xfrm>
            <a:off x="480695" y="6772808"/>
            <a:ext cx="889832" cy="1617902"/>
            <a:chOff x="-38099" y="-38100"/>
            <a:chExt cx="889830" cy="1617901"/>
          </a:xfrm>
        </p:grpSpPr>
        <p:pic>
          <p:nvPicPr>
            <p:cNvPr id="416" name="图片 415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3" y="-38100"/>
              <a:ext cx="813697" cy="813697"/>
            </a:xfrm>
            <a:prstGeom prst="rect">
              <a:avLst/>
            </a:prstGeom>
            <a:effectLst/>
          </p:spPr>
        </p:pic>
        <p:pic>
          <p:nvPicPr>
            <p:cNvPr id="418" name="图片 417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924598"/>
              <a:ext cx="889831" cy="76201"/>
            </a:xfrm>
            <a:prstGeom prst="rect">
              <a:avLst/>
            </a:prstGeom>
            <a:effectLst/>
          </p:spPr>
        </p:pic>
        <p:pic>
          <p:nvPicPr>
            <p:cNvPr id="420" name="图片 419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185002" y="924598"/>
              <a:ext cx="450471" cy="76201"/>
            </a:xfrm>
            <a:prstGeom prst="rect">
              <a:avLst/>
            </a:prstGeom>
            <a:effectLst/>
          </p:spPr>
        </p:pic>
        <p:pic>
          <p:nvPicPr>
            <p:cNvPr id="422" name="图片 421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8900000">
              <a:off x="-80963" y="1300684"/>
              <a:ext cx="605499" cy="76201"/>
            </a:xfrm>
            <a:prstGeom prst="rect">
              <a:avLst/>
            </a:prstGeom>
            <a:effectLst/>
          </p:spPr>
        </p:pic>
        <p:pic>
          <p:nvPicPr>
            <p:cNvPr id="424" name="图片 423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3500000">
              <a:off x="289392" y="1300684"/>
              <a:ext cx="605499" cy="76201"/>
            </a:xfrm>
            <a:prstGeom prst="rect">
              <a:avLst/>
            </a:prstGeom>
            <a:effectLst/>
          </p:spPr>
        </p:pic>
      </p:grpSp>
      <p:grpSp>
        <p:nvGrpSpPr>
          <p:cNvPr id="429" name="Group 429"/>
          <p:cNvGrpSpPr/>
          <p:nvPr/>
        </p:nvGrpSpPr>
        <p:grpSpPr>
          <a:xfrm>
            <a:off x="11275927" y="7852454"/>
            <a:ext cx="1346201" cy="1346201"/>
            <a:chOff x="0" y="0"/>
            <a:chExt cx="1346200" cy="1346200"/>
          </a:xfrm>
        </p:grpSpPr>
        <p:sp>
          <p:nvSpPr>
            <p:cNvPr id="428" name="Shape 428"/>
            <p:cNvSpPr/>
            <p:nvPr/>
          </p:nvSpPr>
          <p:spPr>
            <a:xfrm>
              <a:off x="38100" y="38100"/>
              <a:ext cx="127000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File</a:t>
              </a:r>
            </a:p>
          </p:txBody>
        </p:sp>
        <p:pic>
          <p:nvPicPr>
            <p:cNvPr id="427" name="图片 426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346200" cy="1346200"/>
            </a:xfrm>
            <a:prstGeom prst="rect">
              <a:avLst/>
            </a:prstGeom>
            <a:effectLst/>
          </p:spPr>
        </p:pic>
      </p:grpSp>
      <p:grpSp>
        <p:nvGrpSpPr>
          <p:cNvPr id="432" name="Group 432"/>
          <p:cNvGrpSpPr/>
          <p:nvPr/>
        </p:nvGrpSpPr>
        <p:grpSpPr>
          <a:xfrm>
            <a:off x="295500" y="4692142"/>
            <a:ext cx="1345245" cy="1294697"/>
            <a:chOff x="0" y="0"/>
            <a:chExt cx="1345243" cy="1294695"/>
          </a:xfrm>
        </p:grpSpPr>
        <p:sp>
          <p:nvSpPr>
            <p:cNvPr id="431" name="Shape 431"/>
            <p:cNvSpPr/>
            <p:nvPr/>
          </p:nvSpPr>
          <p:spPr>
            <a:xfrm>
              <a:off x="38100" y="38100"/>
              <a:ext cx="1269044" cy="1218496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 cap="all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UI</a:t>
              </a:r>
            </a:p>
          </p:txBody>
        </p:sp>
        <p:pic>
          <p:nvPicPr>
            <p:cNvPr id="430" name="图片 429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345244" cy="1294696"/>
            </a:xfrm>
            <a:prstGeom prst="rect">
              <a:avLst/>
            </a:prstGeom>
            <a:effectLst/>
          </p:spPr>
        </p:pic>
      </p:grpSp>
      <p:grpSp>
        <p:nvGrpSpPr>
          <p:cNvPr id="435" name="Group 435"/>
          <p:cNvGrpSpPr/>
          <p:nvPr/>
        </p:nvGrpSpPr>
        <p:grpSpPr>
          <a:xfrm>
            <a:off x="11039672" y="5222775"/>
            <a:ext cx="1793350" cy="1897993"/>
            <a:chOff x="0" y="0"/>
            <a:chExt cx="1793349" cy="1897992"/>
          </a:xfrm>
        </p:grpSpPr>
        <p:sp>
          <p:nvSpPr>
            <p:cNvPr id="434" name="Shape 434"/>
            <p:cNvSpPr/>
            <p:nvPr/>
          </p:nvSpPr>
          <p:spPr>
            <a:xfrm>
              <a:off x="38100" y="38100"/>
              <a:ext cx="1717150" cy="1821793"/>
            </a:xfrm>
            <a:prstGeom prst="roundRect">
              <a:avLst>
                <a:gd name="adj" fmla="val 12664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Data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Base</a:t>
              </a:r>
            </a:p>
          </p:txBody>
        </p:sp>
        <p:pic>
          <p:nvPicPr>
            <p:cNvPr id="433" name="图片 432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793350" cy="1897993"/>
            </a:xfrm>
            <a:prstGeom prst="rect">
              <a:avLst/>
            </a:prstGeom>
            <a:effectLst/>
          </p:spPr>
        </p:pic>
      </p:grpSp>
      <p:pic>
        <p:nvPicPr>
          <p:cNvPr id="436" name="图片 435"/>
          <p:cNvPicPr>
            <a:picLocks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76470" y="5199574"/>
            <a:ext cx="593281" cy="279833"/>
          </a:xfrm>
          <a:prstGeom prst="rect">
            <a:avLst/>
          </a:prstGeom>
        </p:spPr>
      </p:pic>
      <p:grpSp>
        <p:nvGrpSpPr>
          <p:cNvPr id="440" name="Group 440"/>
          <p:cNvGrpSpPr/>
          <p:nvPr/>
        </p:nvGrpSpPr>
        <p:grpSpPr>
          <a:xfrm>
            <a:off x="5321683" y="7432394"/>
            <a:ext cx="1964988" cy="1525921"/>
            <a:chOff x="0" y="0"/>
            <a:chExt cx="1964986" cy="1525920"/>
          </a:xfrm>
        </p:grpSpPr>
        <p:sp>
          <p:nvSpPr>
            <p:cNvPr id="439" name="Shape 439"/>
            <p:cNvSpPr/>
            <p:nvPr/>
          </p:nvSpPr>
          <p:spPr>
            <a:xfrm>
              <a:off x="38100" y="38100"/>
              <a:ext cx="1888787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Test</a:t>
              </a:r>
            </a:p>
          </p:txBody>
        </p:sp>
        <p:pic>
          <p:nvPicPr>
            <p:cNvPr id="438" name="图片 437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964987" cy="1525921"/>
            </a:xfrm>
            <a:prstGeom prst="rect">
              <a:avLst/>
            </a:prstGeom>
            <a:effectLst/>
          </p:spPr>
        </p:pic>
      </p:grpSp>
      <p:grpSp>
        <p:nvGrpSpPr>
          <p:cNvPr id="443" name="Group 443"/>
          <p:cNvGrpSpPr/>
          <p:nvPr/>
        </p:nvGrpSpPr>
        <p:grpSpPr>
          <a:xfrm>
            <a:off x="7569593" y="6934798"/>
            <a:ext cx="2802554" cy="1525921"/>
            <a:chOff x="0" y="0"/>
            <a:chExt cx="2802552" cy="1525920"/>
          </a:xfrm>
        </p:grpSpPr>
        <p:sp>
          <p:nvSpPr>
            <p:cNvPr id="442" name="Shape 442"/>
            <p:cNvSpPr/>
            <p:nvPr/>
          </p:nvSpPr>
          <p:spPr>
            <a:xfrm>
              <a:off x="38100" y="38100"/>
              <a:ext cx="2726353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Text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Analyze</a:t>
              </a:r>
            </a:p>
          </p:txBody>
        </p:sp>
        <p:pic>
          <p:nvPicPr>
            <p:cNvPr id="441" name="图片 440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802553" cy="1525921"/>
            </a:xfrm>
            <a:prstGeom prst="rect">
              <a:avLst/>
            </a:prstGeom>
            <a:effectLst/>
          </p:spPr>
        </p:pic>
      </p:grpSp>
      <p:pic>
        <p:nvPicPr>
          <p:cNvPr id="444" name="图片 443"/>
          <p:cNvPicPr>
            <a:picLocks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5400000">
            <a:off x="563088" y="6206740"/>
            <a:ext cx="725046" cy="288801"/>
          </a:xfrm>
          <a:prstGeom prst="rect">
            <a:avLst/>
          </a:prstGeom>
        </p:spPr>
      </p:pic>
      <p:pic>
        <p:nvPicPr>
          <p:cNvPr id="446" name="图片 445"/>
          <p:cNvPicPr>
            <a:picLocks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509340" y="6027371"/>
            <a:ext cx="593281" cy="279832"/>
          </a:xfrm>
          <a:prstGeom prst="rect">
            <a:avLst/>
          </a:prstGeom>
        </p:spPr>
      </p:pic>
      <p:sp>
        <p:nvSpPr>
          <p:cNvPr id="448" name="Shape 448"/>
          <p:cNvSpPr/>
          <p:nvPr/>
        </p:nvSpPr>
        <p:spPr>
          <a:xfrm>
            <a:off x="2183776" y="1309317"/>
            <a:ext cx="8312865" cy="8197886"/>
          </a:xfrm>
          <a:prstGeom prst="rect">
            <a:avLst/>
          </a:prstGeom>
          <a:ln w="25400">
            <a:solidFill>
              <a:srgbClr val="838787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8562330" y="1322222"/>
            <a:ext cx="194339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Kernel</a:t>
            </a:r>
          </a:p>
        </p:txBody>
      </p:sp>
      <p:pic>
        <p:nvPicPr>
          <p:cNvPr id="450" name="图片 449"/>
          <p:cNvPicPr>
            <a:picLocks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5400000">
            <a:off x="11607850" y="7338182"/>
            <a:ext cx="640156" cy="279833"/>
          </a:xfrm>
          <a:prstGeom prst="rect">
            <a:avLst/>
          </a:prstGeom>
        </p:spPr>
      </p:pic>
      <p:grpSp>
        <p:nvGrpSpPr>
          <p:cNvPr id="454" name="Group 454"/>
          <p:cNvGrpSpPr/>
          <p:nvPr/>
        </p:nvGrpSpPr>
        <p:grpSpPr>
          <a:xfrm>
            <a:off x="5216085" y="1733365"/>
            <a:ext cx="2248248" cy="1525922"/>
            <a:chOff x="0" y="0"/>
            <a:chExt cx="2248247" cy="1525920"/>
          </a:xfrm>
        </p:grpSpPr>
        <p:sp>
          <p:nvSpPr>
            <p:cNvPr id="453" name="Shape 453"/>
            <p:cNvSpPr/>
            <p:nvPr/>
          </p:nvSpPr>
          <p:spPr>
            <a:xfrm>
              <a:off x="38100" y="38100"/>
              <a:ext cx="2172048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Search</a:t>
              </a:r>
            </a:p>
          </p:txBody>
        </p:sp>
        <p:pic>
          <p:nvPicPr>
            <p:cNvPr id="452" name="图片 451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0" y="0"/>
              <a:ext cx="2248248" cy="1525921"/>
            </a:xfrm>
            <a:prstGeom prst="rect">
              <a:avLst/>
            </a:prstGeom>
            <a:effectLst/>
          </p:spPr>
        </p:pic>
      </p:grpSp>
      <p:grpSp>
        <p:nvGrpSpPr>
          <p:cNvPr id="457" name="Group 457"/>
          <p:cNvGrpSpPr/>
          <p:nvPr/>
        </p:nvGrpSpPr>
        <p:grpSpPr>
          <a:xfrm>
            <a:off x="2569066" y="2403144"/>
            <a:ext cx="2280962" cy="1525921"/>
            <a:chOff x="0" y="0"/>
            <a:chExt cx="2280960" cy="1525920"/>
          </a:xfrm>
        </p:grpSpPr>
        <p:sp>
          <p:nvSpPr>
            <p:cNvPr id="456" name="Shape 456"/>
            <p:cNvSpPr/>
            <p:nvPr/>
          </p:nvSpPr>
          <p:spPr>
            <a:xfrm>
              <a:off x="38100" y="38100"/>
              <a:ext cx="2204761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Manage</a:t>
              </a:r>
            </a:p>
          </p:txBody>
        </p:sp>
        <p:pic>
          <p:nvPicPr>
            <p:cNvPr id="455" name="图片 454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2280961" cy="1525921"/>
            </a:xfrm>
            <a:prstGeom prst="rect">
              <a:avLst/>
            </a:prstGeom>
            <a:effectLst/>
          </p:spPr>
        </p:pic>
      </p:grpSp>
      <p:grpSp>
        <p:nvGrpSpPr>
          <p:cNvPr id="460" name="Group 460"/>
          <p:cNvGrpSpPr/>
          <p:nvPr/>
        </p:nvGrpSpPr>
        <p:grpSpPr>
          <a:xfrm>
            <a:off x="11031253" y="3480841"/>
            <a:ext cx="1793350" cy="1525921"/>
            <a:chOff x="0" y="0"/>
            <a:chExt cx="1793349" cy="1525920"/>
          </a:xfrm>
        </p:grpSpPr>
        <p:sp>
          <p:nvSpPr>
            <p:cNvPr id="459" name="Shape 459"/>
            <p:cNvSpPr/>
            <p:nvPr/>
          </p:nvSpPr>
          <p:spPr>
            <a:xfrm>
              <a:off x="38100" y="38100"/>
              <a:ext cx="1717150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3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Config</a:t>
              </a:r>
            </a:p>
          </p:txBody>
        </p:sp>
        <p:pic>
          <p:nvPicPr>
            <p:cNvPr id="458" name="图片 457"/>
            <p:cNvPicPr>
              <a:picLocks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1793350" cy="1525921"/>
            </a:xfrm>
            <a:prstGeom prst="rect">
              <a:avLst/>
            </a:prstGeom>
            <a:effectLst/>
          </p:spPr>
        </p:pic>
      </p:grpSp>
      <p:grpSp>
        <p:nvGrpSpPr>
          <p:cNvPr id="463" name="Group 463"/>
          <p:cNvGrpSpPr/>
          <p:nvPr/>
        </p:nvGrpSpPr>
        <p:grpSpPr>
          <a:xfrm>
            <a:off x="5216085" y="4581014"/>
            <a:ext cx="2248248" cy="1525922"/>
            <a:chOff x="0" y="0"/>
            <a:chExt cx="2248247" cy="1525920"/>
          </a:xfrm>
        </p:grpSpPr>
        <p:sp>
          <p:nvSpPr>
            <p:cNvPr id="462" name="Shape 462"/>
            <p:cNvSpPr/>
            <p:nvPr/>
          </p:nvSpPr>
          <p:spPr>
            <a:xfrm>
              <a:off x="38100" y="38100"/>
              <a:ext cx="2172048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5">
                      <a:hueOff val="-180946"/>
                      <a:satOff val="-2351"/>
                      <a:lumOff val="-8716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Main</a:t>
              </a:r>
            </a:p>
          </p:txBody>
        </p:sp>
        <p:pic>
          <p:nvPicPr>
            <p:cNvPr id="461" name="图片 460"/>
            <p:cNvPicPr>
              <a:picLocks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0" y="0"/>
              <a:ext cx="2248248" cy="1525921"/>
            </a:xfrm>
            <a:prstGeom prst="rect">
              <a:avLst/>
            </a:prstGeom>
            <a:effectLst/>
          </p:spPr>
        </p:pic>
      </p:grpSp>
      <p:pic>
        <p:nvPicPr>
          <p:cNvPr id="481" name="图片 480"/>
          <p:cNvPicPr>
            <a:picLocks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6133922" y="3221250"/>
            <a:ext cx="399760" cy="1397865"/>
          </a:xfrm>
          <a:prstGeom prst="rect">
            <a:avLst/>
          </a:prstGeom>
        </p:spPr>
      </p:pic>
      <p:pic>
        <p:nvPicPr>
          <p:cNvPr id="483" name="图片 482"/>
          <p:cNvPicPr>
            <a:picLocks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3816462" y="1766457"/>
            <a:ext cx="1453062" cy="674798"/>
          </a:xfrm>
          <a:prstGeom prst="rect">
            <a:avLst/>
          </a:prstGeom>
        </p:spPr>
      </p:pic>
      <p:pic>
        <p:nvPicPr>
          <p:cNvPr id="485" name="图片 484"/>
          <p:cNvPicPr>
            <a:picLocks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6123795" y="6068899"/>
            <a:ext cx="399913" cy="1401596"/>
          </a:xfrm>
          <a:prstGeom prst="rect">
            <a:avLst/>
          </a:prstGeom>
        </p:spPr>
      </p:pic>
      <p:pic>
        <p:nvPicPr>
          <p:cNvPr id="487" name="图片 486"/>
          <p:cNvPicPr>
            <a:picLocks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010479" y="6068912"/>
            <a:ext cx="990751" cy="904004"/>
          </a:xfrm>
          <a:prstGeom prst="rect">
            <a:avLst/>
          </a:prstGeom>
        </p:spPr>
      </p:pic>
      <p:pic>
        <p:nvPicPr>
          <p:cNvPr id="489" name="图片 488"/>
          <p:cNvPicPr>
            <a:picLocks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6955887" y="3221258"/>
            <a:ext cx="1990261" cy="3751668"/>
          </a:xfrm>
          <a:prstGeom prst="rect">
            <a:avLst/>
          </a:prstGeom>
        </p:spPr>
      </p:pic>
      <p:pic>
        <p:nvPicPr>
          <p:cNvPr id="491" name="图片 490"/>
          <p:cNvPicPr>
            <a:picLocks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4723179" y="3221248"/>
            <a:ext cx="939886" cy="4251408"/>
          </a:xfrm>
          <a:prstGeom prst="rect">
            <a:avLst/>
          </a:prstGeom>
        </p:spPr>
      </p:pic>
      <p:grpSp>
        <p:nvGrpSpPr>
          <p:cNvPr id="472" name="Group 472"/>
          <p:cNvGrpSpPr/>
          <p:nvPr/>
        </p:nvGrpSpPr>
        <p:grpSpPr>
          <a:xfrm>
            <a:off x="11134897" y="1591570"/>
            <a:ext cx="1586061" cy="1346201"/>
            <a:chOff x="0" y="0"/>
            <a:chExt cx="1586059" cy="1346200"/>
          </a:xfrm>
        </p:grpSpPr>
        <p:sp>
          <p:nvSpPr>
            <p:cNvPr id="471" name="Shape 471"/>
            <p:cNvSpPr/>
            <p:nvPr/>
          </p:nvSpPr>
          <p:spPr>
            <a:xfrm>
              <a:off x="38100" y="38100"/>
              <a:ext cx="150986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ConfigFile</a:t>
              </a:r>
            </a:p>
          </p:txBody>
        </p:sp>
        <p:pic>
          <p:nvPicPr>
            <p:cNvPr id="470" name="图片 469"/>
            <p:cNvPicPr>
              <a:picLocks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-1" y="0"/>
              <a:ext cx="1586061" cy="1346200"/>
            </a:xfrm>
            <a:prstGeom prst="rect">
              <a:avLst/>
            </a:prstGeom>
            <a:effectLst/>
          </p:spPr>
        </p:pic>
      </p:grpSp>
      <p:pic>
        <p:nvPicPr>
          <p:cNvPr id="473" name="图片 472"/>
          <p:cNvPicPr>
            <a:picLocks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 rot="16200000">
            <a:off x="11674019" y="3056404"/>
            <a:ext cx="532079" cy="279832"/>
          </a:xfrm>
          <a:prstGeom prst="rect">
            <a:avLst/>
          </a:prstGeom>
        </p:spPr>
      </p:pic>
      <p:pic>
        <p:nvPicPr>
          <p:cNvPr id="475" name="图片 474"/>
          <p:cNvPicPr>
            <a:picLocks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509340" y="4103886"/>
            <a:ext cx="593281" cy="279832"/>
          </a:xfrm>
          <a:prstGeom prst="rect">
            <a:avLst/>
          </a:prstGeom>
        </p:spPr>
      </p:pic>
      <p:pic>
        <p:nvPicPr>
          <p:cNvPr id="493" name="图片 492"/>
          <p:cNvPicPr>
            <a:picLocks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4586917" y="3885903"/>
            <a:ext cx="878163" cy="740129"/>
          </a:xfrm>
          <a:prstGeom prst="rect">
            <a:avLst/>
          </a:prstGeom>
        </p:spPr>
      </p:pic>
      <p:pic>
        <p:nvPicPr>
          <p:cNvPr id="495" name="图片 494"/>
          <p:cNvPicPr>
            <a:picLocks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1590106" y="5088832"/>
            <a:ext cx="3676780" cy="519703"/>
          </a:xfrm>
          <a:prstGeom prst="rect">
            <a:avLst/>
          </a:prstGeom>
        </p:spPr>
      </p:pic>
      <p:pic>
        <p:nvPicPr>
          <p:cNvPr id="497" name="图片 496"/>
          <p:cNvPicPr>
            <a:picLocks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7413496" y="4000411"/>
            <a:ext cx="3668557" cy="951307"/>
          </a:xfrm>
          <a:prstGeom prst="rect">
            <a:avLst/>
          </a:prstGeom>
        </p:spPr>
      </p:pic>
      <p:pic>
        <p:nvPicPr>
          <p:cNvPr id="499" name="图片 498"/>
          <p:cNvPicPr>
            <a:picLocks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7413566" y="5656325"/>
            <a:ext cx="3676906" cy="78117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>
            <a:spLocks noGrp="1"/>
          </p:cNvSpPr>
          <p:nvPr>
            <p:ph type="title"/>
          </p:nvPr>
        </p:nvSpPr>
        <p:spPr>
          <a:xfrm>
            <a:off x="406400" y="-48412"/>
            <a:ext cx="12192000" cy="1176563"/>
          </a:xfrm>
          <a:prstGeom prst="rect">
            <a:avLst/>
          </a:prstGeom>
        </p:spPr>
        <p:txBody>
          <a:bodyPr/>
          <a:lstStyle/>
          <a:p>
            <a:r>
              <a:t>架构设计 2.0</a:t>
            </a:r>
          </a:p>
        </p:txBody>
      </p:sp>
      <p:grpSp>
        <p:nvGrpSpPr>
          <p:cNvPr id="513" name="Group 513"/>
          <p:cNvGrpSpPr/>
          <p:nvPr/>
        </p:nvGrpSpPr>
        <p:grpSpPr>
          <a:xfrm>
            <a:off x="480695" y="6772808"/>
            <a:ext cx="889832" cy="1617902"/>
            <a:chOff x="-38099" y="-38100"/>
            <a:chExt cx="889830" cy="1617901"/>
          </a:xfrm>
        </p:grpSpPr>
        <p:pic>
          <p:nvPicPr>
            <p:cNvPr id="503" name="图片 502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3" y="-38100"/>
              <a:ext cx="813697" cy="813697"/>
            </a:xfrm>
            <a:prstGeom prst="rect">
              <a:avLst/>
            </a:prstGeom>
            <a:effectLst/>
          </p:spPr>
        </p:pic>
        <p:pic>
          <p:nvPicPr>
            <p:cNvPr id="505" name="图片 504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924598"/>
              <a:ext cx="889831" cy="76201"/>
            </a:xfrm>
            <a:prstGeom prst="rect">
              <a:avLst/>
            </a:prstGeom>
            <a:effectLst/>
          </p:spPr>
        </p:pic>
        <p:pic>
          <p:nvPicPr>
            <p:cNvPr id="507" name="图片 506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185002" y="924598"/>
              <a:ext cx="450471" cy="76201"/>
            </a:xfrm>
            <a:prstGeom prst="rect">
              <a:avLst/>
            </a:prstGeom>
            <a:effectLst/>
          </p:spPr>
        </p:pic>
        <p:pic>
          <p:nvPicPr>
            <p:cNvPr id="509" name="图片 508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8900000">
              <a:off x="-80963" y="1300684"/>
              <a:ext cx="605499" cy="76201"/>
            </a:xfrm>
            <a:prstGeom prst="rect">
              <a:avLst/>
            </a:prstGeom>
            <a:effectLst/>
          </p:spPr>
        </p:pic>
        <p:pic>
          <p:nvPicPr>
            <p:cNvPr id="511" name="图片 510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3500000">
              <a:off x="289392" y="1300684"/>
              <a:ext cx="605499" cy="76201"/>
            </a:xfrm>
            <a:prstGeom prst="rect">
              <a:avLst/>
            </a:prstGeom>
            <a:effectLst/>
          </p:spPr>
        </p:pic>
      </p:grpSp>
      <p:grpSp>
        <p:nvGrpSpPr>
          <p:cNvPr id="516" name="Group 516"/>
          <p:cNvGrpSpPr/>
          <p:nvPr/>
        </p:nvGrpSpPr>
        <p:grpSpPr>
          <a:xfrm>
            <a:off x="11275927" y="7852454"/>
            <a:ext cx="1346201" cy="1346201"/>
            <a:chOff x="0" y="0"/>
            <a:chExt cx="1346200" cy="1346200"/>
          </a:xfrm>
        </p:grpSpPr>
        <p:sp>
          <p:nvSpPr>
            <p:cNvPr id="515" name="Shape 515"/>
            <p:cNvSpPr/>
            <p:nvPr/>
          </p:nvSpPr>
          <p:spPr>
            <a:xfrm>
              <a:off x="38100" y="38100"/>
              <a:ext cx="127000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File</a:t>
              </a:r>
            </a:p>
          </p:txBody>
        </p:sp>
        <p:pic>
          <p:nvPicPr>
            <p:cNvPr id="514" name="图片 513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346200" cy="1346200"/>
            </a:xfrm>
            <a:prstGeom prst="rect">
              <a:avLst/>
            </a:prstGeom>
            <a:effectLst/>
          </p:spPr>
        </p:pic>
      </p:grpSp>
      <p:grpSp>
        <p:nvGrpSpPr>
          <p:cNvPr id="519" name="Group 519"/>
          <p:cNvGrpSpPr/>
          <p:nvPr/>
        </p:nvGrpSpPr>
        <p:grpSpPr>
          <a:xfrm>
            <a:off x="295500" y="4692142"/>
            <a:ext cx="1345245" cy="1294697"/>
            <a:chOff x="0" y="0"/>
            <a:chExt cx="1345243" cy="1294695"/>
          </a:xfrm>
        </p:grpSpPr>
        <p:sp>
          <p:nvSpPr>
            <p:cNvPr id="518" name="Shape 518"/>
            <p:cNvSpPr/>
            <p:nvPr/>
          </p:nvSpPr>
          <p:spPr>
            <a:xfrm>
              <a:off x="38100" y="38100"/>
              <a:ext cx="1269044" cy="1218496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 cap="all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UI</a:t>
              </a:r>
            </a:p>
          </p:txBody>
        </p:sp>
        <p:pic>
          <p:nvPicPr>
            <p:cNvPr id="517" name="图片 516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345244" cy="1294696"/>
            </a:xfrm>
            <a:prstGeom prst="rect">
              <a:avLst/>
            </a:prstGeom>
            <a:effectLst/>
          </p:spPr>
        </p:pic>
      </p:grpSp>
      <p:grpSp>
        <p:nvGrpSpPr>
          <p:cNvPr id="522" name="Group 522"/>
          <p:cNvGrpSpPr/>
          <p:nvPr/>
        </p:nvGrpSpPr>
        <p:grpSpPr>
          <a:xfrm>
            <a:off x="11039672" y="5222775"/>
            <a:ext cx="1793350" cy="1897993"/>
            <a:chOff x="0" y="0"/>
            <a:chExt cx="1793349" cy="1897992"/>
          </a:xfrm>
        </p:grpSpPr>
        <p:sp>
          <p:nvSpPr>
            <p:cNvPr id="521" name="Shape 521"/>
            <p:cNvSpPr/>
            <p:nvPr/>
          </p:nvSpPr>
          <p:spPr>
            <a:xfrm>
              <a:off x="38100" y="38100"/>
              <a:ext cx="1717150" cy="1821793"/>
            </a:xfrm>
            <a:prstGeom prst="roundRect">
              <a:avLst>
                <a:gd name="adj" fmla="val 12664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Data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Base</a:t>
              </a:r>
            </a:p>
          </p:txBody>
        </p:sp>
        <p:pic>
          <p:nvPicPr>
            <p:cNvPr id="520" name="图片 519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793350" cy="1897993"/>
            </a:xfrm>
            <a:prstGeom prst="rect">
              <a:avLst/>
            </a:prstGeom>
            <a:effectLst/>
          </p:spPr>
        </p:pic>
      </p:grpSp>
      <p:pic>
        <p:nvPicPr>
          <p:cNvPr id="523" name="图片 522"/>
          <p:cNvPicPr>
            <a:picLocks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76470" y="5199574"/>
            <a:ext cx="593281" cy="279833"/>
          </a:xfrm>
          <a:prstGeom prst="rect">
            <a:avLst/>
          </a:prstGeom>
        </p:spPr>
      </p:pic>
      <p:grpSp>
        <p:nvGrpSpPr>
          <p:cNvPr id="527" name="Group 527"/>
          <p:cNvGrpSpPr/>
          <p:nvPr/>
        </p:nvGrpSpPr>
        <p:grpSpPr>
          <a:xfrm>
            <a:off x="5321683" y="7432394"/>
            <a:ext cx="1964988" cy="1525921"/>
            <a:chOff x="0" y="0"/>
            <a:chExt cx="1964986" cy="1525920"/>
          </a:xfrm>
        </p:grpSpPr>
        <p:sp>
          <p:nvSpPr>
            <p:cNvPr id="526" name="Shape 526"/>
            <p:cNvSpPr/>
            <p:nvPr/>
          </p:nvSpPr>
          <p:spPr>
            <a:xfrm>
              <a:off x="38100" y="38100"/>
              <a:ext cx="1888787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5">
                      <a:hueOff val="-180946"/>
                      <a:satOff val="-2351"/>
                      <a:lumOff val="-8716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Test</a:t>
              </a:r>
            </a:p>
          </p:txBody>
        </p:sp>
        <p:pic>
          <p:nvPicPr>
            <p:cNvPr id="525" name="图片 524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964987" cy="1525921"/>
            </a:xfrm>
            <a:prstGeom prst="rect">
              <a:avLst/>
            </a:prstGeom>
            <a:effectLst/>
          </p:spPr>
        </p:pic>
      </p:grpSp>
      <p:grpSp>
        <p:nvGrpSpPr>
          <p:cNvPr id="530" name="Group 530"/>
          <p:cNvGrpSpPr/>
          <p:nvPr/>
        </p:nvGrpSpPr>
        <p:grpSpPr>
          <a:xfrm>
            <a:off x="7569593" y="6934798"/>
            <a:ext cx="2802554" cy="1525921"/>
            <a:chOff x="0" y="0"/>
            <a:chExt cx="2802552" cy="1525920"/>
          </a:xfrm>
        </p:grpSpPr>
        <p:sp>
          <p:nvSpPr>
            <p:cNvPr id="529" name="Shape 529"/>
            <p:cNvSpPr/>
            <p:nvPr/>
          </p:nvSpPr>
          <p:spPr>
            <a:xfrm>
              <a:off x="38100" y="38100"/>
              <a:ext cx="2726353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Text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Analyze</a:t>
              </a:r>
            </a:p>
          </p:txBody>
        </p:sp>
        <p:pic>
          <p:nvPicPr>
            <p:cNvPr id="528" name="图片 527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802553" cy="1525921"/>
            </a:xfrm>
            <a:prstGeom prst="rect">
              <a:avLst/>
            </a:prstGeom>
            <a:effectLst/>
          </p:spPr>
        </p:pic>
      </p:grpSp>
      <p:pic>
        <p:nvPicPr>
          <p:cNvPr id="531" name="图片 530"/>
          <p:cNvPicPr>
            <a:picLocks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5400000">
            <a:off x="563088" y="6206740"/>
            <a:ext cx="725046" cy="288801"/>
          </a:xfrm>
          <a:prstGeom prst="rect">
            <a:avLst/>
          </a:prstGeom>
        </p:spPr>
      </p:pic>
      <p:pic>
        <p:nvPicPr>
          <p:cNvPr id="533" name="图片 532"/>
          <p:cNvPicPr>
            <a:picLocks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509340" y="6027371"/>
            <a:ext cx="593281" cy="279832"/>
          </a:xfrm>
          <a:prstGeom prst="rect">
            <a:avLst/>
          </a:prstGeom>
        </p:spPr>
      </p:pic>
      <p:sp>
        <p:nvSpPr>
          <p:cNvPr id="535" name="Shape 535"/>
          <p:cNvSpPr/>
          <p:nvPr/>
        </p:nvSpPr>
        <p:spPr>
          <a:xfrm>
            <a:off x="2183776" y="1309317"/>
            <a:ext cx="8312865" cy="8197886"/>
          </a:xfrm>
          <a:prstGeom prst="rect">
            <a:avLst/>
          </a:prstGeom>
          <a:ln w="25400">
            <a:solidFill>
              <a:srgbClr val="838787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sp>
        <p:nvSpPr>
          <p:cNvPr id="536" name="Shape 536"/>
          <p:cNvSpPr/>
          <p:nvPr/>
        </p:nvSpPr>
        <p:spPr>
          <a:xfrm>
            <a:off x="8562330" y="1322222"/>
            <a:ext cx="194339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Kernel</a:t>
            </a:r>
          </a:p>
        </p:txBody>
      </p:sp>
      <p:pic>
        <p:nvPicPr>
          <p:cNvPr id="537" name="图片 536"/>
          <p:cNvPicPr>
            <a:picLocks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5400000">
            <a:off x="11607850" y="7338182"/>
            <a:ext cx="640156" cy="279833"/>
          </a:xfrm>
          <a:prstGeom prst="rect">
            <a:avLst/>
          </a:prstGeom>
        </p:spPr>
      </p:pic>
      <p:grpSp>
        <p:nvGrpSpPr>
          <p:cNvPr id="541" name="Group 541"/>
          <p:cNvGrpSpPr/>
          <p:nvPr/>
        </p:nvGrpSpPr>
        <p:grpSpPr>
          <a:xfrm>
            <a:off x="5216085" y="1733365"/>
            <a:ext cx="2248248" cy="1525922"/>
            <a:chOff x="0" y="0"/>
            <a:chExt cx="2248247" cy="1525920"/>
          </a:xfrm>
        </p:grpSpPr>
        <p:sp>
          <p:nvSpPr>
            <p:cNvPr id="540" name="Shape 540"/>
            <p:cNvSpPr/>
            <p:nvPr/>
          </p:nvSpPr>
          <p:spPr>
            <a:xfrm>
              <a:off x="38100" y="38100"/>
              <a:ext cx="2172048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Search</a:t>
              </a:r>
            </a:p>
          </p:txBody>
        </p:sp>
        <p:pic>
          <p:nvPicPr>
            <p:cNvPr id="539" name="图片 538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0" y="0"/>
              <a:ext cx="2248248" cy="1525921"/>
            </a:xfrm>
            <a:prstGeom prst="rect">
              <a:avLst/>
            </a:prstGeom>
            <a:effectLst/>
          </p:spPr>
        </p:pic>
      </p:grpSp>
      <p:grpSp>
        <p:nvGrpSpPr>
          <p:cNvPr id="544" name="Group 544"/>
          <p:cNvGrpSpPr/>
          <p:nvPr/>
        </p:nvGrpSpPr>
        <p:grpSpPr>
          <a:xfrm>
            <a:off x="2569066" y="2403144"/>
            <a:ext cx="2280962" cy="1525921"/>
            <a:chOff x="0" y="0"/>
            <a:chExt cx="2280960" cy="1525920"/>
          </a:xfrm>
        </p:grpSpPr>
        <p:sp>
          <p:nvSpPr>
            <p:cNvPr id="543" name="Shape 543"/>
            <p:cNvSpPr/>
            <p:nvPr/>
          </p:nvSpPr>
          <p:spPr>
            <a:xfrm>
              <a:off x="38100" y="38100"/>
              <a:ext cx="2204761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Manage</a:t>
              </a:r>
            </a:p>
          </p:txBody>
        </p:sp>
        <p:pic>
          <p:nvPicPr>
            <p:cNvPr id="542" name="图片 541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2280961" cy="1525921"/>
            </a:xfrm>
            <a:prstGeom prst="rect">
              <a:avLst/>
            </a:prstGeom>
            <a:effectLst/>
          </p:spPr>
        </p:pic>
      </p:grpSp>
      <p:grpSp>
        <p:nvGrpSpPr>
          <p:cNvPr id="547" name="Group 547"/>
          <p:cNvGrpSpPr/>
          <p:nvPr/>
        </p:nvGrpSpPr>
        <p:grpSpPr>
          <a:xfrm>
            <a:off x="11031253" y="3480841"/>
            <a:ext cx="1793350" cy="1525921"/>
            <a:chOff x="0" y="0"/>
            <a:chExt cx="1793349" cy="1525920"/>
          </a:xfrm>
        </p:grpSpPr>
        <p:sp>
          <p:nvSpPr>
            <p:cNvPr id="546" name="Shape 546"/>
            <p:cNvSpPr/>
            <p:nvPr/>
          </p:nvSpPr>
          <p:spPr>
            <a:xfrm>
              <a:off x="38100" y="38100"/>
              <a:ext cx="1717150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3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Config</a:t>
              </a:r>
            </a:p>
          </p:txBody>
        </p:sp>
        <p:pic>
          <p:nvPicPr>
            <p:cNvPr id="545" name="图片 544"/>
            <p:cNvPicPr>
              <a:picLocks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1793350" cy="1525921"/>
            </a:xfrm>
            <a:prstGeom prst="rect">
              <a:avLst/>
            </a:prstGeom>
            <a:effectLst/>
          </p:spPr>
        </p:pic>
      </p:grpSp>
      <p:grpSp>
        <p:nvGrpSpPr>
          <p:cNvPr id="550" name="Group 550"/>
          <p:cNvGrpSpPr/>
          <p:nvPr/>
        </p:nvGrpSpPr>
        <p:grpSpPr>
          <a:xfrm>
            <a:off x="5216085" y="4581014"/>
            <a:ext cx="2248248" cy="1525922"/>
            <a:chOff x="0" y="0"/>
            <a:chExt cx="2248247" cy="1525920"/>
          </a:xfrm>
        </p:grpSpPr>
        <p:sp>
          <p:nvSpPr>
            <p:cNvPr id="549" name="Shape 549"/>
            <p:cNvSpPr/>
            <p:nvPr/>
          </p:nvSpPr>
          <p:spPr>
            <a:xfrm>
              <a:off x="38100" y="38100"/>
              <a:ext cx="2172048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4">
                      <a:hueOff val="-1395324"/>
                      <a:satOff val="-3373"/>
                      <a:lumOff val="-984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Main</a:t>
              </a:r>
            </a:p>
          </p:txBody>
        </p:sp>
        <p:pic>
          <p:nvPicPr>
            <p:cNvPr id="548" name="图片 547"/>
            <p:cNvPicPr>
              <a:picLocks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0" y="0"/>
              <a:ext cx="2248248" cy="1525921"/>
            </a:xfrm>
            <a:prstGeom prst="rect">
              <a:avLst/>
            </a:prstGeom>
            <a:effectLst/>
          </p:spPr>
        </p:pic>
      </p:grpSp>
      <p:pic>
        <p:nvPicPr>
          <p:cNvPr id="568" name="图片 567"/>
          <p:cNvPicPr>
            <a:picLocks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6133922" y="3221250"/>
            <a:ext cx="399760" cy="1397865"/>
          </a:xfrm>
          <a:prstGeom prst="rect">
            <a:avLst/>
          </a:prstGeom>
        </p:spPr>
      </p:pic>
      <p:pic>
        <p:nvPicPr>
          <p:cNvPr id="570" name="图片 569"/>
          <p:cNvPicPr>
            <a:picLocks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3816462" y="1766457"/>
            <a:ext cx="1453062" cy="674798"/>
          </a:xfrm>
          <a:prstGeom prst="rect">
            <a:avLst/>
          </a:prstGeom>
        </p:spPr>
      </p:pic>
      <p:pic>
        <p:nvPicPr>
          <p:cNvPr id="572" name="图片 571"/>
          <p:cNvPicPr>
            <a:picLocks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6123795" y="6068899"/>
            <a:ext cx="399913" cy="1401596"/>
          </a:xfrm>
          <a:prstGeom prst="rect">
            <a:avLst/>
          </a:prstGeom>
        </p:spPr>
      </p:pic>
      <p:pic>
        <p:nvPicPr>
          <p:cNvPr id="574" name="图片 573"/>
          <p:cNvPicPr>
            <a:picLocks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010479" y="6068912"/>
            <a:ext cx="990751" cy="904004"/>
          </a:xfrm>
          <a:prstGeom prst="rect">
            <a:avLst/>
          </a:prstGeom>
        </p:spPr>
      </p:pic>
      <p:pic>
        <p:nvPicPr>
          <p:cNvPr id="576" name="图片 575"/>
          <p:cNvPicPr>
            <a:picLocks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6955887" y="3221258"/>
            <a:ext cx="1990261" cy="3751668"/>
          </a:xfrm>
          <a:prstGeom prst="rect">
            <a:avLst/>
          </a:prstGeom>
        </p:spPr>
      </p:pic>
      <p:pic>
        <p:nvPicPr>
          <p:cNvPr id="578" name="图片 577"/>
          <p:cNvPicPr>
            <a:picLocks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4723179" y="3221248"/>
            <a:ext cx="939886" cy="4251408"/>
          </a:xfrm>
          <a:prstGeom prst="rect">
            <a:avLst/>
          </a:prstGeom>
        </p:spPr>
      </p:pic>
      <p:grpSp>
        <p:nvGrpSpPr>
          <p:cNvPr id="559" name="Group 559"/>
          <p:cNvGrpSpPr/>
          <p:nvPr/>
        </p:nvGrpSpPr>
        <p:grpSpPr>
          <a:xfrm>
            <a:off x="11134897" y="1591570"/>
            <a:ext cx="1586061" cy="1346201"/>
            <a:chOff x="0" y="0"/>
            <a:chExt cx="1586059" cy="1346200"/>
          </a:xfrm>
        </p:grpSpPr>
        <p:sp>
          <p:nvSpPr>
            <p:cNvPr id="558" name="Shape 558"/>
            <p:cNvSpPr/>
            <p:nvPr/>
          </p:nvSpPr>
          <p:spPr>
            <a:xfrm>
              <a:off x="38100" y="38100"/>
              <a:ext cx="150986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ConfigFile</a:t>
              </a:r>
            </a:p>
          </p:txBody>
        </p:sp>
        <p:pic>
          <p:nvPicPr>
            <p:cNvPr id="557" name="图片 556"/>
            <p:cNvPicPr>
              <a:picLocks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-1" y="0"/>
              <a:ext cx="1586061" cy="1346200"/>
            </a:xfrm>
            <a:prstGeom prst="rect">
              <a:avLst/>
            </a:prstGeom>
            <a:effectLst/>
          </p:spPr>
        </p:pic>
      </p:grpSp>
      <p:pic>
        <p:nvPicPr>
          <p:cNvPr id="560" name="图片 559"/>
          <p:cNvPicPr>
            <a:picLocks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 rot="16200000">
            <a:off x="11674019" y="3056404"/>
            <a:ext cx="532079" cy="279832"/>
          </a:xfrm>
          <a:prstGeom prst="rect">
            <a:avLst/>
          </a:prstGeom>
        </p:spPr>
      </p:pic>
      <p:pic>
        <p:nvPicPr>
          <p:cNvPr id="562" name="图片 561"/>
          <p:cNvPicPr>
            <a:picLocks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509340" y="4103886"/>
            <a:ext cx="593281" cy="279832"/>
          </a:xfrm>
          <a:prstGeom prst="rect">
            <a:avLst/>
          </a:prstGeom>
        </p:spPr>
      </p:pic>
      <p:pic>
        <p:nvPicPr>
          <p:cNvPr id="580" name="图片 579"/>
          <p:cNvPicPr>
            <a:picLocks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4586917" y="3885903"/>
            <a:ext cx="878163" cy="740129"/>
          </a:xfrm>
          <a:prstGeom prst="rect">
            <a:avLst/>
          </a:prstGeom>
        </p:spPr>
      </p:pic>
      <p:pic>
        <p:nvPicPr>
          <p:cNvPr id="582" name="图片 581"/>
          <p:cNvPicPr>
            <a:picLocks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1590036" y="5636093"/>
            <a:ext cx="3785686" cy="2085968"/>
          </a:xfrm>
          <a:prstGeom prst="rect">
            <a:avLst/>
          </a:prstGeom>
        </p:spPr>
      </p:pic>
      <p:pic>
        <p:nvPicPr>
          <p:cNvPr id="584" name="图片 583"/>
          <p:cNvPicPr>
            <a:picLocks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6701850" y="4054146"/>
            <a:ext cx="4380179" cy="3429055"/>
          </a:xfrm>
          <a:prstGeom prst="rect">
            <a:avLst/>
          </a:prstGeom>
        </p:spPr>
      </p:pic>
      <p:pic>
        <p:nvPicPr>
          <p:cNvPr id="586" name="图片 585"/>
          <p:cNvPicPr>
            <a:picLocks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6668031" y="5899859"/>
            <a:ext cx="4422442" cy="158333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>
            <a:spLocks noGrp="1"/>
          </p:cNvSpPr>
          <p:nvPr>
            <p:ph type="title"/>
          </p:nvPr>
        </p:nvSpPr>
        <p:spPr>
          <a:xfrm>
            <a:off x="406400" y="-48412"/>
            <a:ext cx="12192000" cy="1176563"/>
          </a:xfrm>
          <a:prstGeom prst="rect">
            <a:avLst/>
          </a:prstGeom>
        </p:spPr>
        <p:txBody>
          <a:bodyPr/>
          <a:lstStyle/>
          <a:p>
            <a:r>
              <a:t>架构设计 2.0</a:t>
            </a:r>
          </a:p>
        </p:txBody>
      </p:sp>
      <p:grpSp>
        <p:nvGrpSpPr>
          <p:cNvPr id="600" name="Group 600"/>
          <p:cNvGrpSpPr/>
          <p:nvPr/>
        </p:nvGrpSpPr>
        <p:grpSpPr>
          <a:xfrm>
            <a:off x="480695" y="6772808"/>
            <a:ext cx="889832" cy="1617902"/>
            <a:chOff x="-38099" y="-38100"/>
            <a:chExt cx="889830" cy="1617901"/>
          </a:xfrm>
        </p:grpSpPr>
        <p:pic>
          <p:nvPicPr>
            <p:cNvPr id="590" name="图片 589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3" y="-38100"/>
              <a:ext cx="813697" cy="813697"/>
            </a:xfrm>
            <a:prstGeom prst="rect">
              <a:avLst/>
            </a:prstGeom>
            <a:effectLst/>
          </p:spPr>
        </p:pic>
        <p:pic>
          <p:nvPicPr>
            <p:cNvPr id="592" name="图片 591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924598"/>
              <a:ext cx="889831" cy="76201"/>
            </a:xfrm>
            <a:prstGeom prst="rect">
              <a:avLst/>
            </a:prstGeom>
            <a:effectLst/>
          </p:spPr>
        </p:pic>
        <p:pic>
          <p:nvPicPr>
            <p:cNvPr id="594" name="图片 593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185002" y="924598"/>
              <a:ext cx="450471" cy="76201"/>
            </a:xfrm>
            <a:prstGeom prst="rect">
              <a:avLst/>
            </a:prstGeom>
            <a:effectLst/>
          </p:spPr>
        </p:pic>
        <p:pic>
          <p:nvPicPr>
            <p:cNvPr id="596" name="图片 595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8900000">
              <a:off x="-80963" y="1300684"/>
              <a:ext cx="605499" cy="76201"/>
            </a:xfrm>
            <a:prstGeom prst="rect">
              <a:avLst/>
            </a:prstGeom>
            <a:effectLst/>
          </p:spPr>
        </p:pic>
        <p:pic>
          <p:nvPicPr>
            <p:cNvPr id="598" name="图片 597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3500000">
              <a:off x="289392" y="1300684"/>
              <a:ext cx="605499" cy="76201"/>
            </a:xfrm>
            <a:prstGeom prst="rect">
              <a:avLst/>
            </a:prstGeom>
            <a:effectLst/>
          </p:spPr>
        </p:pic>
      </p:grpSp>
      <p:grpSp>
        <p:nvGrpSpPr>
          <p:cNvPr id="603" name="Group 603"/>
          <p:cNvGrpSpPr/>
          <p:nvPr/>
        </p:nvGrpSpPr>
        <p:grpSpPr>
          <a:xfrm>
            <a:off x="11275927" y="7852454"/>
            <a:ext cx="1346201" cy="1346201"/>
            <a:chOff x="0" y="0"/>
            <a:chExt cx="1346200" cy="1346200"/>
          </a:xfrm>
        </p:grpSpPr>
        <p:sp>
          <p:nvSpPr>
            <p:cNvPr id="602" name="Shape 602"/>
            <p:cNvSpPr/>
            <p:nvPr/>
          </p:nvSpPr>
          <p:spPr>
            <a:xfrm>
              <a:off x="38100" y="38100"/>
              <a:ext cx="127000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File</a:t>
              </a:r>
            </a:p>
          </p:txBody>
        </p:sp>
        <p:pic>
          <p:nvPicPr>
            <p:cNvPr id="601" name="图片 600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346200" cy="1346200"/>
            </a:xfrm>
            <a:prstGeom prst="rect">
              <a:avLst/>
            </a:prstGeom>
            <a:effectLst/>
          </p:spPr>
        </p:pic>
      </p:grpSp>
      <p:grpSp>
        <p:nvGrpSpPr>
          <p:cNvPr id="606" name="Group 606"/>
          <p:cNvGrpSpPr/>
          <p:nvPr/>
        </p:nvGrpSpPr>
        <p:grpSpPr>
          <a:xfrm>
            <a:off x="295500" y="4692142"/>
            <a:ext cx="1345245" cy="1294697"/>
            <a:chOff x="0" y="0"/>
            <a:chExt cx="1345243" cy="1294695"/>
          </a:xfrm>
        </p:grpSpPr>
        <p:sp>
          <p:nvSpPr>
            <p:cNvPr id="605" name="Shape 605"/>
            <p:cNvSpPr/>
            <p:nvPr/>
          </p:nvSpPr>
          <p:spPr>
            <a:xfrm>
              <a:off x="38100" y="38100"/>
              <a:ext cx="1269044" cy="1218496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 cap="all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UI</a:t>
              </a:r>
            </a:p>
          </p:txBody>
        </p:sp>
        <p:pic>
          <p:nvPicPr>
            <p:cNvPr id="604" name="图片 603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345244" cy="1294696"/>
            </a:xfrm>
            <a:prstGeom prst="rect">
              <a:avLst/>
            </a:prstGeom>
            <a:effectLst/>
          </p:spPr>
        </p:pic>
      </p:grpSp>
      <p:grpSp>
        <p:nvGrpSpPr>
          <p:cNvPr id="609" name="Group 609"/>
          <p:cNvGrpSpPr/>
          <p:nvPr/>
        </p:nvGrpSpPr>
        <p:grpSpPr>
          <a:xfrm>
            <a:off x="11039672" y="5222775"/>
            <a:ext cx="1793350" cy="1897993"/>
            <a:chOff x="0" y="0"/>
            <a:chExt cx="1793349" cy="1897992"/>
          </a:xfrm>
        </p:grpSpPr>
        <p:sp>
          <p:nvSpPr>
            <p:cNvPr id="608" name="Shape 608"/>
            <p:cNvSpPr/>
            <p:nvPr/>
          </p:nvSpPr>
          <p:spPr>
            <a:xfrm>
              <a:off x="38100" y="38100"/>
              <a:ext cx="1717150" cy="1821793"/>
            </a:xfrm>
            <a:prstGeom prst="roundRect">
              <a:avLst>
                <a:gd name="adj" fmla="val 12664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Data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Base</a:t>
              </a:r>
            </a:p>
          </p:txBody>
        </p:sp>
        <p:pic>
          <p:nvPicPr>
            <p:cNvPr id="607" name="图片 606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793350" cy="1897993"/>
            </a:xfrm>
            <a:prstGeom prst="rect">
              <a:avLst/>
            </a:prstGeom>
            <a:effectLst/>
          </p:spPr>
        </p:pic>
      </p:grpSp>
      <p:pic>
        <p:nvPicPr>
          <p:cNvPr id="610" name="图片 609"/>
          <p:cNvPicPr>
            <a:picLocks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76470" y="5199574"/>
            <a:ext cx="593281" cy="279833"/>
          </a:xfrm>
          <a:prstGeom prst="rect">
            <a:avLst/>
          </a:prstGeom>
        </p:spPr>
      </p:pic>
      <p:grpSp>
        <p:nvGrpSpPr>
          <p:cNvPr id="614" name="Group 614"/>
          <p:cNvGrpSpPr/>
          <p:nvPr/>
        </p:nvGrpSpPr>
        <p:grpSpPr>
          <a:xfrm>
            <a:off x="5321683" y="7432394"/>
            <a:ext cx="1964988" cy="1525921"/>
            <a:chOff x="0" y="0"/>
            <a:chExt cx="1964986" cy="1525920"/>
          </a:xfrm>
        </p:grpSpPr>
        <p:sp>
          <p:nvSpPr>
            <p:cNvPr id="613" name="Shape 613"/>
            <p:cNvSpPr/>
            <p:nvPr/>
          </p:nvSpPr>
          <p:spPr>
            <a:xfrm>
              <a:off x="38100" y="38100"/>
              <a:ext cx="1888787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4">
                      <a:hueOff val="-1395324"/>
                      <a:satOff val="-3373"/>
                      <a:lumOff val="-984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Test</a:t>
              </a:r>
            </a:p>
          </p:txBody>
        </p:sp>
        <p:pic>
          <p:nvPicPr>
            <p:cNvPr id="612" name="图片 611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964987" cy="1525921"/>
            </a:xfrm>
            <a:prstGeom prst="rect">
              <a:avLst/>
            </a:prstGeom>
            <a:effectLst/>
          </p:spPr>
        </p:pic>
      </p:grpSp>
      <p:grpSp>
        <p:nvGrpSpPr>
          <p:cNvPr id="617" name="Group 617"/>
          <p:cNvGrpSpPr/>
          <p:nvPr/>
        </p:nvGrpSpPr>
        <p:grpSpPr>
          <a:xfrm>
            <a:off x="7569593" y="6934798"/>
            <a:ext cx="2802554" cy="1525921"/>
            <a:chOff x="0" y="0"/>
            <a:chExt cx="2802552" cy="1525920"/>
          </a:xfrm>
        </p:grpSpPr>
        <p:sp>
          <p:nvSpPr>
            <p:cNvPr id="616" name="Shape 616"/>
            <p:cNvSpPr/>
            <p:nvPr/>
          </p:nvSpPr>
          <p:spPr>
            <a:xfrm>
              <a:off x="38100" y="38100"/>
              <a:ext cx="2726353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Text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Analyze</a:t>
              </a:r>
            </a:p>
          </p:txBody>
        </p:sp>
        <p:pic>
          <p:nvPicPr>
            <p:cNvPr id="615" name="图片 614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802553" cy="1525921"/>
            </a:xfrm>
            <a:prstGeom prst="rect">
              <a:avLst/>
            </a:prstGeom>
            <a:effectLst/>
          </p:spPr>
        </p:pic>
      </p:grpSp>
      <p:pic>
        <p:nvPicPr>
          <p:cNvPr id="618" name="图片 617"/>
          <p:cNvPicPr>
            <a:picLocks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5400000">
            <a:off x="563088" y="6206740"/>
            <a:ext cx="725046" cy="288801"/>
          </a:xfrm>
          <a:prstGeom prst="rect">
            <a:avLst/>
          </a:prstGeom>
        </p:spPr>
      </p:pic>
      <p:pic>
        <p:nvPicPr>
          <p:cNvPr id="620" name="图片 619"/>
          <p:cNvPicPr>
            <a:picLocks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509340" y="6027371"/>
            <a:ext cx="593281" cy="279832"/>
          </a:xfrm>
          <a:prstGeom prst="rect">
            <a:avLst/>
          </a:prstGeom>
        </p:spPr>
      </p:pic>
      <p:sp>
        <p:nvSpPr>
          <p:cNvPr id="622" name="Shape 622"/>
          <p:cNvSpPr/>
          <p:nvPr/>
        </p:nvSpPr>
        <p:spPr>
          <a:xfrm>
            <a:off x="2183776" y="1309317"/>
            <a:ext cx="8312865" cy="8197886"/>
          </a:xfrm>
          <a:prstGeom prst="rect">
            <a:avLst/>
          </a:prstGeom>
          <a:ln w="25400">
            <a:solidFill>
              <a:srgbClr val="838787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8562330" y="1322222"/>
            <a:ext cx="194339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Kernel</a:t>
            </a:r>
          </a:p>
        </p:txBody>
      </p:sp>
      <p:pic>
        <p:nvPicPr>
          <p:cNvPr id="624" name="图片 623"/>
          <p:cNvPicPr>
            <a:picLocks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5400000">
            <a:off x="11607850" y="7338182"/>
            <a:ext cx="640156" cy="279833"/>
          </a:xfrm>
          <a:prstGeom prst="rect">
            <a:avLst/>
          </a:prstGeom>
        </p:spPr>
      </p:pic>
      <p:grpSp>
        <p:nvGrpSpPr>
          <p:cNvPr id="628" name="Group 628"/>
          <p:cNvGrpSpPr/>
          <p:nvPr/>
        </p:nvGrpSpPr>
        <p:grpSpPr>
          <a:xfrm>
            <a:off x="5216085" y="1733365"/>
            <a:ext cx="2248248" cy="1525922"/>
            <a:chOff x="0" y="0"/>
            <a:chExt cx="2248247" cy="1525920"/>
          </a:xfrm>
        </p:grpSpPr>
        <p:sp>
          <p:nvSpPr>
            <p:cNvPr id="627" name="Shape 627"/>
            <p:cNvSpPr/>
            <p:nvPr/>
          </p:nvSpPr>
          <p:spPr>
            <a:xfrm>
              <a:off x="38100" y="38100"/>
              <a:ext cx="2172048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5">
                      <a:hueOff val="-180946"/>
                      <a:satOff val="-2351"/>
                      <a:lumOff val="-8716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5">
                      <a:hueOff val="-180946"/>
                      <a:satOff val="-2351"/>
                      <a:lumOff val="-8716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Search</a:t>
              </a:r>
            </a:p>
          </p:txBody>
        </p:sp>
        <p:pic>
          <p:nvPicPr>
            <p:cNvPr id="626" name="图片 625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0" y="0"/>
              <a:ext cx="2248248" cy="1525921"/>
            </a:xfrm>
            <a:prstGeom prst="rect">
              <a:avLst/>
            </a:prstGeom>
            <a:effectLst/>
          </p:spPr>
        </p:pic>
      </p:grpSp>
      <p:grpSp>
        <p:nvGrpSpPr>
          <p:cNvPr id="631" name="Group 631"/>
          <p:cNvGrpSpPr/>
          <p:nvPr/>
        </p:nvGrpSpPr>
        <p:grpSpPr>
          <a:xfrm>
            <a:off x="2569066" y="2403144"/>
            <a:ext cx="2280962" cy="1525921"/>
            <a:chOff x="0" y="0"/>
            <a:chExt cx="2280960" cy="1525920"/>
          </a:xfrm>
        </p:grpSpPr>
        <p:sp>
          <p:nvSpPr>
            <p:cNvPr id="630" name="Shape 630"/>
            <p:cNvSpPr/>
            <p:nvPr/>
          </p:nvSpPr>
          <p:spPr>
            <a:xfrm>
              <a:off x="38100" y="38100"/>
              <a:ext cx="2204761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Manage</a:t>
              </a:r>
            </a:p>
          </p:txBody>
        </p:sp>
        <p:pic>
          <p:nvPicPr>
            <p:cNvPr id="629" name="图片 628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2280961" cy="1525921"/>
            </a:xfrm>
            <a:prstGeom prst="rect">
              <a:avLst/>
            </a:prstGeom>
            <a:effectLst/>
          </p:spPr>
        </p:pic>
      </p:grpSp>
      <p:grpSp>
        <p:nvGrpSpPr>
          <p:cNvPr id="634" name="Group 634"/>
          <p:cNvGrpSpPr/>
          <p:nvPr/>
        </p:nvGrpSpPr>
        <p:grpSpPr>
          <a:xfrm>
            <a:off x="11031253" y="3480841"/>
            <a:ext cx="1793350" cy="1525921"/>
            <a:chOff x="0" y="0"/>
            <a:chExt cx="1793349" cy="1525920"/>
          </a:xfrm>
        </p:grpSpPr>
        <p:sp>
          <p:nvSpPr>
            <p:cNvPr id="633" name="Shape 633"/>
            <p:cNvSpPr/>
            <p:nvPr/>
          </p:nvSpPr>
          <p:spPr>
            <a:xfrm>
              <a:off x="38100" y="38100"/>
              <a:ext cx="1717150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3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Config</a:t>
              </a:r>
            </a:p>
          </p:txBody>
        </p:sp>
        <p:pic>
          <p:nvPicPr>
            <p:cNvPr id="632" name="图片 631"/>
            <p:cNvPicPr>
              <a:picLocks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1793350" cy="1525921"/>
            </a:xfrm>
            <a:prstGeom prst="rect">
              <a:avLst/>
            </a:prstGeom>
            <a:effectLst/>
          </p:spPr>
        </p:pic>
      </p:grpSp>
      <p:grpSp>
        <p:nvGrpSpPr>
          <p:cNvPr id="637" name="Group 637"/>
          <p:cNvGrpSpPr/>
          <p:nvPr/>
        </p:nvGrpSpPr>
        <p:grpSpPr>
          <a:xfrm>
            <a:off x="5216085" y="4581014"/>
            <a:ext cx="2248248" cy="1525922"/>
            <a:chOff x="0" y="0"/>
            <a:chExt cx="2248247" cy="1525920"/>
          </a:xfrm>
        </p:grpSpPr>
        <p:sp>
          <p:nvSpPr>
            <p:cNvPr id="636" name="Shape 636"/>
            <p:cNvSpPr/>
            <p:nvPr/>
          </p:nvSpPr>
          <p:spPr>
            <a:xfrm>
              <a:off x="38100" y="38100"/>
              <a:ext cx="2172048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4">
                      <a:hueOff val="-1395324"/>
                      <a:satOff val="-3373"/>
                      <a:lumOff val="-984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Main</a:t>
              </a:r>
            </a:p>
          </p:txBody>
        </p:sp>
        <p:pic>
          <p:nvPicPr>
            <p:cNvPr id="635" name="图片 634"/>
            <p:cNvPicPr>
              <a:picLocks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0" y="0"/>
              <a:ext cx="2248248" cy="1525921"/>
            </a:xfrm>
            <a:prstGeom prst="rect">
              <a:avLst/>
            </a:prstGeom>
            <a:effectLst/>
          </p:spPr>
        </p:pic>
      </p:grpSp>
      <p:pic>
        <p:nvPicPr>
          <p:cNvPr id="655" name="图片 654"/>
          <p:cNvPicPr>
            <a:picLocks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6133922" y="3221250"/>
            <a:ext cx="399760" cy="1397865"/>
          </a:xfrm>
          <a:prstGeom prst="rect">
            <a:avLst/>
          </a:prstGeom>
        </p:spPr>
      </p:pic>
      <p:pic>
        <p:nvPicPr>
          <p:cNvPr id="657" name="图片 656"/>
          <p:cNvPicPr>
            <a:picLocks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3816462" y="1766457"/>
            <a:ext cx="1453062" cy="674798"/>
          </a:xfrm>
          <a:prstGeom prst="rect">
            <a:avLst/>
          </a:prstGeom>
        </p:spPr>
      </p:pic>
      <p:pic>
        <p:nvPicPr>
          <p:cNvPr id="659" name="图片 658"/>
          <p:cNvPicPr>
            <a:picLocks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6123795" y="6068899"/>
            <a:ext cx="399913" cy="1401596"/>
          </a:xfrm>
          <a:prstGeom prst="rect">
            <a:avLst/>
          </a:prstGeom>
        </p:spPr>
      </p:pic>
      <p:pic>
        <p:nvPicPr>
          <p:cNvPr id="661" name="图片 660"/>
          <p:cNvPicPr>
            <a:picLocks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010479" y="6068912"/>
            <a:ext cx="990751" cy="904004"/>
          </a:xfrm>
          <a:prstGeom prst="rect">
            <a:avLst/>
          </a:prstGeom>
        </p:spPr>
      </p:pic>
      <p:pic>
        <p:nvPicPr>
          <p:cNvPr id="663" name="图片 662"/>
          <p:cNvPicPr>
            <a:picLocks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6955887" y="3221258"/>
            <a:ext cx="1990261" cy="3751668"/>
          </a:xfrm>
          <a:prstGeom prst="rect">
            <a:avLst/>
          </a:prstGeom>
        </p:spPr>
      </p:pic>
      <p:pic>
        <p:nvPicPr>
          <p:cNvPr id="665" name="图片 664"/>
          <p:cNvPicPr>
            <a:picLocks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4723179" y="3221248"/>
            <a:ext cx="939886" cy="4251408"/>
          </a:xfrm>
          <a:prstGeom prst="rect">
            <a:avLst/>
          </a:prstGeom>
        </p:spPr>
      </p:pic>
      <p:grpSp>
        <p:nvGrpSpPr>
          <p:cNvPr id="646" name="Group 646"/>
          <p:cNvGrpSpPr/>
          <p:nvPr/>
        </p:nvGrpSpPr>
        <p:grpSpPr>
          <a:xfrm>
            <a:off x="11134897" y="1591570"/>
            <a:ext cx="1586061" cy="1346201"/>
            <a:chOff x="0" y="0"/>
            <a:chExt cx="1586059" cy="1346200"/>
          </a:xfrm>
        </p:grpSpPr>
        <p:sp>
          <p:nvSpPr>
            <p:cNvPr id="645" name="Shape 645"/>
            <p:cNvSpPr/>
            <p:nvPr/>
          </p:nvSpPr>
          <p:spPr>
            <a:xfrm>
              <a:off x="38100" y="38100"/>
              <a:ext cx="150986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ConfigFile</a:t>
              </a:r>
            </a:p>
          </p:txBody>
        </p:sp>
        <p:pic>
          <p:nvPicPr>
            <p:cNvPr id="644" name="图片 643"/>
            <p:cNvPicPr>
              <a:picLocks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-1" y="0"/>
              <a:ext cx="1586061" cy="1346200"/>
            </a:xfrm>
            <a:prstGeom prst="rect">
              <a:avLst/>
            </a:prstGeom>
            <a:effectLst/>
          </p:spPr>
        </p:pic>
      </p:grpSp>
      <p:pic>
        <p:nvPicPr>
          <p:cNvPr id="647" name="图片 646"/>
          <p:cNvPicPr>
            <a:picLocks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 rot="16200000">
            <a:off x="11674019" y="3056404"/>
            <a:ext cx="532079" cy="279832"/>
          </a:xfrm>
          <a:prstGeom prst="rect">
            <a:avLst/>
          </a:prstGeom>
        </p:spPr>
      </p:pic>
      <p:pic>
        <p:nvPicPr>
          <p:cNvPr id="649" name="图片 648"/>
          <p:cNvPicPr>
            <a:picLocks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509340" y="4103886"/>
            <a:ext cx="593281" cy="279832"/>
          </a:xfrm>
          <a:prstGeom prst="rect">
            <a:avLst/>
          </a:prstGeom>
        </p:spPr>
      </p:pic>
      <p:pic>
        <p:nvPicPr>
          <p:cNvPr id="667" name="图片 666"/>
          <p:cNvPicPr>
            <a:picLocks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4586917" y="3885903"/>
            <a:ext cx="878163" cy="740129"/>
          </a:xfrm>
          <a:prstGeom prst="rect">
            <a:avLst/>
          </a:prstGeom>
        </p:spPr>
      </p:pic>
      <p:pic>
        <p:nvPicPr>
          <p:cNvPr id="669" name="图片 668"/>
          <p:cNvPicPr>
            <a:picLocks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1590162" y="3208547"/>
            <a:ext cx="4307866" cy="2419293"/>
          </a:xfrm>
          <a:prstGeom prst="rect">
            <a:avLst/>
          </a:prstGeom>
        </p:spPr>
      </p:pic>
      <p:pic>
        <p:nvPicPr>
          <p:cNvPr id="671" name="图片 670"/>
          <p:cNvPicPr>
            <a:picLocks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7375039" y="3087894"/>
            <a:ext cx="3707037" cy="1402515"/>
          </a:xfrm>
          <a:prstGeom prst="rect">
            <a:avLst/>
          </a:prstGeom>
        </p:spPr>
      </p:pic>
      <p:pic>
        <p:nvPicPr>
          <p:cNvPr id="673" name="图片 672"/>
          <p:cNvPicPr>
            <a:picLocks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7379424" y="3080293"/>
            <a:ext cx="3714071" cy="243434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/>
          </p:cNvSpPr>
          <p:nvPr>
            <p:ph type="title"/>
          </p:nvPr>
        </p:nvSpPr>
        <p:spPr>
          <a:xfrm>
            <a:off x="406400" y="-48412"/>
            <a:ext cx="12192000" cy="1176563"/>
          </a:xfrm>
          <a:prstGeom prst="rect">
            <a:avLst/>
          </a:prstGeom>
        </p:spPr>
        <p:txBody>
          <a:bodyPr/>
          <a:lstStyle/>
          <a:p>
            <a:r>
              <a:t>架构设计 2.0</a:t>
            </a:r>
          </a:p>
        </p:txBody>
      </p:sp>
      <p:grpSp>
        <p:nvGrpSpPr>
          <p:cNvPr id="687" name="Group 687"/>
          <p:cNvGrpSpPr/>
          <p:nvPr/>
        </p:nvGrpSpPr>
        <p:grpSpPr>
          <a:xfrm>
            <a:off x="480695" y="6772808"/>
            <a:ext cx="889832" cy="1617902"/>
            <a:chOff x="-38099" y="-38100"/>
            <a:chExt cx="889830" cy="1617901"/>
          </a:xfrm>
        </p:grpSpPr>
        <p:pic>
          <p:nvPicPr>
            <p:cNvPr id="677" name="图片 676"/>
            <p:cNvPicPr>
              <a:picLocks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3" y="-38100"/>
              <a:ext cx="813697" cy="813697"/>
            </a:xfrm>
            <a:prstGeom prst="rect">
              <a:avLst/>
            </a:prstGeom>
            <a:effectLst/>
          </p:spPr>
        </p:pic>
        <p:pic>
          <p:nvPicPr>
            <p:cNvPr id="679" name="图片 678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8100" y="924598"/>
              <a:ext cx="889831" cy="76201"/>
            </a:xfrm>
            <a:prstGeom prst="rect">
              <a:avLst/>
            </a:prstGeom>
            <a:effectLst/>
          </p:spPr>
        </p:pic>
        <p:pic>
          <p:nvPicPr>
            <p:cNvPr id="681" name="图片 680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16200000">
              <a:off x="185002" y="924598"/>
              <a:ext cx="450471" cy="76201"/>
            </a:xfrm>
            <a:prstGeom prst="rect">
              <a:avLst/>
            </a:prstGeom>
            <a:effectLst/>
          </p:spPr>
        </p:pic>
        <p:pic>
          <p:nvPicPr>
            <p:cNvPr id="683" name="图片 682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8900000">
              <a:off x="-80963" y="1300684"/>
              <a:ext cx="605499" cy="76201"/>
            </a:xfrm>
            <a:prstGeom prst="rect">
              <a:avLst/>
            </a:prstGeom>
            <a:effectLst/>
          </p:spPr>
        </p:pic>
        <p:pic>
          <p:nvPicPr>
            <p:cNvPr id="685" name="图片 684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13500000">
              <a:off x="289392" y="1300684"/>
              <a:ext cx="605499" cy="76201"/>
            </a:xfrm>
            <a:prstGeom prst="rect">
              <a:avLst/>
            </a:prstGeom>
            <a:effectLst/>
          </p:spPr>
        </p:pic>
      </p:grpSp>
      <p:grpSp>
        <p:nvGrpSpPr>
          <p:cNvPr id="690" name="Group 690"/>
          <p:cNvGrpSpPr/>
          <p:nvPr/>
        </p:nvGrpSpPr>
        <p:grpSpPr>
          <a:xfrm>
            <a:off x="11275927" y="7852454"/>
            <a:ext cx="1346201" cy="1346201"/>
            <a:chOff x="0" y="0"/>
            <a:chExt cx="1346200" cy="1346200"/>
          </a:xfrm>
        </p:grpSpPr>
        <p:sp>
          <p:nvSpPr>
            <p:cNvPr id="689" name="Shape 689"/>
            <p:cNvSpPr/>
            <p:nvPr/>
          </p:nvSpPr>
          <p:spPr>
            <a:xfrm>
              <a:off x="38100" y="38100"/>
              <a:ext cx="127000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File</a:t>
              </a:r>
            </a:p>
          </p:txBody>
        </p:sp>
        <p:pic>
          <p:nvPicPr>
            <p:cNvPr id="688" name="图片 687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346200" cy="1346200"/>
            </a:xfrm>
            <a:prstGeom prst="rect">
              <a:avLst/>
            </a:prstGeom>
            <a:effectLst/>
          </p:spPr>
        </p:pic>
      </p:grpSp>
      <p:grpSp>
        <p:nvGrpSpPr>
          <p:cNvPr id="693" name="Group 693"/>
          <p:cNvGrpSpPr/>
          <p:nvPr/>
        </p:nvGrpSpPr>
        <p:grpSpPr>
          <a:xfrm>
            <a:off x="295500" y="4692142"/>
            <a:ext cx="1345245" cy="1294697"/>
            <a:chOff x="0" y="0"/>
            <a:chExt cx="1345243" cy="1294695"/>
          </a:xfrm>
        </p:grpSpPr>
        <p:sp>
          <p:nvSpPr>
            <p:cNvPr id="692" name="Shape 692"/>
            <p:cNvSpPr/>
            <p:nvPr/>
          </p:nvSpPr>
          <p:spPr>
            <a:xfrm>
              <a:off x="38100" y="38100"/>
              <a:ext cx="1269044" cy="1218496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 cap="all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UI</a:t>
              </a:r>
            </a:p>
          </p:txBody>
        </p:sp>
        <p:pic>
          <p:nvPicPr>
            <p:cNvPr id="691" name="图片 690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1345244" cy="1294696"/>
            </a:xfrm>
            <a:prstGeom prst="rect">
              <a:avLst/>
            </a:prstGeom>
            <a:effectLst/>
          </p:spPr>
        </p:pic>
      </p:grpSp>
      <p:grpSp>
        <p:nvGrpSpPr>
          <p:cNvPr id="696" name="Group 696"/>
          <p:cNvGrpSpPr/>
          <p:nvPr/>
        </p:nvGrpSpPr>
        <p:grpSpPr>
          <a:xfrm>
            <a:off x="11039672" y="5222775"/>
            <a:ext cx="1793350" cy="1897993"/>
            <a:chOff x="0" y="0"/>
            <a:chExt cx="1793349" cy="1897992"/>
          </a:xfrm>
        </p:grpSpPr>
        <p:sp>
          <p:nvSpPr>
            <p:cNvPr id="695" name="Shape 695"/>
            <p:cNvSpPr/>
            <p:nvPr/>
          </p:nvSpPr>
          <p:spPr>
            <a:xfrm>
              <a:off x="38100" y="38100"/>
              <a:ext cx="1717150" cy="1821793"/>
            </a:xfrm>
            <a:prstGeom prst="roundRect">
              <a:avLst>
                <a:gd name="adj" fmla="val 12664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Data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Base</a:t>
              </a:r>
            </a:p>
          </p:txBody>
        </p:sp>
        <p:pic>
          <p:nvPicPr>
            <p:cNvPr id="694" name="图片 693"/>
            <p:cNvPicPr>
              <a:picLocks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793350" cy="1897993"/>
            </a:xfrm>
            <a:prstGeom prst="rect">
              <a:avLst/>
            </a:prstGeom>
            <a:effectLst/>
          </p:spPr>
        </p:pic>
      </p:grpSp>
      <p:pic>
        <p:nvPicPr>
          <p:cNvPr id="697" name="图片 696"/>
          <p:cNvPicPr>
            <a:picLocks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76470" y="5199574"/>
            <a:ext cx="593281" cy="279833"/>
          </a:xfrm>
          <a:prstGeom prst="rect">
            <a:avLst/>
          </a:prstGeom>
        </p:spPr>
      </p:pic>
      <p:grpSp>
        <p:nvGrpSpPr>
          <p:cNvPr id="701" name="Group 701"/>
          <p:cNvGrpSpPr/>
          <p:nvPr/>
        </p:nvGrpSpPr>
        <p:grpSpPr>
          <a:xfrm>
            <a:off x="5321683" y="7432394"/>
            <a:ext cx="1964988" cy="1525921"/>
            <a:chOff x="0" y="0"/>
            <a:chExt cx="1964986" cy="1525920"/>
          </a:xfrm>
        </p:grpSpPr>
        <p:sp>
          <p:nvSpPr>
            <p:cNvPr id="700" name="Shape 700"/>
            <p:cNvSpPr/>
            <p:nvPr/>
          </p:nvSpPr>
          <p:spPr>
            <a:xfrm>
              <a:off x="38100" y="38100"/>
              <a:ext cx="1888787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Test</a:t>
              </a:r>
            </a:p>
          </p:txBody>
        </p:sp>
        <p:pic>
          <p:nvPicPr>
            <p:cNvPr id="699" name="图片 698"/>
            <p:cNvPicPr>
              <a:picLocks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964987" cy="1525921"/>
            </a:xfrm>
            <a:prstGeom prst="rect">
              <a:avLst/>
            </a:prstGeom>
            <a:effectLst/>
          </p:spPr>
        </p:pic>
      </p:grpSp>
      <p:grpSp>
        <p:nvGrpSpPr>
          <p:cNvPr id="704" name="Group 704"/>
          <p:cNvGrpSpPr/>
          <p:nvPr/>
        </p:nvGrpSpPr>
        <p:grpSpPr>
          <a:xfrm>
            <a:off x="7569593" y="6934798"/>
            <a:ext cx="2802554" cy="1525921"/>
            <a:chOff x="0" y="0"/>
            <a:chExt cx="2802552" cy="1525920"/>
          </a:xfrm>
        </p:grpSpPr>
        <p:sp>
          <p:nvSpPr>
            <p:cNvPr id="703" name="Shape 703"/>
            <p:cNvSpPr/>
            <p:nvPr/>
          </p:nvSpPr>
          <p:spPr>
            <a:xfrm>
              <a:off x="38100" y="38100"/>
              <a:ext cx="2726353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Text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Analyze</a:t>
              </a:r>
            </a:p>
          </p:txBody>
        </p:sp>
        <p:pic>
          <p:nvPicPr>
            <p:cNvPr id="702" name="图片 701"/>
            <p:cNvPicPr>
              <a:picLocks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2802553" cy="1525921"/>
            </a:xfrm>
            <a:prstGeom prst="rect">
              <a:avLst/>
            </a:prstGeom>
            <a:effectLst/>
          </p:spPr>
        </p:pic>
      </p:grpSp>
      <p:pic>
        <p:nvPicPr>
          <p:cNvPr id="705" name="图片 704"/>
          <p:cNvPicPr>
            <a:picLocks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5400000">
            <a:off x="563088" y="6206740"/>
            <a:ext cx="725046" cy="288801"/>
          </a:xfrm>
          <a:prstGeom prst="rect">
            <a:avLst/>
          </a:prstGeom>
        </p:spPr>
      </p:pic>
      <p:pic>
        <p:nvPicPr>
          <p:cNvPr id="707" name="图片 706"/>
          <p:cNvPicPr>
            <a:picLocks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509340" y="6027371"/>
            <a:ext cx="593281" cy="279832"/>
          </a:xfrm>
          <a:prstGeom prst="rect">
            <a:avLst/>
          </a:prstGeom>
        </p:spPr>
      </p:pic>
      <p:sp>
        <p:nvSpPr>
          <p:cNvPr id="709" name="Shape 709"/>
          <p:cNvSpPr/>
          <p:nvPr/>
        </p:nvSpPr>
        <p:spPr>
          <a:xfrm>
            <a:off x="2183776" y="1309317"/>
            <a:ext cx="8312865" cy="8197886"/>
          </a:xfrm>
          <a:prstGeom prst="rect">
            <a:avLst/>
          </a:prstGeom>
          <a:ln w="25400">
            <a:solidFill>
              <a:srgbClr val="838787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>
                <a:latin typeface="+mj-lt"/>
                <a:ea typeface="+mj-ea"/>
                <a:cs typeface="+mj-cs"/>
                <a:sym typeface="Courier New"/>
              </a:defRPr>
            </a:pP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8562330" y="1322222"/>
            <a:ext cx="194339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  <a:sym typeface="Courier New"/>
              </a:defRPr>
            </a:lvl1pPr>
          </a:lstStyle>
          <a:p>
            <a:r>
              <a:t>Kernel</a:t>
            </a:r>
          </a:p>
        </p:txBody>
      </p:sp>
      <p:pic>
        <p:nvPicPr>
          <p:cNvPr id="711" name="图片 710"/>
          <p:cNvPicPr>
            <a:picLocks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5400000">
            <a:off x="11607850" y="7338182"/>
            <a:ext cx="640156" cy="279833"/>
          </a:xfrm>
          <a:prstGeom prst="rect">
            <a:avLst/>
          </a:prstGeom>
        </p:spPr>
      </p:pic>
      <p:grpSp>
        <p:nvGrpSpPr>
          <p:cNvPr id="715" name="Group 715"/>
          <p:cNvGrpSpPr/>
          <p:nvPr/>
        </p:nvGrpSpPr>
        <p:grpSpPr>
          <a:xfrm>
            <a:off x="5216085" y="1733365"/>
            <a:ext cx="2248248" cy="1525922"/>
            <a:chOff x="0" y="0"/>
            <a:chExt cx="2248247" cy="1525920"/>
          </a:xfrm>
        </p:grpSpPr>
        <p:sp>
          <p:nvSpPr>
            <p:cNvPr id="714" name="Shape 714"/>
            <p:cNvSpPr/>
            <p:nvPr/>
          </p:nvSpPr>
          <p:spPr>
            <a:xfrm>
              <a:off x="38100" y="38100"/>
              <a:ext cx="2172048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Search</a:t>
              </a:r>
            </a:p>
          </p:txBody>
        </p:sp>
        <p:pic>
          <p:nvPicPr>
            <p:cNvPr id="713" name="图片 712"/>
            <p:cNvPicPr>
              <a:picLocks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0" y="0"/>
              <a:ext cx="2248248" cy="1525921"/>
            </a:xfrm>
            <a:prstGeom prst="rect">
              <a:avLst/>
            </a:prstGeom>
            <a:effectLst/>
          </p:spPr>
        </p:pic>
      </p:grpSp>
      <p:grpSp>
        <p:nvGrpSpPr>
          <p:cNvPr id="718" name="Group 718"/>
          <p:cNvGrpSpPr/>
          <p:nvPr/>
        </p:nvGrpSpPr>
        <p:grpSpPr>
          <a:xfrm>
            <a:off x="2569066" y="2403144"/>
            <a:ext cx="2280962" cy="1525921"/>
            <a:chOff x="0" y="0"/>
            <a:chExt cx="2280960" cy="1525920"/>
          </a:xfrm>
        </p:grpSpPr>
        <p:sp>
          <p:nvSpPr>
            <p:cNvPr id="717" name="Shape 717"/>
            <p:cNvSpPr/>
            <p:nvPr/>
          </p:nvSpPr>
          <p:spPr>
            <a:xfrm>
              <a:off x="38100" y="38100"/>
              <a:ext cx="2204761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Word</a:t>
              </a:r>
            </a:p>
            <a:p>
              <a: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pPr>
              <a:r>
                <a:t>Manage</a:t>
              </a:r>
            </a:p>
          </p:txBody>
        </p:sp>
        <p:pic>
          <p:nvPicPr>
            <p:cNvPr id="716" name="图片 715"/>
            <p:cNvPicPr>
              <a:picLocks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0" y="0"/>
              <a:ext cx="2280961" cy="1525921"/>
            </a:xfrm>
            <a:prstGeom prst="rect">
              <a:avLst/>
            </a:prstGeom>
            <a:effectLst/>
          </p:spPr>
        </p:pic>
      </p:grpSp>
      <p:grpSp>
        <p:nvGrpSpPr>
          <p:cNvPr id="721" name="Group 721"/>
          <p:cNvGrpSpPr/>
          <p:nvPr/>
        </p:nvGrpSpPr>
        <p:grpSpPr>
          <a:xfrm>
            <a:off x="11031253" y="3480841"/>
            <a:ext cx="1793350" cy="1525921"/>
            <a:chOff x="0" y="0"/>
            <a:chExt cx="1793349" cy="1525920"/>
          </a:xfrm>
        </p:grpSpPr>
        <p:sp>
          <p:nvSpPr>
            <p:cNvPr id="720" name="Shape 720"/>
            <p:cNvSpPr/>
            <p:nvPr/>
          </p:nvSpPr>
          <p:spPr>
            <a:xfrm>
              <a:off x="38100" y="38100"/>
              <a:ext cx="1717150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30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Config</a:t>
              </a:r>
            </a:p>
          </p:txBody>
        </p:sp>
        <p:pic>
          <p:nvPicPr>
            <p:cNvPr id="719" name="图片 718"/>
            <p:cNvPicPr>
              <a:picLocks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0" y="0"/>
              <a:ext cx="1793350" cy="1525921"/>
            </a:xfrm>
            <a:prstGeom prst="rect">
              <a:avLst/>
            </a:prstGeom>
            <a:effectLst/>
          </p:spPr>
        </p:pic>
      </p:grpSp>
      <p:grpSp>
        <p:nvGrpSpPr>
          <p:cNvPr id="724" name="Group 724"/>
          <p:cNvGrpSpPr/>
          <p:nvPr/>
        </p:nvGrpSpPr>
        <p:grpSpPr>
          <a:xfrm>
            <a:off x="5216085" y="4581014"/>
            <a:ext cx="2248248" cy="1525922"/>
            <a:chOff x="0" y="0"/>
            <a:chExt cx="2248247" cy="1525920"/>
          </a:xfrm>
        </p:grpSpPr>
        <p:sp>
          <p:nvSpPr>
            <p:cNvPr id="723" name="Shape 723"/>
            <p:cNvSpPr/>
            <p:nvPr/>
          </p:nvSpPr>
          <p:spPr>
            <a:xfrm>
              <a:off x="38100" y="38100"/>
              <a:ext cx="2172048" cy="1449721"/>
            </a:xfrm>
            <a:prstGeom prst="roundRect">
              <a:avLst>
                <a:gd name="adj" fmla="val 15000"/>
              </a:avLst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lnSpc>
                  <a:spcPct val="80000"/>
                </a:lnSpc>
                <a:spcBef>
                  <a:spcPts val="0"/>
                </a:spcBef>
                <a:defRPr sz="4000" b="1">
                  <a:solidFill>
                    <a:schemeClr val="accent5">
                      <a:hueOff val="-180946"/>
                      <a:satOff val="-2351"/>
                      <a:lumOff val="-8716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Main</a:t>
              </a:r>
            </a:p>
          </p:txBody>
        </p:sp>
        <p:pic>
          <p:nvPicPr>
            <p:cNvPr id="722" name="图片 721"/>
            <p:cNvPicPr>
              <a:picLocks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0" y="0"/>
              <a:ext cx="2248248" cy="1525921"/>
            </a:xfrm>
            <a:prstGeom prst="rect">
              <a:avLst/>
            </a:prstGeom>
            <a:effectLst/>
          </p:spPr>
        </p:pic>
      </p:grpSp>
      <p:pic>
        <p:nvPicPr>
          <p:cNvPr id="742" name="图片 741"/>
          <p:cNvPicPr>
            <a:picLocks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6133922" y="3221250"/>
            <a:ext cx="399760" cy="1397865"/>
          </a:xfrm>
          <a:prstGeom prst="rect">
            <a:avLst/>
          </a:prstGeom>
        </p:spPr>
      </p:pic>
      <p:pic>
        <p:nvPicPr>
          <p:cNvPr id="744" name="图片 743"/>
          <p:cNvPicPr>
            <a:picLocks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3816462" y="1766457"/>
            <a:ext cx="1453062" cy="674798"/>
          </a:xfrm>
          <a:prstGeom prst="rect">
            <a:avLst/>
          </a:prstGeom>
        </p:spPr>
      </p:pic>
      <p:pic>
        <p:nvPicPr>
          <p:cNvPr id="746" name="图片 745"/>
          <p:cNvPicPr>
            <a:picLocks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6123795" y="6068899"/>
            <a:ext cx="399913" cy="1401596"/>
          </a:xfrm>
          <a:prstGeom prst="rect">
            <a:avLst/>
          </a:prstGeom>
        </p:spPr>
      </p:pic>
      <p:pic>
        <p:nvPicPr>
          <p:cNvPr id="748" name="图片 747"/>
          <p:cNvPicPr>
            <a:picLocks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7010479" y="6068912"/>
            <a:ext cx="990751" cy="904004"/>
          </a:xfrm>
          <a:prstGeom prst="rect">
            <a:avLst/>
          </a:prstGeom>
        </p:spPr>
      </p:pic>
      <p:pic>
        <p:nvPicPr>
          <p:cNvPr id="750" name="图片 749"/>
          <p:cNvPicPr>
            <a:picLocks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6955887" y="3221258"/>
            <a:ext cx="1990261" cy="3751668"/>
          </a:xfrm>
          <a:prstGeom prst="rect">
            <a:avLst/>
          </a:prstGeom>
        </p:spPr>
      </p:pic>
      <p:pic>
        <p:nvPicPr>
          <p:cNvPr id="752" name="图片 751"/>
          <p:cNvPicPr>
            <a:picLocks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4723179" y="3221248"/>
            <a:ext cx="939886" cy="4251408"/>
          </a:xfrm>
          <a:prstGeom prst="rect">
            <a:avLst/>
          </a:prstGeom>
        </p:spPr>
      </p:pic>
      <p:grpSp>
        <p:nvGrpSpPr>
          <p:cNvPr id="733" name="Group 733"/>
          <p:cNvGrpSpPr/>
          <p:nvPr/>
        </p:nvGrpSpPr>
        <p:grpSpPr>
          <a:xfrm>
            <a:off x="11134897" y="1591570"/>
            <a:ext cx="1586061" cy="1346201"/>
            <a:chOff x="0" y="0"/>
            <a:chExt cx="1586059" cy="1346200"/>
          </a:xfrm>
        </p:grpSpPr>
        <p:sp>
          <p:nvSpPr>
            <p:cNvPr id="732" name="Shape 732"/>
            <p:cNvSpPr/>
            <p:nvPr/>
          </p:nvSpPr>
          <p:spPr>
            <a:xfrm>
              <a:off x="38100" y="38100"/>
              <a:ext cx="1509860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spcBef>
                  <a:spcPts val="0"/>
                </a:spcBef>
                <a:defRPr sz="2800" b="1">
                  <a:solidFill>
                    <a:schemeClr val="accent6">
                      <a:hueOff val="146492"/>
                      <a:satOff val="27796"/>
                      <a:lumOff val="22179"/>
                    </a:schemeClr>
                  </a:solidFill>
                  <a:latin typeface="+mj-lt"/>
                  <a:ea typeface="+mj-ea"/>
                  <a:cs typeface="+mj-cs"/>
                  <a:sym typeface="Courier New"/>
                </a:defRPr>
              </a:lvl1pPr>
            </a:lstStyle>
            <a:p>
              <a:r>
                <a:t>ConfigFile</a:t>
              </a:r>
            </a:p>
          </p:txBody>
        </p:sp>
        <p:pic>
          <p:nvPicPr>
            <p:cNvPr id="731" name="图片 730"/>
            <p:cNvPicPr>
              <a:picLocks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-1" y="0"/>
              <a:ext cx="1586061" cy="1346200"/>
            </a:xfrm>
            <a:prstGeom prst="rect">
              <a:avLst/>
            </a:prstGeom>
            <a:effectLst/>
          </p:spPr>
        </p:pic>
      </p:grpSp>
      <p:pic>
        <p:nvPicPr>
          <p:cNvPr id="734" name="图片 733"/>
          <p:cNvPicPr>
            <a:picLocks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 rot="16200000">
            <a:off x="11674019" y="3056404"/>
            <a:ext cx="532079" cy="279832"/>
          </a:xfrm>
          <a:prstGeom prst="rect">
            <a:avLst/>
          </a:prstGeom>
        </p:spPr>
      </p:pic>
      <p:pic>
        <p:nvPicPr>
          <p:cNvPr id="736" name="图片 735"/>
          <p:cNvPicPr>
            <a:picLocks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509340" y="4103886"/>
            <a:ext cx="593281" cy="279832"/>
          </a:xfrm>
          <a:prstGeom prst="rect">
            <a:avLst/>
          </a:prstGeom>
        </p:spPr>
      </p:pic>
      <p:pic>
        <p:nvPicPr>
          <p:cNvPr id="754" name="图片 753"/>
          <p:cNvPicPr>
            <a:picLocks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4586917" y="3885903"/>
            <a:ext cx="878163" cy="740129"/>
          </a:xfrm>
          <a:prstGeom prst="rect">
            <a:avLst/>
          </a:prstGeom>
        </p:spPr>
      </p:pic>
      <p:pic>
        <p:nvPicPr>
          <p:cNvPr id="756" name="图片 755"/>
          <p:cNvPicPr>
            <a:picLocks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1590106" y="5088832"/>
            <a:ext cx="3676780" cy="519703"/>
          </a:xfrm>
          <a:prstGeom prst="rect">
            <a:avLst/>
          </a:prstGeom>
        </p:spPr>
      </p:pic>
      <p:pic>
        <p:nvPicPr>
          <p:cNvPr id="758" name="图片 757"/>
          <p:cNvPicPr>
            <a:picLocks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7413496" y="4000411"/>
            <a:ext cx="3668557" cy="951307"/>
          </a:xfrm>
          <a:prstGeom prst="rect">
            <a:avLst/>
          </a:prstGeom>
        </p:spPr>
      </p:pic>
      <p:pic>
        <p:nvPicPr>
          <p:cNvPr id="760" name="图片 759"/>
          <p:cNvPicPr>
            <a:picLocks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7413566" y="5656325"/>
            <a:ext cx="3676906" cy="78117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Courier New"/>
        <a:ea typeface="Courier New"/>
        <a:cs typeface="Courier New"/>
      </a:majorFont>
      <a:minorFont>
        <a:latin typeface="PingFang SC Semibold"/>
        <a:ea typeface="PingFang SC Semibold"/>
        <a:cs typeface="PingFang SC Semi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Baskerville SemiBold"/>
            <a:ea typeface="Baskerville SemiBold"/>
            <a:cs typeface="Baskerville SemiBold"/>
            <a:sym typeface="Baskerville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Courier New"/>
        <a:ea typeface="Courier New"/>
        <a:cs typeface="Courier New"/>
      </a:majorFont>
      <a:minorFont>
        <a:latin typeface="PingFang SC Semibold"/>
        <a:ea typeface="PingFang SC Semibold"/>
        <a:cs typeface="PingFang SC Semi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Baskerville SemiBold"/>
            <a:ea typeface="Baskerville SemiBold"/>
            <a:cs typeface="Baskerville SemiBold"/>
            <a:sym typeface="Baskerville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427</Words>
  <Application>Microsoft Macintosh PowerPoint</Application>
  <PresentationFormat>自定义</PresentationFormat>
  <Paragraphs>307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Avenir Next</vt:lpstr>
      <vt:lpstr>Avenir Next Medium</vt:lpstr>
      <vt:lpstr>Baskerville</vt:lpstr>
      <vt:lpstr>Baskerville SemiBold</vt:lpstr>
      <vt:lpstr>Courier New</vt:lpstr>
      <vt:lpstr>Helvetica</vt:lpstr>
      <vt:lpstr>Helvetica Neue</vt:lpstr>
      <vt:lpstr>Hiragino Sans GB W3</vt:lpstr>
      <vt:lpstr>PingFang SC Regular</vt:lpstr>
      <vt:lpstr>PingFang SC Semibold</vt:lpstr>
      <vt:lpstr>New_Template7</vt:lpstr>
      <vt:lpstr>面向对象程序设计基础 大作业报告</vt:lpstr>
      <vt:lpstr>项目需求</vt:lpstr>
      <vt:lpstr>架构设计 1.0</vt:lpstr>
      <vt:lpstr>架构设计 1.0</vt:lpstr>
      <vt:lpstr>架构设计 2.0</vt:lpstr>
      <vt:lpstr>架构设计 2.0</vt:lpstr>
      <vt:lpstr>架构设计 2.0</vt:lpstr>
      <vt:lpstr>架构设计 2.0</vt:lpstr>
      <vt:lpstr>架构设计 2.0</vt:lpstr>
      <vt:lpstr>小问题</vt:lpstr>
      <vt:lpstr>大问题</vt:lpstr>
      <vt:lpstr>依赖关系倒置</vt:lpstr>
      <vt:lpstr>架构设计 3.0</vt:lpstr>
      <vt:lpstr>架构设计 3.0</vt:lpstr>
      <vt:lpstr>单词信息结构</vt:lpstr>
      <vt:lpstr>单词信息结构</vt:lpstr>
      <vt:lpstr>架构设计 3.1</vt:lpstr>
      <vt:lpstr>架构设计 3.1</vt:lpstr>
      <vt:lpstr>设计模式？</vt:lpstr>
      <vt:lpstr>设计模式？</vt:lpstr>
      <vt:lpstr>界面展示</vt:lpstr>
      <vt:lpstr>界面展示</vt:lpstr>
      <vt:lpstr>界面展示</vt:lpstr>
      <vt:lpstr>界面展示</vt:lpstr>
      <vt:lpstr>界面展示</vt:lpstr>
      <vt:lpstr>欢迎下载试用 提出改进意见</vt:lpstr>
      <vt:lpstr>谢谢大家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大作业报告</dc:title>
  <cp:lastModifiedBy>Microsoft Office 用户</cp:lastModifiedBy>
  <cp:revision>4</cp:revision>
  <dcterms:modified xsi:type="dcterms:W3CDTF">2016-05-31T05:37:24Z</dcterms:modified>
</cp:coreProperties>
</file>