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Stacks </a:t>
            </a:r>
            <a:r>
              <a:rPr lang="en-US" altLang="zh-TW" sz="5400" dirty="0"/>
              <a:t>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--&gt; </a:t>
            </a:r>
            <a:r>
              <a:rPr lang="en-US" altLang="zh-TW" dirty="0" smtClean="0"/>
              <a:t>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Implementation 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zh-TW" dirty="0"/>
          </a:p>
          <a:p>
            <a:r>
              <a:rPr lang="en-US" altLang="zh-TW" dirty="0"/>
              <a:t>Implementation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zh-TW" dirty="0"/>
          </a:p>
          <a:p>
            <a:r>
              <a:rPr lang="en-US" altLang="zh-TW" dirty="0"/>
              <a:t>Implementation circular queue</a:t>
            </a:r>
            <a:endParaRPr lang="zh-TW" altLang="zh-TW" dirty="0"/>
          </a:p>
          <a:p>
            <a:r>
              <a:rPr lang="en-US" altLang="zh-TW" dirty="0"/>
              <a:t>A Mazing Problem</a:t>
            </a:r>
            <a:endParaRPr lang="zh-TW" altLang="zh-TW" dirty="0"/>
          </a:p>
          <a:p>
            <a:r>
              <a:rPr lang="en-US" altLang="zh-TW" dirty="0"/>
              <a:t>infix --&gt;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array</a:t>
            </a:r>
            <a:r>
              <a:rPr lang="zh-TW" altLang="en-US" dirty="0"/>
              <a:t>實</a:t>
            </a:r>
            <a:r>
              <a:rPr lang="zh-TW" altLang="en-US" dirty="0" smtClean="0"/>
              <a:t>作出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的新增和刪除功能</a:t>
            </a:r>
            <a:endParaRPr lang="en-US" altLang="zh-TW" dirty="0" smtClean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pop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isEmpty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6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8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6200000">
            <a:off x="3975903" y="2757056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2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6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8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8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57321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77321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20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41720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681272" y="223438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-1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67843" y="245089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top+1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542247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262247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982247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702247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397406" y="223443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4" name="向下箭號 63"/>
          <p:cNvSpPr/>
          <p:nvPr/>
        </p:nvSpPr>
        <p:spPr>
          <a:xfrm rot="16200000">
            <a:off x="7595604" y="27574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7374088" y="2484010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732567" y="335727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7" name="向下箭號 66"/>
          <p:cNvSpPr/>
          <p:nvPr/>
        </p:nvSpPr>
        <p:spPr>
          <a:xfrm rot="16200000">
            <a:off x="4010886" y="389265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802826" y="3586499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top+1</a:t>
            </a:r>
            <a:endParaRPr lang="zh-TW" altLang="en-US" dirty="0"/>
          </a:p>
        </p:txBody>
      </p:sp>
      <p:sp>
        <p:nvSpPr>
          <p:cNvPr id="69" name="向下箭號 68"/>
          <p:cNvSpPr/>
          <p:nvPr/>
        </p:nvSpPr>
        <p:spPr>
          <a:xfrm rot="16200000">
            <a:off x="7630587" y="3893030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7409071" y="3619613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577230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7230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17230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37230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483684" y="332116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向下箭號 75"/>
          <p:cNvSpPr/>
          <p:nvPr/>
        </p:nvSpPr>
        <p:spPr>
          <a:xfrm rot="16200000">
            <a:off x="4010887" y="4995858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802827" y="468969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top+1</a:t>
            </a:r>
            <a:endParaRPr lang="zh-TW" altLang="en-US" dirty="0"/>
          </a:p>
        </p:txBody>
      </p:sp>
      <p:sp>
        <p:nvSpPr>
          <p:cNvPr id="78" name="向下箭號 77"/>
          <p:cNvSpPr/>
          <p:nvPr/>
        </p:nvSpPr>
        <p:spPr>
          <a:xfrm rot="16200000">
            <a:off x="7630588" y="499622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409072" y="4722812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插入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25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730372" y="448990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74180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294180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14180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34180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478439" y="447142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736961" y="562650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83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396270"/>
            <a:ext cx="4953000" cy="2733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0924" y="2751992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30924" y="3411415"/>
            <a:ext cx="4387362" cy="13803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289703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678128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移到要出入資料的位置並插入資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pop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4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6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86113" y="27126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36" name="向下箭號 35"/>
          <p:cNvSpPr/>
          <p:nvPr/>
        </p:nvSpPr>
        <p:spPr>
          <a:xfrm rot="16200000">
            <a:off x="3975901" y="2757056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4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86113" y="383652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6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86113" y="4969154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57321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77321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1720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541720" y="609862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07079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27079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47079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67079" y="2712740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向下箭號 63"/>
          <p:cNvSpPr/>
          <p:nvPr/>
        </p:nvSpPr>
        <p:spPr>
          <a:xfrm rot="16200000">
            <a:off x="7560436" y="27574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732567" y="335727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 = 1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7" name="向下箭號 66"/>
          <p:cNvSpPr/>
          <p:nvPr/>
        </p:nvSpPr>
        <p:spPr>
          <a:xfrm rot="16200000">
            <a:off x="4010884" y="389265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9" name="向下箭號 68"/>
          <p:cNvSpPr/>
          <p:nvPr/>
        </p:nvSpPr>
        <p:spPr>
          <a:xfrm rot="16200000">
            <a:off x="7595419" y="3893030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542062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62062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82062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02062" y="380040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448516" y="332116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 =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向下箭號 75"/>
          <p:cNvSpPr/>
          <p:nvPr/>
        </p:nvSpPr>
        <p:spPr>
          <a:xfrm rot="16200000">
            <a:off x="4010885" y="4995858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96224" y="249724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top-1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向下箭號 77"/>
          <p:cNvSpPr/>
          <p:nvPr/>
        </p:nvSpPr>
        <p:spPr>
          <a:xfrm rot="16200000">
            <a:off x="7595420" y="499622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1730372" y="448990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 = 0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39012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59012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79012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99012" y="49506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5443271" y="447142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 = 0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36961" y="562650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 = -1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681272" y="223438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362238" y="223443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 = 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740097" y="2528022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25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26980" y="358912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top-1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70853" y="3619899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26980" y="465549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top-1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70853" y="4686270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23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2425211"/>
            <a:ext cx="5105400" cy="3352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pop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移到要出入資料的位置並插入資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2549403"/>
            <a:ext cx="3981450" cy="24098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95602"/>
            <a:ext cx="2101363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555025"/>
            <a:ext cx="2101363" cy="10699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51180" y="30406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是空的則回傳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51180" y="37668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空的則回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49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238</Words>
  <Application>Microsoft Office PowerPoint</Application>
  <PresentationFormat>如螢幕大小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circular queue</vt:lpstr>
      <vt:lpstr>A Mazing Problem</vt:lpstr>
      <vt:lpstr>infix --&gt;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19</cp:revision>
  <dcterms:created xsi:type="dcterms:W3CDTF">2019-03-16T08:20:58Z</dcterms:created>
  <dcterms:modified xsi:type="dcterms:W3CDTF">2019-05-20T10:16:16Z</dcterms:modified>
</cp:coreProperties>
</file>