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9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44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1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685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93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9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560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4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1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15D0-C156-4E50-BB29-93FD4A7023AE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3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Chapter 4 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en-US" altLang="zh-TW" sz="5400" dirty="0" smtClean="0"/>
              <a:t>Linked </a:t>
            </a:r>
            <a:r>
              <a:rPr lang="en-US" altLang="zh-TW" sz="5400" dirty="0"/>
              <a:t>Lists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5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Implementation stack by Linked Lists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41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 by Linked Lists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</a:t>
            </a:r>
            <a:r>
              <a:rPr lang="zh-TW" altLang="en-US" dirty="0" smtClean="0"/>
              <a:t>作出一個</a:t>
            </a:r>
            <a:r>
              <a:rPr lang="zh-TW" altLang="en-US" dirty="0"/>
              <a:t>有</a:t>
            </a:r>
            <a:r>
              <a:rPr lang="zh-TW" altLang="en-US" dirty="0" smtClean="0"/>
              <a:t>插入和刪除功能的</a:t>
            </a:r>
            <a:r>
              <a:rPr lang="en-US" altLang="zh-TW" dirty="0" smtClean="0"/>
              <a:t>Stack</a:t>
            </a:r>
          </a:p>
          <a:p>
            <a:r>
              <a:rPr lang="zh-TW" altLang="en-US" dirty="0"/>
              <a:t>實</a:t>
            </a:r>
            <a:r>
              <a:rPr lang="zh-TW" altLang="en-US" dirty="0" smtClean="0"/>
              <a:t>作</a:t>
            </a:r>
            <a:r>
              <a:rPr lang="zh-TW" altLang="en-US" dirty="0"/>
              <a:t>步驟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建立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的結構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主要三個</a:t>
            </a:r>
            <a:r>
              <a:rPr lang="en-US" altLang="zh-TW" dirty="0" smtClean="0"/>
              <a:t>function</a:t>
            </a:r>
          </a:p>
          <a:p>
            <a:pPr lvl="1"/>
            <a:r>
              <a:rPr lang="zh-TW" altLang="en-US" dirty="0" smtClean="0"/>
              <a:t>插入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void push</a:t>
            </a:r>
          </a:p>
          <a:p>
            <a:pPr lvl="1"/>
            <a:r>
              <a:rPr lang="zh-TW" altLang="en-US" dirty="0" smtClean="0"/>
              <a:t>刪除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pop</a:t>
            </a:r>
            <a:endParaRPr lang="en-US" altLang="zh-TW" dirty="0"/>
          </a:p>
          <a:p>
            <a:pPr lvl="1"/>
            <a:r>
              <a:rPr lang="en-US" altLang="zh-TW" dirty="0" smtClean="0"/>
              <a:t>Stack</a:t>
            </a:r>
            <a:r>
              <a:rPr lang="zh-TW" altLang="en-US" dirty="0" smtClean="0"/>
              <a:t>是否為空的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isEmpty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588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 by Linked Lists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建立</a:t>
            </a:r>
            <a:r>
              <a:rPr lang="en-US" altLang="zh-TW" dirty="0"/>
              <a:t>node</a:t>
            </a:r>
            <a:r>
              <a:rPr lang="zh-TW" altLang="en-US" dirty="0"/>
              <a:t>的結構</a:t>
            </a:r>
            <a:r>
              <a:rPr lang="en-US" altLang="zh-TW" dirty="0"/>
              <a:t>(</a:t>
            </a:r>
            <a:r>
              <a:rPr lang="en-US" altLang="zh-TW" dirty="0" err="1"/>
              <a:t>struct</a:t>
            </a:r>
            <a:r>
              <a:rPr lang="en-US" altLang="zh-TW" dirty="0"/>
              <a:t>)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altLang="zh-TW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59" y="2429627"/>
            <a:ext cx="6953836" cy="317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 by Linked Lists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void push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在</a:t>
            </a:r>
            <a:r>
              <a:rPr lang="zh-TW" altLang="en-US" dirty="0"/>
              <a:t>程式中以動態的方式來配置一個 </a:t>
            </a:r>
            <a:r>
              <a:rPr lang="en-US" altLang="zh-TW" dirty="0" err="1" smtClean="0"/>
              <a:t>StackNode</a:t>
            </a:r>
            <a:r>
              <a:rPr lang="zh-TW" altLang="en-US" dirty="0" smtClean="0"/>
              <a:t>型態</a:t>
            </a:r>
            <a:r>
              <a:rPr lang="zh-TW" altLang="en-US" dirty="0"/>
              <a:t>大小的</a:t>
            </a:r>
            <a:r>
              <a:rPr lang="zh-TW" altLang="en-US" dirty="0" smtClean="0"/>
              <a:t>記憶體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判斷是否有可用的記憶體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如果有</a:t>
            </a:r>
            <a:r>
              <a:rPr lang="en-US" altLang="zh-TW" dirty="0" smtClean="0"/>
              <a:t>:</a:t>
            </a:r>
            <a:r>
              <a:rPr lang="zh-TW" altLang="en-US" dirty="0" smtClean="0"/>
              <a:t> 執行插入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如果沒有</a:t>
            </a:r>
            <a:r>
              <a:rPr lang="en-US" altLang="zh-TW" dirty="0" smtClean="0"/>
              <a:t>:</a:t>
            </a:r>
            <a:r>
              <a:rPr lang="zh-TW" altLang="en-US" dirty="0" smtClean="0"/>
              <a:t> 輸出警告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7986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 by Linked Lists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void </a:t>
            </a:r>
            <a:r>
              <a:rPr lang="en-US" altLang="zh-TW" dirty="0" smtClean="0"/>
              <a:t>push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2373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 by Linked Lists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void </a:t>
            </a:r>
            <a:r>
              <a:rPr lang="en-US" altLang="zh-TW" dirty="0" smtClean="0"/>
              <a:t>push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22250"/>
            <a:ext cx="8839200" cy="43338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8650" y="2909460"/>
            <a:ext cx="5154633" cy="4275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318524" y="28308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FF00"/>
                </a:solidFill>
              </a:rPr>
              <a:t>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50" y="3585663"/>
            <a:ext cx="5154633" cy="173448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28650" y="5320151"/>
            <a:ext cx="8362950" cy="99545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318524" y="3638102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FF00"/>
                </a:solidFill>
              </a:rPr>
              <a:t>2-1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178826" y="4667908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FF00"/>
                </a:solidFill>
              </a:rPr>
              <a:t>2-2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13" name="向下箭號 12"/>
          <p:cNvSpPr/>
          <p:nvPr/>
        </p:nvSpPr>
        <p:spPr>
          <a:xfrm>
            <a:off x="6970816" y="4833263"/>
            <a:ext cx="208010" cy="285007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 rot="5400000">
            <a:off x="6001767" y="3791803"/>
            <a:ext cx="208010" cy="285007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 rot="5400000">
            <a:off x="6001767" y="2980712"/>
            <a:ext cx="208010" cy="285007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79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85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127</Words>
  <Application>Microsoft Office PowerPoint</Application>
  <PresentationFormat>如螢幕大小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Chapter 4  Linked Lists</vt:lpstr>
      <vt:lpstr>Outline</vt:lpstr>
      <vt:lpstr>Implementation stack by Linked Lists</vt:lpstr>
      <vt:lpstr>Implementation stack by Linked Lists</vt:lpstr>
      <vt:lpstr>Implementation stack by Linked Lists</vt:lpstr>
      <vt:lpstr>Implementation stack by Linked Lists</vt:lpstr>
      <vt:lpstr>Implementation stack by Linked Lists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Basic Concepts</dc:title>
  <dc:creator>NCHU_WCCC</dc:creator>
  <cp:lastModifiedBy>NCHU_WCCC</cp:lastModifiedBy>
  <cp:revision>3</cp:revision>
  <dcterms:created xsi:type="dcterms:W3CDTF">2019-03-16T08:20:58Z</dcterms:created>
  <dcterms:modified xsi:type="dcterms:W3CDTF">2019-05-20T07:29:05Z</dcterms:modified>
</cp:coreProperties>
</file>