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68" r:id="rId4"/>
    <p:sldId id="274" r:id="rId5"/>
    <p:sldId id="275" r:id="rId6"/>
    <p:sldId id="276" r:id="rId7"/>
    <p:sldId id="277" r:id="rId8"/>
    <p:sldId id="278" r:id="rId9"/>
    <p:sldId id="279" r:id="rId10"/>
    <p:sldId id="269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7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57" autoAdjust="0"/>
  </p:normalViewPr>
  <p:slideViewPr>
    <p:cSldViewPr snapToGrid="0">
      <p:cViewPr varScale="1">
        <p:scale>
          <a:sx n="81" d="100"/>
          <a:sy n="81" d="100"/>
        </p:scale>
        <p:origin x="72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575AA-0FB3-4FAD-B388-4DCFCDFB36B2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5C3E-8EE9-4A9E-9FC1-7A9167AAB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20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3 </a:t>
            </a:r>
            <a:br>
              <a:rPr lang="en-US" altLang="zh-TW" sz="5400" dirty="0"/>
            </a:br>
            <a:r>
              <a:rPr lang="en-US" altLang="zh-TW" sz="5400" dirty="0"/>
              <a:t>Stacks and Queues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43" y="2751993"/>
            <a:ext cx="4905586" cy="304213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2468" y="3094893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92468" y="3754316"/>
            <a:ext cx="4387362" cy="16969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89734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是滿的則無法插入資料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789734" y="3897935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移到要增加資料的位置並插入資料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33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deleteq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queue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9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10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2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1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35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</a:t>
            </a:r>
            <a:r>
              <a:rPr lang="zh-TW" altLang="en-US" dirty="0"/>
              <a:t>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6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8" y="2467402"/>
            <a:ext cx="5569928" cy="334995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deleteq</a:t>
            </a:r>
            <a:r>
              <a:rPr lang="en-US" altLang="zh-TW" dirty="0"/>
              <a:t>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3116844"/>
            <a:ext cx="5249007" cy="5583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49" y="3675188"/>
            <a:ext cx="5249007" cy="17584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12828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是空的則無法刪除資料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912828" y="3897935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front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往要刪除的資料方向移動並刪除資料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939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array</a:t>
            </a:r>
            <a:r>
              <a:rPr lang="zh-TW" altLang="en-US" dirty="0"/>
              <a:t>實作出</a:t>
            </a:r>
            <a:r>
              <a:rPr lang="en-US" altLang="zh-TW" dirty="0"/>
              <a:t>queue</a:t>
            </a:r>
            <a:r>
              <a:rPr lang="zh-TW" altLang="en-US" dirty="0"/>
              <a:t>的新增和刪除功能</a:t>
            </a:r>
            <a:endParaRPr lang="en-US" altLang="zh-TW" dirty="0"/>
          </a:p>
          <a:p>
            <a:r>
              <a:rPr lang="zh-TW" altLang="en-US" dirty="0"/>
              <a:t>主要三個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addq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deleteq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Queue</a:t>
            </a:r>
            <a:r>
              <a:rPr lang="zh-TW" altLang="en-US" dirty="0"/>
              <a:t>是否為空的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isEmpty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59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addq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3394779" y="5567467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初始狀態</a:t>
            </a: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5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7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6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9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addq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</a:t>
            </a:r>
            <a:r>
              <a:rPr lang="zh-TW" altLang="en-US" dirty="0"/>
              <a:t>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94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473</Words>
  <Application>Microsoft Office PowerPoint</Application>
  <PresentationFormat>如螢幕大小 (4:3)</PresentationFormat>
  <Paragraphs>218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Chapter 3  Stacks and Queues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76</cp:revision>
  <dcterms:created xsi:type="dcterms:W3CDTF">2019-03-16T08:20:58Z</dcterms:created>
  <dcterms:modified xsi:type="dcterms:W3CDTF">2019-09-23T10:34:37Z</dcterms:modified>
</cp:coreProperties>
</file>