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3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65" r:id="rId20"/>
    <p:sldId id="267" r:id="rId21"/>
    <p:sldId id="268" r:id="rId22"/>
    <p:sldId id="274" r:id="rId23"/>
    <p:sldId id="275" r:id="rId24"/>
    <p:sldId id="276" r:id="rId25"/>
    <p:sldId id="277" r:id="rId26"/>
    <p:sldId id="278" r:id="rId27"/>
    <p:sldId id="279" r:id="rId28"/>
    <p:sldId id="269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70" r:id="rId37"/>
    <p:sldId id="261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262" r:id="rId56"/>
    <p:sldId id="322" r:id="rId57"/>
    <p:sldId id="323" r:id="rId58"/>
    <p:sldId id="324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57" autoAdjust="0"/>
  </p:normalViewPr>
  <p:slideViewPr>
    <p:cSldViewPr snapToGrid="0">
      <p:cViewPr varScale="1">
        <p:scale>
          <a:sx n="107" d="100"/>
          <a:sy n="107" d="100"/>
        </p:scale>
        <p:origin x="1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P135</a:t>
            </a:r>
            <a:r>
              <a:rPr lang="zh-TW" altLang="en-US" dirty="0"/>
              <a:t> </a:t>
            </a:r>
            <a:r>
              <a:rPr lang="en-US" altLang="zh-TW" dirty="0"/>
              <a:t>Figure 3.16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P134</a:t>
            </a:r>
            <a:r>
              <a:rPr lang="zh-TW" altLang="en-US" dirty="0"/>
              <a:t>  </a:t>
            </a:r>
            <a:r>
              <a:rPr lang="en-US" altLang="zh-TW" dirty="0"/>
              <a:t>program 3.14</a:t>
            </a:r>
          </a:p>
          <a:p>
            <a:r>
              <a:rPr lang="en-US" altLang="zh-TW" dirty="0"/>
              <a:t>P132 </a:t>
            </a:r>
            <a:r>
              <a:rPr lang="zh-TW" altLang="en-US" dirty="0"/>
              <a:t>有</a:t>
            </a:r>
            <a:r>
              <a:rPr lang="en-US" altLang="zh-TW" dirty="0"/>
              <a:t>token to string</a:t>
            </a:r>
            <a:r>
              <a:rPr lang="zh-TW" altLang="en-US" dirty="0"/>
              <a:t>的原因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P137 program 3.15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5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br>
              <a:rPr lang="en-US" altLang="zh-TW" sz="5400" dirty="0"/>
            </a:br>
            <a:r>
              <a:rPr lang="en-US" altLang="zh-TW" sz="5400" dirty="0"/>
              <a:t>Stacks 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092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0" y="2373145"/>
            <a:ext cx="5238661" cy="196449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已滿</a:t>
            </a:r>
            <a:r>
              <a:rPr lang="en-US" altLang="zh-TW" dirty="0"/>
              <a:t>: </a:t>
            </a:r>
            <a:r>
              <a:rPr lang="en-US" altLang="zh-TW" dirty="0" err="1" smtClean="0"/>
              <a:t>stackFull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0947" y="2695971"/>
            <a:ext cx="4574753" cy="7943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970948" y="3490330"/>
            <a:ext cx="4574752" cy="5113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73193" y="286117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673193" y="3409184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移到要插入資料的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0" y="5070585"/>
            <a:ext cx="8153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88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0167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0313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82648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508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90429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3554237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7105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708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4" y="2365192"/>
            <a:ext cx="5029356" cy="217094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</a:t>
            </a:r>
            <a:r>
              <a:rPr lang="en-US" altLang="zh-TW" dirty="0" smtClean="0"/>
              <a:t>pop</a:t>
            </a:r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為空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stackEmpty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22784"/>
            <a:ext cx="4387362" cy="825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648633"/>
            <a:ext cx="4387362" cy="4575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054085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743022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到的資料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回傳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" y="5129006"/>
            <a:ext cx="7986532" cy="12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Implementation stack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3" action="ppaction://hlinksldjump"/>
              </a:rPr>
              <a:t>Implementation queue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4" action="ppaction://hlinksldjump"/>
              </a:rPr>
              <a:t>A Mazing Problem</a:t>
            </a:r>
            <a:endParaRPr lang="zh-TW" altLang="zh-TW" dirty="0"/>
          </a:p>
          <a:p>
            <a:r>
              <a:rPr lang="en-US" altLang="zh-TW" dirty="0">
                <a:hlinkClick r:id="rId5" action="ppaction://hlinksldjump"/>
              </a:rPr>
              <a:t>Infix to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2728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的新增和刪除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/>
              <a:t>建立結構 </a:t>
            </a:r>
            <a:r>
              <a:rPr lang="en-US" altLang="zh-TW" dirty="0"/>
              <a:t>element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四</a:t>
            </a:r>
            <a:r>
              <a:rPr lang="zh-TW" altLang="en-US" dirty="0" smtClean="0"/>
              <a:t>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 smtClean="0"/>
              <a:t>已</a:t>
            </a:r>
            <a:r>
              <a:rPr lang="zh-TW" altLang="en-US" dirty="0"/>
              <a:t>滿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queueFull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 smtClean="0"/>
              <a:t>為</a:t>
            </a:r>
            <a:r>
              <a:rPr lang="zh-TW" altLang="en-US" dirty="0"/>
              <a:t>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queueEmpty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9" y="2925389"/>
            <a:ext cx="3133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8" y="2436158"/>
            <a:ext cx="4686300" cy="17526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Queue</a:t>
            </a:r>
            <a:r>
              <a:rPr lang="zh-TW" altLang="en-US" dirty="0"/>
              <a:t>已滿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queueFull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3855" y="2770093"/>
            <a:ext cx="4057650" cy="6258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93855" y="3395910"/>
            <a:ext cx="4057650" cy="4589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56652" y="2882678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是滿的則無法插入資料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556652" y="3369017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8" y="5085090"/>
            <a:ext cx="8181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stack</a:t>
            </a:r>
            <a:r>
              <a:rPr lang="zh-TW" altLang="en-US" dirty="0"/>
              <a:t>的新增和刪除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建立結構 </a:t>
            </a:r>
            <a:r>
              <a:rPr lang="en-US" altLang="zh-TW" dirty="0" smtClean="0"/>
              <a:t>element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主要四個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Stack</a:t>
            </a:r>
            <a:r>
              <a:rPr lang="zh-TW" altLang="en-US" dirty="0" smtClean="0"/>
              <a:t>已滿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stackFull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Stack</a:t>
            </a:r>
            <a:r>
              <a:rPr lang="zh-TW" altLang="en-US" dirty="0" smtClean="0"/>
              <a:t>為</a:t>
            </a:r>
            <a:r>
              <a:rPr lang="zh-TW" altLang="en-US" dirty="0"/>
              <a:t>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stackEmpty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9" y="2877670"/>
            <a:ext cx="3133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2339623"/>
            <a:ext cx="4535122" cy="198136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Queue</a:t>
            </a:r>
            <a:r>
              <a:rPr lang="zh-TW" altLang="en-US" dirty="0"/>
              <a:t>為空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queueEmpty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5972" y="2689410"/>
            <a:ext cx="3954256" cy="8068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15972" y="3496234"/>
            <a:ext cx="3954256" cy="4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22656" y="2853410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22656" y="3433482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" y="5041104"/>
            <a:ext cx="8041816" cy="12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設計一個地圖，用</a:t>
            </a:r>
            <a:r>
              <a:rPr lang="en-US" altLang="zh-TW" dirty="0"/>
              <a:t>stack</a:t>
            </a:r>
            <a:r>
              <a:rPr lang="zh-TW" altLang="en-US" dirty="0"/>
              <a:t>記錄從起點走到終點的路徑</a:t>
            </a:r>
            <a:endParaRPr lang="en-US" altLang="zh-TW" dirty="0"/>
          </a:p>
          <a:p>
            <a:r>
              <a:rPr lang="zh-TW" altLang="en-US" dirty="0"/>
              <a:t>實行步驟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initMap</a:t>
            </a:r>
            <a:r>
              <a:rPr lang="en-US" altLang="zh-TW" dirty="0"/>
              <a:t>()</a:t>
            </a:r>
          </a:p>
          <a:p>
            <a:pPr lvl="2"/>
            <a:r>
              <a:rPr lang="zh-TW" altLang="en-US" dirty="0"/>
              <a:t>初始地圖</a:t>
            </a:r>
            <a:r>
              <a:rPr lang="en-US" altLang="zh-TW" dirty="0"/>
              <a:t>map[][]</a:t>
            </a:r>
          </a:p>
          <a:p>
            <a:pPr lvl="2"/>
            <a:r>
              <a:rPr lang="zh-TW" altLang="en-US" dirty="0"/>
              <a:t>初始標記</a:t>
            </a:r>
            <a:r>
              <a:rPr lang="en-US" altLang="zh-TW" dirty="0"/>
              <a:t>mark[][]</a:t>
            </a:r>
          </a:p>
          <a:p>
            <a:pPr lvl="2"/>
            <a:r>
              <a:rPr lang="zh-TW" altLang="en-US" dirty="0"/>
              <a:t>初始方位</a:t>
            </a:r>
            <a:r>
              <a:rPr lang="en-US" altLang="zh-TW" dirty="0"/>
              <a:t>(</a:t>
            </a:r>
            <a:r>
              <a:rPr lang="zh-TW" altLang="en-US" dirty="0"/>
              <a:t>八方位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path()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664"/>
              </p:ext>
            </p:extLst>
          </p:nvPr>
        </p:nvGraphicFramePr>
        <p:xfrm>
          <a:off x="5128846" y="2856524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0039" y="526016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746755" y="2654302"/>
            <a:ext cx="232015" cy="659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85680" y="2334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99166" y="4590544"/>
            <a:ext cx="229083" cy="61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249" y="5260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0</a:t>
            </a:r>
            <a:r>
              <a:rPr lang="zh-TW" altLang="en-US" dirty="0"/>
              <a:t>是路</a:t>
            </a:r>
            <a:r>
              <a:rPr lang="en-US" altLang="zh-TW" dirty="0"/>
              <a:t>(</a:t>
            </a:r>
            <a:r>
              <a:rPr lang="zh-TW" altLang="en-US" dirty="0"/>
              <a:t>可以走的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是牆</a:t>
            </a:r>
            <a:r>
              <a:rPr lang="en-US" altLang="zh-TW" dirty="0"/>
              <a:t>(</a:t>
            </a:r>
            <a:r>
              <a:rPr lang="zh-TW" altLang="en-US" dirty="0"/>
              <a:t>不能走的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37683"/>
              </p:ext>
            </p:extLst>
          </p:nvPr>
        </p:nvGraphicFramePr>
        <p:xfrm>
          <a:off x="1154725" y="3403990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52820"/>
              </p:ext>
            </p:extLst>
          </p:nvPr>
        </p:nvGraphicFramePr>
        <p:xfrm>
          <a:off x="3568188" y="340398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13" y="3590298"/>
            <a:ext cx="1952625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5918" y="5807631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8122" y="5807631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9" name="矩形 8"/>
          <p:cNvSpPr/>
          <p:nvPr/>
        </p:nvSpPr>
        <p:spPr>
          <a:xfrm>
            <a:off x="6370957" y="57859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</p:spTree>
    <p:extLst>
      <p:ext uri="{BB962C8B-B14F-4D97-AF65-F5344CB8AC3E}">
        <p14:creationId xmlns:p14="http://schemas.microsoft.com/office/powerpoint/2010/main" val="73591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第一步</a:t>
            </a:r>
            <a:endParaRPr lang="en-US" altLang="zh-TW" dirty="0"/>
          </a:p>
          <a:p>
            <a:r>
              <a:rPr lang="zh-TW" altLang="en-US" dirty="0"/>
              <a:t>從起點</a:t>
            </a:r>
            <a:r>
              <a:rPr lang="en-US" altLang="zh-TW" dirty="0"/>
              <a:t>(1, 1)</a:t>
            </a:r>
            <a:r>
              <a:rPr lang="zh-TW" altLang="en-US" dirty="0"/>
              <a:t>開始，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2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0273"/>
              </p:ext>
            </p:extLst>
          </p:nvPr>
        </p:nvGraphicFramePr>
        <p:xfrm>
          <a:off x="1040427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8870"/>
              </p:ext>
            </p:extLst>
          </p:nvPr>
        </p:nvGraphicFramePr>
        <p:xfrm>
          <a:off x="3787999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81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1620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77933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6979725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302493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922188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696918" y="445770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19067" y="4914271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1935" y="5315803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第二步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3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00120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39634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54072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410690" y="4843447"/>
            <a:ext cx="360000" cy="360000"/>
            <a:chOff x="7570177" y="492366"/>
            <a:chExt cx="861646" cy="861646"/>
          </a:xfrm>
        </p:grpSpPr>
        <p:sp>
          <p:nvSpPr>
            <p:cNvPr id="38" name="矩形 37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第三步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1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546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66940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435182" y="463141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第四步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(1, 4)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標記已走過，所有方向都沒路，退回上一步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373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352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445000" y="4829010"/>
            <a:ext cx="360000" cy="360000"/>
            <a:chOff x="7570177" y="492366"/>
            <a:chExt cx="861646" cy="861646"/>
          </a:xfrm>
        </p:grpSpPr>
        <p:sp>
          <p:nvSpPr>
            <p:cNvPr id="40" name="矩形 39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731537" y="4168697"/>
            <a:ext cx="360000" cy="360000"/>
            <a:chOff x="7570177" y="492366"/>
            <a:chExt cx="861646" cy="861646"/>
          </a:xfrm>
        </p:grpSpPr>
        <p:sp>
          <p:nvSpPr>
            <p:cNvPr id="43" name="矩形 4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6" name="矩形 4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，從方向</a:t>
            </a:r>
            <a:r>
              <a:rPr lang="en-US" altLang="zh-TW" dirty="0"/>
              <a:t>2</a:t>
            </a:r>
            <a:r>
              <a:rPr lang="zh-TW" altLang="en-US" dirty="0"/>
              <a:t>開始繼續找路，直到方向</a:t>
            </a:r>
            <a:r>
              <a:rPr lang="en-US" altLang="zh-TW" dirty="0"/>
              <a:t>6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860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7546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5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788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186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824BEA9-082A-4C45-984B-2B37EE1258CF}"/>
              </a:ext>
            </a:extLst>
          </p:cNvPr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981937-E79C-402F-B4E7-807321B4DA72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89327C-D498-4002-A421-CBD894F821FD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B17A0D0-F0D6-4E12-A2C2-25234744BC37}"/>
              </a:ext>
            </a:extLst>
          </p:cNvPr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54B6432-4013-453E-B99F-7599908ABB4A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F416034-B1AF-41E6-92DF-E424767EDCE0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4B3079-46F1-4481-9B98-C494C08B1DE4}"/>
              </a:ext>
            </a:extLst>
          </p:cNvPr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605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23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66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8265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070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1300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706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66883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63737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5418A01-80D0-47E9-B148-6B9CEFF637F7}"/>
              </a:ext>
            </a:extLst>
          </p:cNvPr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4093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3143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BABEC35-535D-4884-9E82-91CF4A9E05BB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9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以此類推，最後走到終點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832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7084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E0D69BA-106F-46CA-ABEC-7719E9E4E214}"/>
              </a:ext>
            </a:extLst>
          </p:cNvPr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struct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0" y="2692276"/>
            <a:ext cx="3171825" cy="204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3" y="2692276"/>
            <a:ext cx="441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8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78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2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1307727"/>
            <a:ext cx="5409602" cy="44730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1496" y="2480365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重複執行直到到達終點前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85384" y="33680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從方向</a:t>
            </a:r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開始依序找路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620619" y="3918432"/>
            <a:ext cx="1313180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走到出口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20619" y="4256986"/>
            <a:ext cx="3467616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有路可走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(map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有路且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沒走過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n w="3175">
                <a:solidFill>
                  <a:srgbClr val="FFFF00"/>
                </a:solidFill>
              </a:ln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0" y="5766856"/>
            <a:ext cx="5049116" cy="109114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07379" y="5695052"/>
            <a:ext cx="413240" cy="1162947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47992" y="5242913"/>
            <a:ext cx="2159566" cy="307777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，紀錄路徑</a:t>
            </a:r>
          </a:p>
        </p:txBody>
      </p:sp>
    </p:spTree>
    <p:extLst>
      <p:ext uri="{BB962C8B-B14F-4D97-AF65-F5344CB8AC3E}">
        <p14:creationId xmlns:p14="http://schemas.microsoft.com/office/powerpoint/2010/main" val="2928789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infix</a:t>
            </a:r>
            <a:r>
              <a:rPr lang="zh-TW" altLang="en-US" dirty="0"/>
              <a:t>，輸出</a:t>
            </a:r>
            <a:r>
              <a:rPr lang="en-US" altLang="zh-TW" dirty="0"/>
              <a:t>postfix</a:t>
            </a:r>
          </a:p>
          <a:p>
            <a:r>
              <a:rPr lang="zh-TW" altLang="en-US" dirty="0"/>
              <a:t>主要二個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token to string:</a:t>
            </a:r>
            <a:r>
              <a:rPr lang="zh-TW" altLang="en-US" dirty="0"/>
              <a:t> </a:t>
            </a:r>
            <a:r>
              <a:rPr lang="en-US" altLang="zh-TW" dirty="0" err="1"/>
              <a:t>getToken</a:t>
            </a:r>
            <a:r>
              <a:rPr lang="en-US" altLang="zh-TW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infix to postfix:</a:t>
            </a:r>
            <a:r>
              <a:rPr lang="zh-TW" altLang="en-US" dirty="0"/>
              <a:t> </a:t>
            </a:r>
            <a:r>
              <a:rPr lang="en-US" altLang="zh-TW" dirty="0"/>
              <a:t>postfix()</a:t>
            </a:r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input: a</a:t>
            </a:r>
            <a:r>
              <a:rPr lang="zh-TW" altLang="en-US" dirty="0"/>
              <a:t>*</a:t>
            </a:r>
            <a:r>
              <a:rPr lang="en-US" altLang="zh-TW" dirty="0"/>
              <a:t>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</a:p>
          <a:p>
            <a:r>
              <a:rPr lang="en-US" altLang="zh-TW" dirty="0"/>
              <a:t>token</a:t>
            </a:r>
          </a:p>
          <a:p>
            <a:r>
              <a:rPr lang="en-US" altLang="zh-TW" dirty="0"/>
              <a:t>output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869CFBE-1EB9-4108-ADAB-05C65A0E7DE3}"/>
              </a:ext>
            </a:extLst>
          </p:cNvPr>
          <p:cNvGrpSpPr/>
          <p:nvPr/>
        </p:nvGrpSpPr>
        <p:grpSpPr>
          <a:xfrm>
            <a:off x="1100827" y="3352263"/>
            <a:ext cx="896647" cy="2336598"/>
            <a:chOff x="1589100" y="3149802"/>
            <a:chExt cx="896647" cy="23365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BC474D-EF56-4375-8142-652AB8689451}"/>
                </a:ext>
              </a:extLst>
            </p:cNvPr>
            <p:cNvSpPr/>
            <p:nvPr/>
          </p:nvSpPr>
          <p:spPr>
            <a:xfrm>
              <a:off x="1633491" y="3284738"/>
              <a:ext cx="798991" cy="2201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4351F4-6455-490C-B9D2-18E423EF3B7B}"/>
                </a:ext>
              </a:extLst>
            </p:cNvPr>
            <p:cNvSpPr/>
            <p:nvPr/>
          </p:nvSpPr>
          <p:spPr>
            <a:xfrm>
              <a:off x="1589100" y="3149802"/>
              <a:ext cx="896647" cy="279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BDB26-68E6-4B76-8FCC-789A24EBA0AA}"/>
              </a:ext>
            </a:extLst>
          </p:cNvPr>
          <p:cNvSpPr txBox="1"/>
          <p:nvPr/>
        </p:nvSpPr>
        <p:spPr>
          <a:xfrm>
            <a:off x="1215424" y="57062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89F40E-8849-4FF7-9EA5-769C2205AA5E}"/>
              </a:ext>
            </a:extLst>
          </p:cNvPr>
          <p:cNvSpPr/>
          <p:nvPr/>
        </p:nvSpPr>
        <p:spPr>
          <a:xfrm flipH="1">
            <a:off x="2248663" y="5753292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27D0F5-BA17-4A3B-B215-5206FE13679E}"/>
              </a:ext>
            </a:extLst>
          </p:cNvPr>
          <p:cNvSpPr txBox="1"/>
          <p:nvPr/>
        </p:nvSpPr>
        <p:spPr>
          <a:xfrm>
            <a:off x="2728057" y="5706292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-1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3F99AD-9290-437D-B539-8986EBE041F6}"/>
              </a:ext>
            </a:extLst>
          </p:cNvPr>
          <p:cNvSpPr/>
          <p:nvPr/>
        </p:nvSpPr>
        <p:spPr>
          <a:xfrm>
            <a:off x="1953389" y="2431819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5B616-2108-4D69-B1CA-E3F817EB2C7D}"/>
              </a:ext>
            </a:extLst>
          </p:cNvPr>
          <p:cNvSpPr/>
          <p:nvPr/>
        </p:nvSpPr>
        <p:spPr>
          <a:xfrm>
            <a:off x="247321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B461A-2BAE-4DBA-9D9B-9C3481E50731}"/>
              </a:ext>
            </a:extLst>
          </p:cNvPr>
          <p:cNvSpPr/>
          <p:nvPr/>
        </p:nvSpPr>
        <p:spPr>
          <a:xfrm>
            <a:off x="3477611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3EE06A-CF8C-4215-92A4-52D50A2309C0}"/>
              </a:ext>
            </a:extLst>
          </p:cNvPr>
          <p:cNvSpPr/>
          <p:nvPr/>
        </p:nvSpPr>
        <p:spPr>
          <a:xfrm>
            <a:off x="2997857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91D72-AF46-4267-9A06-200C869208FD}"/>
              </a:ext>
            </a:extLst>
          </p:cNvPr>
          <p:cNvSpPr/>
          <p:nvPr/>
        </p:nvSpPr>
        <p:spPr>
          <a:xfrm>
            <a:off x="552005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D9C50B-3A8C-415D-97A3-AA96997EB79D}"/>
              </a:ext>
            </a:extLst>
          </p:cNvPr>
          <p:cNvSpPr/>
          <p:nvPr/>
        </p:nvSpPr>
        <p:spPr>
          <a:xfrm>
            <a:off x="4008661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80E423-27F4-407B-8E13-09BD273DE2BC}"/>
              </a:ext>
            </a:extLst>
          </p:cNvPr>
          <p:cNvSpPr/>
          <p:nvPr/>
        </p:nvSpPr>
        <p:spPr>
          <a:xfrm>
            <a:off x="5040305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577705-B1BE-4546-9E71-DE93CF1269A4}"/>
              </a:ext>
            </a:extLst>
          </p:cNvPr>
          <p:cNvSpPr/>
          <p:nvPr/>
        </p:nvSpPr>
        <p:spPr>
          <a:xfrm>
            <a:off x="6044694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868499-52A5-46CF-9426-1123EA3B631E}"/>
              </a:ext>
            </a:extLst>
          </p:cNvPr>
          <p:cNvSpPr/>
          <p:nvPr/>
        </p:nvSpPr>
        <p:spPr>
          <a:xfrm>
            <a:off x="4533299" y="2431819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932FCE-6385-4AD6-B7D2-FCC774250C3F}"/>
              </a:ext>
            </a:extLst>
          </p:cNvPr>
          <p:cNvSpPr/>
          <p:nvPr/>
        </p:nvSpPr>
        <p:spPr>
          <a:xfrm>
            <a:off x="2011997" y="2936087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F5B7C7-48B3-4623-A7F6-C9EE7D9095B5}"/>
              </a:ext>
            </a:extLst>
          </p:cNvPr>
          <p:cNvSpPr/>
          <p:nvPr/>
        </p:nvSpPr>
        <p:spPr>
          <a:xfrm>
            <a:off x="5408105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2A8232-75A3-4D26-B444-6EA78AFEE8BC}"/>
              </a:ext>
            </a:extLst>
          </p:cNvPr>
          <p:cNvSpPr/>
          <p:nvPr/>
        </p:nvSpPr>
        <p:spPr>
          <a:xfrm>
            <a:off x="2574810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09E9A7-2FE3-4764-B559-328BE6EAA5E7}"/>
              </a:ext>
            </a:extLst>
          </p:cNvPr>
          <p:cNvSpPr/>
          <p:nvPr/>
        </p:nvSpPr>
        <p:spPr>
          <a:xfrm>
            <a:off x="4266453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2347C8-1A3F-47BA-A123-D5F1708A06D2}"/>
              </a:ext>
            </a:extLst>
          </p:cNvPr>
          <p:cNvSpPr/>
          <p:nvPr/>
        </p:nvSpPr>
        <p:spPr>
          <a:xfrm>
            <a:off x="3698832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A5A067-2F6F-46C8-B15E-760EA41BCACB}"/>
              </a:ext>
            </a:extLst>
          </p:cNvPr>
          <p:cNvSpPr/>
          <p:nvPr/>
        </p:nvSpPr>
        <p:spPr>
          <a:xfrm>
            <a:off x="4834074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3C8CD9-23D0-44FB-8DD6-2861DAF628C0}"/>
              </a:ext>
            </a:extLst>
          </p:cNvPr>
          <p:cNvSpPr/>
          <p:nvPr/>
        </p:nvSpPr>
        <p:spPr>
          <a:xfrm>
            <a:off x="3148843" y="2936087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2216BC-A345-498D-9C47-272FE507BCC9}"/>
              </a:ext>
            </a:extLst>
          </p:cNvPr>
          <p:cNvSpPr/>
          <p:nvPr/>
        </p:nvSpPr>
        <p:spPr>
          <a:xfrm>
            <a:off x="1394672" y="5165296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5931387-8315-4B5A-B8FD-8A76BD63515D}"/>
              </a:ext>
            </a:extLst>
          </p:cNvPr>
          <p:cNvSpPr/>
          <p:nvPr/>
        </p:nvSpPr>
        <p:spPr>
          <a:xfrm flipH="1">
            <a:off x="2248663" y="5236740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8D382B1-E93A-4243-9D38-4D0183D6C89E}"/>
              </a:ext>
            </a:extLst>
          </p:cNvPr>
          <p:cNvSpPr txBox="1"/>
          <p:nvPr/>
        </p:nvSpPr>
        <p:spPr>
          <a:xfrm>
            <a:off x="2728057" y="51897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0</a:t>
            </a:r>
            <a:endParaRPr lang="zh-TW" altLang="en-US" dirty="0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66F0D78D-3BAC-42C4-85A4-EB49D54C5713}"/>
              </a:ext>
            </a:extLst>
          </p:cNvPr>
          <p:cNvSpPr/>
          <p:nvPr/>
        </p:nvSpPr>
        <p:spPr>
          <a:xfrm flipH="1">
            <a:off x="2251275" y="4663284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C02687-1FF0-4C6B-B588-C79FCAAA698D}"/>
              </a:ext>
            </a:extLst>
          </p:cNvPr>
          <p:cNvSpPr txBox="1"/>
          <p:nvPr/>
        </p:nvSpPr>
        <p:spPr>
          <a:xfrm>
            <a:off x="2730669" y="4616284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1</a:t>
            </a:r>
            <a:endParaRPr lang="zh-TW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B53113-CCBB-43AA-9952-C224B81EA887}"/>
              </a:ext>
            </a:extLst>
          </p:cNvPr>
          <p:cNvSpPr/>
          <p:nvPr/>
        </p:nvSpPr>
        <p:spPr>
          <a:xfrm flipH="1">
            <a:off x="2248821" y="4109746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9F9BD2-86FC-4645-BC56-3A1928C0722E}"/>
              </a:ext>
            </a:extLst>
          </p:cNvPr>
          <p:cNvSpPr txBox="1"/>
          <p:nvPr/>
        </p:nvSpPr>
        <p:spPr>
          <a:xfrm>
            <a:off x="2728215" y="4062746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2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1C27BA-67E5-4324-A109-2073351CF3FC}"/>
              </a:ext>
            </a:extLst>
          </p:cNvPr>
          <p:cNvSpPr/>
          <p:nvPr/>
        </p:nvSpPr>
        <p:spPr>
          <a:xfrm>
            <a:off x="1417114" y="4597771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828946-0E71-47D5-B2D3-5E76419A193D}"/>
              </a:ext>
            </a:extLst>
          </p:cNvPr>
          <p:cNvSpPr/>
          <p:nvPr/>
        </p:nvSpPr>
        <p:spPr>
          <a:xfrm>
            <a:off x="1393418" y="40795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/>
      <p:bldP spid="9" grpId="1"/>
      <p:bldP spid="9" grpId="2"/>
      <p:bldP spid="9" grpId="3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/>
      <p:bldP spid="32" grpId="1"/>
      <p:bldP spid="32" grpId="2"/>
      <p:bldP spid="32" grpId="3"/>
      <p:bldP spid="32" grpId="4"/>
      <p:bldP spid="32" grpId="5"/>
      <p:bldP spid="33" grpId="0" animBg="1"/>
      <p:bldP spid="33" grpId="1" animBg="1"/>
      <p:bldP spid="33" grpId="2" animBg="1"/>
      <p:bldP spid="33" grpId="3" animBg="1"/>
      <p:bldP spid="34" grpId="0"/>
      <p:bldP spid="34" grpId="1"/>
      <p:bldP spid="34" grpId="2"/>
      <p:bldP spid="34" grpId="3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B44B274-535D-40E0-B630-EF55CC8A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43381"/>
            <a:ext cx="5516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DB2DEC-1FE4-49E0-B7F5-9DA181419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90619"/>
            <a:ext cx="6129839" cy="5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2522</Words>
  <Application>Microsoft Office PowerPoint</Application>
  <PresentationFormat>如螢幕大小 (4:3)</PresentationFormat>
  <Paragraphs>1567</Paragraphs>
  <Slides>58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Infix to postfix</vt:lpstr>
      <vt:lpstr>Infix to postfix</vt:lpstr>
      <vt:lpstr>Infix to postfix</vt:lpstr>
      <vt:lpstr>Infix to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82</cp:revision>
  <dcterms:created xsi:type="dcterms:W3CDTF">2019-03-16T08:20:58Z</dcterms:created>
  <dcterms:modified xsi:type="dcterms:W3CDTF">2019-09-27T10:19:32Z</dcterms:modified>
</cp:coreProperties>
</file>