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9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44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1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6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9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9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56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4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1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15D0-C156-4E50-BB29-93FD4A7023AE}" type="datetimeFigureOut">
              <a:rPr lang="zh-TW" altLang="en-US" smtClean="0"/>
              <a:t>2019/7/29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3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Chapter 5 Trees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50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Traversing a binary tree</a:t>
            </a:r>
          </a:p>
          <a:p>
            <a:r>
              <a:rPr lang="en-US" altLang="zh-TW" dirty="0"/>
              <a:t>Threaded binary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</a:p>
          <a:p>
            <a:r>
              <a:rPr lang="en-US" altLang="zh-TW" dirty="0" smtClean="0"/>
              <a:t>Binary </a:t>
            </a:r>
            <a:r>
              <a:rPr lang="en-US" altLang="zh-TW" dirty="0"/>
              <a:t>search tree insert and search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41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Traversing a binary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list</a:t>
            </a:r>
            <a:r>
              <a:rPr lang="zh-TW" altLang="en-US" dirty="0"/>
              <a:t>的方式實作</a:t>
            </a:r>
            <a:r>
              <a:rPr lang="en-US" altLang="zh-TW" dirty="0"/>
              <a:t>binary tree</a:t>
            </a:r>
            <a:r>
              <a:rPr lang="zh-TW" altLang="en-US" dirty="0"/>
              <a:t>的四種走訪方式</a:t>
            </a:r>
            <a:endParaRPr lang="en-US" altLang="zh-TW" dirty="0"/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建立樹的</a:t>
            </a:r>
            <a:r>
              <a:rPr lang="en-US" altLang="zh-TW" dirty="0"/>
              <a:t>node</a:t>
            </a:r>
            <a:r>
              <a:rPr lang="zh-TW" altLang="en-US" dirty="0"/>
              <a:t>結構</a:t>
            </a:r>
            <a:r>
              <a:rPr lang="en-US" altLang="zh-TW" dirty="0"/>
              <a:t>(struct)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建立一棵</a:t>
            </a:r>
            <a:r>
              <a:rPr lang="en-US" altLang="zh-TW" dirty="0"/>
              <a:t>binary search tree: </a:t>
            </a:r>
            <a:r>
              <a:rPr lang="en-US" altLang="zh-TW" dirty="0" err="1"/>
              <a:t>insertNode</a:t>
            </a:r>
            <a:r>
              <a:rPr lang="en-US" altLang="zh-TW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拜訪樹的主要</a:t>
            </a:r>
            <a:r>
              <a:rPr lang="en-US" altLang="zh-TW" dirty="0"/>
              <a:t>function</a:t>
            </a:r>
          </a:p>
          <a:p>
            <a:pPr lvl="1"/>
            <a:r>
              <a:rPr lang="zh-TW" altLang="en-US" dirty="0"/>
              <a:t>前序走訪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preOrder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中序走訪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inOrder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後序走訪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postOrder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階層走訪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levelOrder</a:t>
            </a:r>
            <a:r>
              <a:rPr lang="en-US" altLang="zh-TW" dirty="0"/>
              <a:t>()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585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Threaded binary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list</a:t>
            </a:r>
            <a:r>
              <a:rPr lang="zh-TW" altLang="en-US" dirty="0"/>
              <a:t>的方式實作</a:t>
            </a:r>
            <a:r>
              <a:rPr lang="en-US" altLang="zh-TW" dirty="0"/>
              <a:t>threaded binary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527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46674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Binary search tree insert and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list</a:t>
            </a:r>
            <a:r>
              <a:rPr lang="zh-TW" altLang="en-US" dirty="0"/>
              <a:t>的方式實作</a:t>
            </a:r>
            <a:r>
              <a:rPr lang="en-US" altLang="zh-TW" dirty="0"/>
              <a:t>binary search tree</a:t>
            </a:r>
            <a:r>
              <a:rPr lang="zh-TW" altLang="en-US" dirty="0"/>
              <a:t>的插入和搜尋</a:t>
            </a:r>
            <a:endParaRPr lang="en-US" altLang="zh-TW" dirty="0"/>
          </a:p>
          <a:p>
            <a:r>
              <a:rPr lang="zh-TW" altLang="en-US" dirty="0"/>
              <a:t>實作步驟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建立樹的</a:t>
            </a:r>
            <a:r>
              <a:rPr lang="en-US" altLang="zh-TW" dirty="0"/>
              <a:t>node</a:t>
            </a:r>
            <a:r>
              <a:rPr lang="zh-TW" altLang="en-US" dirty="0"/>
              <a:t>結構</a:t>
            </a:r>
            <a:r>
              <a:rPr lang="en-US" altLang="zh-TW" dirty="0"/>
              <a:t>(struct)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建立一棵</a:t>
            </a:r>
            <a:r>
              <a:rPr lang="en-US" altLang="zh-TW" dirty="0"/>
              <a:t>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主要</a:t>
            </a:r>
            <a:r>
              <a:rPr lang="en-US" altLang="zh-TW" dirty="0"/>
              <a:t>function</a:t>
            </a:r>
          </a:p>
          <a:p>
            <a:pPr lvl="1"/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insertNode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搜尋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searchNode</a:t>
            </a:r>
            <a:r>
              <a:rPr lang="en-US" altLang="zh-TW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2965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140</Words>
  <Application>Microsoft Office PowerPoint</Application>
  <PresentationFormat>如螢幕大小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Chapter 5 Trees</vt:lpstr>
      <vt:lpstr>Outline</vt:lpstr>
      <vt:lpstr>Traversing a binary tree</vt:lpstr>
      <vt:lpstr>Threaded binary tree</vt:lpstr>
      <vt:lpstr>Binary search tree insert and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Basic Concepts</dc:title>
  <dc:creator>NCHU_WCCC</dc:creator>
  <cp:lastModifiedBy>NCHU_WCCC</cp:lastModifiedBy>
  <cp:revision>8</cp:revision>
  <dcterms:created xsi:type="dcterms:W3CDTF">2019-03-16T08:20:58Z</dcterms:created>
  <dcterms:modified xsi:type="dcterms:W3CDTF">2019-07-29T12:34:21Z</dcterms:modified>
</cp:coreProperties>
</file>