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9"/>
  </p:notesMasterIdLst>
  <p:sldIdLst>
    <p:sldId id="256" r:id="rId2"/>
    <p:sldId id="257" r:id="rId3"/>
    <p:sldId id="258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92" r:id="rId15"/>
    <p:sldId id="259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60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61" r:id="rId43"/>
    <p:sldId id="262" r:id="rId44"/>
    <p:sldId id="302" r:id="rId45"/>
    <p:sldId id="303" r:id="rId46"/>
    <p:sldId id="301" r:id="rId47"/>
    <p:sldId id="304" r:id="rId48"/>
    <p:sldId id="263" r:id="rId49"/>
    <p:sldId id="306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7" r:id="rId59"/>
    <p:sldId id="318" r:id="rId60"/>
    <p:sldId id="314" r:id="rId61"/>
    <p:sldId id="315" r:id="rId62"/>
    <p:sldId id="319" r:id="rId63"/>
    <p:sldId id="320" r:id="rId64"/>
    <p:sldId id="316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9" r:id="rId122"/>
    <p:sldId id="377" r:id="rId123"/>
    <p:sldId id="378" r:id="rId124"/>
    <p:sldId id="264" r:id="rId125"/>
    <p:sldId id="381" r:id="rId126"/>
    <p:sldId id="382" r:id="rId127"/>
    <p:sldId id="383" r:id="rId1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39D7B-FB8D-4B9B-B000-86F5EE956195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9FA79-8C93-4F55-97C4-08285D57C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86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0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674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3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// </a:t>
            </a:r>
            <a:r>
              <a:rPr lang="zh-TW" altLang="en-US" dirty="0"/>
              <a:t>程式碼長的太不同於課本，所以沒放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25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03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85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66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// </a:t>
            </a:r>
            <a:r>
              <a:rPr lang="zh-TW" altLang="en-US" dirty="0"/>
              <a:t>程式碼長的太不同於課本，所以沒放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251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// </a:t>
            </a:r>
            <a:r>
              <a:rPr lang="zh-TW" altLang="en-US" dirty="0"/>
              <a:t>程式碼長的太不同於課本，所以沒放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8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52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71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46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09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1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03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3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6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4.xml"/><Relationship Id="rId3" Type="http://schemas.openxmlformats.org/officeDocument/2006/relationships/slide" Target="slide15.xml"/><Relationship Id="rId7" Type="http://schemas.openxmlformats.org/officeDocument/2006/relationships/slide" Target="slide4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42.xml"/><Relationship Id="rId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7 Sorting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(89, 51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919284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414589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217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26)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箭號: 向上 70">
            <a:extLst>
              <a:ext uri="{FF2B5EF4-FFF2-40B4-BE49-F238E27FC236}">
                <a16:creationId xmlns:a16="http://schemas.microsoft.com/office/drawing/2014/main" id="{77520883-BDA3-481E-96BE-B4143A160178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E152AE79-2EE1-4340-A8D1-6F7C10CF6C71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29" name="群組 28">
            <a:extLst>
              <a:ext uri="{FF2B5EF4-FFF2-40B4-BE49-F238E27FC236}">
                <a16:creationId xmlns:a16="http://schemas.microsoft.com/office/drawing/2014/main" id="{8CFE4A5E-F8AA-4363-ABA0-C044BE18E910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B21C688-63B0-44C9-A366-9534BDFD2CA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26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2482C4CB-B403-4098-9ABA-13275B8EB5E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CDF0ECC-1ADF-4B3A-AFF4-E2D057E1A46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6C82337C-8E66-4C57-922E-4EB81C74F93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6B4A684-C6CA-48B8-A1FA-0A7DF834813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1201719-4BB2-4756-8AB5-0BCD86B28C32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28AD5515-8067-4439-BF2E-C4E2E15A260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E0C2054-8FA4-4877-9D75-46C8D66BFA84}"/>
                </a:ext>
              </a:extLst>
            </p:cNvPr>
            <p:cNvCxnSpPr>
              <a:cxnSpLocks/>
              <a:stCxn id="49" idx="0"/>
              <a:endCxn id="3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E654EE3-AD98-4F58-BBEE-2B8C8CA9C149}"/>
                </a:ext>
              </a:extLst>
            </p:cNvPr>
            <p:cNvCxnSpPr>
              <a:cxnSpLocks/>
              <a:stCxn id="33" idx="3"/>
              <a:endCxn id="3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063D676D-C4AA-4609-9108-638AF4B54FD5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C7D5DAD-F60D-40F2-9422-1AE38AC536AB}"/>
                </a:ext>
              </a:extLst>
            </p:cNvPr>
            <p:cNvCxnSpPr>
              <a:cxnSpLocks/>
              <a:stCxn id="34" idx="3"/>
              <a:endCxn id="4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2A858BA-8CE0-406D-B602-6A3CC78957A1}"/>
                </a:ext>
              </a:extLst>
            </p:cNvPr>
            <p:cNvCxnSpPr>
              <a:cxnSpLocks/>
              <a:stCxn id="32" idx="5"/>
              <a:endCxn id="3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5E60FCB-7837-494F-A36F-B4EAC11BCFE1}"/>
                </a:ext>
              </a:extLst>
            </p:cNvPr>
            <p:cNvCxnSpPr>
              <a:cxnSpLocks/>
              <a:stCxn id="37" idx="0"/>
              <a:endCxn id="3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62713A5-1255-4E6A-973C-09553A4830E3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6CB57B55-0FA4-4759-A059-D8E26B8C0124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D78EA877-898C-4F0C-BB8E-D19B63DC91C8}"/>
                </a:ext>
              </a:extLst>
            </p:cNvPr>
            <p:cNvCxnSpPr>
              <a:cxnSpLocks/>
              <a:stCxn id="48" idx="0"/>
              <a:endCxn id="3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469EBD6F-9896-43B8-8A38-382763E39C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2A2299C-5707-4DA2-B592-3AEBE37639D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85763205-BE12-4D88-B78D-C5D8D87B846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4955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A88B0E8-1275-4AAF-A774-EB3682826E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198BACC0-145D-4EAF-93C7-D7E7963DBE1B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8C4DAC1-57E0-4558-9EAC-D94D71A226E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4448A5FF-E72B-435E-9CEF-BBAE22714C67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2FFACAD4-3802-4BC0-A5B2-7F49A6CED0F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EBF3E6C-63F3-4B42-B7DF-2DF5D141D996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3C5A6EA5-4D26-4BC5-9605-55DEA7633CA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E5A4BDE-90B2-417D-BAE6-17083CA99167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DB7F61B-3597-490E-8CE3-A70612934FDF}"/>
                </a:ext>
              </a:extLst>
            </p:cNvPr>
            <p:cNvCxnSpPr>
              <a:cxnSpLocks/>
              <a:stCxn id="44" idx="0"/>
              <a:endCxn id="3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551FF02D-72CB-408B-AE00-0D019703795E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88741C1-F5E7-4AD3-B53E-713A587B9AD2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48C0DF6-CF43-42C1-80A9-3E15C5C0AE5F}"/>
                </a:ext>
              </a:extLst>
            </p:cNvPr>
            <p:cNvCxnSpPr>
              <a:cxnSpLocks/>
              <a:stCxn id="29" idx="3"/>
              <a:endCxn id="4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26B475AA-F0BB-464F-80BE-3809686806B8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A722CA5-44BF-42F4-9A62-3D425E414B21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305D414-62CD-412F-ACED-7D6466E8B128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E02B1C3-CDF3-4AF0-8FE6-B31F2D5B45A0}"/>
                </a:ext>
              </a:extLst>
            </p:cNvPr>
            <p:cNvCxnSpPr>
              <a:cxnSpLocks/>
              <a:stCxn id="26" idx="3"/>
              <a:endCxn id="2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6A36B9C2-DF19-49AA-BA00-BC9CEDEC3898}"/>
                </a:ext>
              </a:extLst>
            </p:cNvPr>
            <p:cNvCxnSpPr>
              <a:cxnSpLocks/>
              <a:stCxn id="43" idx="0"/>
              <a:endCxn id="2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80CBC32-DB20-4D94-8CCC-6FC12C3CF186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422BC36C-BBF9-4201-A0AB-78656218052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D6ADA811-B59E-4ED9-8DB0-CBE030941109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5727F61-63AB-49E0-A41D-631DF081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52680"/>
              </p:ext>
            </p:extLst>
          </p:nvPr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2831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19</a:t>
            </a:r>
            <a:r>
              <a:rPr lang="zh-TW" altLang="en-US" dirty="0"/>
              <a:t>是最大值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4858188-466B-499C-B5F5-B968D2451C1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4597D02-FA5F-447E-8462-62AFA64B56E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AADE2F9-50A1-4599-BE06-C6A339D71EB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B40F259-5270-4302-93C7-C5B701CEBDE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A3E9EA6-4AC1-410B-B3AD-B8948D29CFC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831FBC6-5540-4DB0-B5DA-57836A7C81B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DE4E739-5A56-4633-A279-0F7784FE076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65CC651-EE96-46F4-AADB-ADD070EFDEA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EB60CD7-EB0C-464B-A001-3ACB73E0D24A}"/>
                </a:ext>
              </a:extLst>
            </p:cNvPr>
            <p:cNvCxnSpPr>
              <a:cxnSpLocks/>
              <a:stCxn id="70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BA4C284-F409-486A-B726-252D20EB6203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F4811FB-7B33-46DB-B542-763FA5FA8344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9EB5A81-90BC-47A7-A1D8-72E264BAF5A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9EE125-61DE-4EDE-89CE-C3A998ABCA2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55FC46A-71E4-4EAA-9028-7A2CFDEADA70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F24E58D-656C-48BE-B67B-42C864644553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9742B25-5F32-4A88-8953-9D383F57D9F6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2CAF4E3-D81E-4159-AF31-DF94DEAFB3B1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FA98EF-5FF4-4DFC-8566-05E5814E456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04289C0-3B92-4E4B-970C-5DF12463053B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8795032E-8E61-4B9F-BB7C-2A6B9C06DBC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7C846E4C-040A-43AF-9B46-066DDDC25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83727"/>
              </p:ext>
            </p:extLst>
          </p:nvPr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C0FC132E-BA0B-47C8-B8D6-4B3C05B823FA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888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4858188-466B-499C-B5F5-B968D2451C1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4597D02-FA5F-447E-8462-62AFA64B56E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AADE2F9-50A1-4599-BE06-C6A339D71EB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B40F259-5270-4302-93C7-C5B701CEBDE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A3E9EA6-4AC1-410B-B3AD-B8948D29CFC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831FBC6-5540-4DB0-B5DA-57836A7C81B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DE4E739-5A56-4633-A279-0F7784FE076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65CC651-EE96-46F4-AADB-ADD070EFDEA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EB60CD7-EB0C-464B-A001-3ACB73E0D24A}"/>
                </a:ext>
              </a:extLst>
            </p:cNvPr>
            <p:cNvCxnSpPr>
              <a:cxnSpLocks/>
              <a:stCxn id="70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BA4C284-F409-486A-B726-252D20EB6203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F4811FB-7B33-46DB-B542-763FA5FA8344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9EB5A81-90BC-47A7-A1D8-72E264BAF5A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9EE125-61DE-4EDE-89CE-C3A998ABCA2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55FC46A-71E4-4EAA-9028-7A2CFDEADA70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F24E58D-656C-48BE-B67B-42C864644553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9742B25-5F32-4A88-8953-9D383F57D9F6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2CAF4E3-D81E-4159-AF31-DF94DEAFB3B1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FA98EF-5FF4-4DFC-8566-05E5814E456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04289C0-3B92-4E4B-970C-5DF12463053B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8795032E-8E61-4B9F-BB7C-2A6B9C06DBC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7C846E4C-040A-43AF-9B46-066DDDC259F4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25AED064-5B7D-4E4D-AC92-CC446FF934AD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860FE6D2-179C-4D9B-8B73-F59AA4753269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B1F625DB-DE79-4D02-A126-6FD5A269A53A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19)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602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4858188-466B-499C-B5F5-B968D2451C1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4597D02-FA5F-447E-8462-62AFA64B56E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AADE2F9-50A1-4599-BE06-C6A339D71EB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B40F259-5270-4302-93C7-C5B701CEBDE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A3E9EA6-4AC1-410B-B3AD-B8948D29CFC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831FBC6-5540-4DB0-B5DA-57836A7C81B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DE4E739-5A56-4633-A279-0F7784FE076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65CC651-EE96-46F4-AADB-ADD070EFDEA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EB60CD7-EB0C-464B-A001-3ACB73E0D24A}"/>
                </a:ext>
              </a:extLst>
            </p:cNvPr>
            <p:cNvCxnSpPr>
              <a:cxnSpLocks/>
              <a:stCxn id="70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BA4C284-F409-486A-B726-252D20EB6203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F4811FB-7B33-46DB-B542-763FA5FA8344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9EB5A81-90BC-47A7-A1D8-72E264BAF5A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9EE125-61DE-4EDE-89CE-C3A998ABCA2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55FC46A-71E4-4EAA-9028-7A2CFDEADA70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F24E58D-656C-48BE-B67B-42C864644553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9742B25-5F32-4A88-8953-9D383F57D9F6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2CAF4E3-D81E-4159-AF31-DF94DEAFB3B1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FA98EF-5FF4-4DFC-8566-05E5814E456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04289C0-3B92-4E4B-970C-5DF12463053B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8795032E-8E61-4B9F-BB7C-2A6B9C06DBC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7C846E4C-040A-43AF-9B46-066DDDC259F4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25AED064-5B7D-4E4D-AC92-CC446FF934AD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860FE6D2-179C-4D9B-8B73-F59AA4753269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0170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4858188-466B-499C-B5F5-B968D2451C1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4597D02-FA5F-447E-8462-62AFA64B56E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AADE2F9-50A1-4599-BE06-C6A339D71EB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B40F259-5270-4302-93C7-C5B701CEBDE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A3E9EA6-4AC1-410B-B3AD-B8948D29CFC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831FBC6-5540-4DB0-B5DA-57836A7C81B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DE4E739-5A56-4633-A279-0F7784FE076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65CC651-EE96-46F4-AADB-ADD070EFDEA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EB60CD7-EB0C-464B-A001-3ACB73E0D24A}"/>
                </a:ext>
              </a:extLst>
            </p:cNvPr>
            <p:cNvCxnSpPr>
              <a:cxnSpLocks/>
              <a:stCxn id="70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BA4C284-F409-486A-B726-252D20EB6203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F4811FB-7B33-46DB-B542-763FA5FA8344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9EB5A81-90BC-47A7-A1D8-72E264BAF5A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9EE125-61DE-4EDE-89CE-C3A998ABCA2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55FC46A-71E4-4EAA-9028-7A2CFDEADA70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F24E58D-656C-48BE-B67B-42C864644553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9742B25-5F32-4A88-8953-9D383F57D9F6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2CAF4E3-D81E-4159-AF31-DF94DEAFB3B1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FA98EF-5FF4-4DFC-8566-05E5814E456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04289C0-3B92-4E4B-970C-5DF12463053B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8795032E-8E61-4B9F-BB7C-2A6B9C06DBC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7C846E4C-040A-43AF-9B46-066DDDC259F4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25AED064-5B7D-4E4D-AC92-CC446FF934AD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B1F625DB-DE79-4D02-A126-6FD5A269A53A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F1A3285-5F70-4839-BAED-2403A885B969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9510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4858188-466B-499C-B5F5-B968D2451C1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4597D02-FA5F-447E-8462-62AFA64B56E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AADE2F9-50A1-4599-BE06-C6A339D71EB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B40F259-5270-4302-93C7-C5B701CEBDE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A3E9EA6-4AC1-410B-B3AD-B8948D29CFC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831FBC6-5540-4DB0-B5DA-57836A7C81B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DE4E739-5A56-4633-A279-0F7784FE076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65CC651-EE96-46F4-AADB-ADD070EFDEA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EB60CD7-EB0C-464B-A001-3ACB73E0D24A}"/>
                </a:ext>
              </a:extLst>
            </p:cNvPr>
            <p:cNvCxnSpPr>
              <a:cxnSpLocks/>
              <a:stCxn id="70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BA4C284-F409-486A-B726-252D20EB6203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F4811FB-7B33-46DB-B542-763FA5FA8344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9EB5A81-90BC-47A7-A1D8-72E264BAF5A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9EE125-61DE-4EDE-89CE-C3A998ABCA2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55FC46A-71E4-4EAA-9028-7A2CFDEADA70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F24E58D-656C-48BE-B67B-42C864644553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9742B25-5F32-4A88-8953-9D383F57D9F6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2CAF4E3-D81E-4159-AF31-DF94DEAFB3B1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FA98EF-5FF4-4DFC-8566-05E5814E456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04289C0-3B92-4E4B-970C-5DF12463053B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8795032E-8E61-4B9F-BB7C-2A6B9C06DBC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7C846E4C-040A-43AF-9B46-066DDDC259F4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25AED064-5B7D-4E4D-AC92-CC446FF934AD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F1A3285-5F70-4839-BAED-2403A885B969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93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19)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9D36693-5061-4600-8DEA-CAF8B94E602F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FF32D3C6-DDE9-435E-9FF7-C64EDE524AB4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19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E6FA866-CD1A-484A-9E88-2BFBBED6893C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712C1D-283F-4558-BF45-666D1518C84B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FD9EFA8-994A-4C0D-8269-8A71686C9CE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C8EEF5BB-C8F5-4C5C-9F65-5BFB91D493F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50ECFC8-EFE7-4C68-86E0-2D41EAD6E9E7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F01F4F-DEFA-49B7-A858-F6716492A41F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8BABA589-2910-474E-B1CE-61109A3F55EB}"/>
                </a:ext>
              </a:extLst>
            </p:cNvPr>
            <p:cNvCxnSpPr>
              <a:cxnSpLocks/>
              <a:stCxn id="68" idx="0"/>
              <a:endCxn id="5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79F87B80-9483-4648-A950-B924BB136A9C}"/>
                </a:ext>
              </a:extLst>
            </p:cNvPr>
            <p:cNvCxnSpPr>
              <a:cxnSpLocks/>
              <a:stCxn id="52" idx="3"/>
              <a:endCxn id="5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54BB1A28-43ED-4FB7-A1CE-42C684A93C17}"/>
                </a:ext>
              </a:extLst>
            </p:cNvPr>
            <p:cNvCxnSpPr>
              <a:cxnSpLocks/>
              <a:stCxn id="50" idx="5"/>
              <a:endCxn id="5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E270637-FEB7-4D70-AC91-ED378813207C}"/>
                </a:ext>
              </a:extLst>
            </p:cNvPr>
            <p:cNvCxnSpPr>
              <a:cxnSpLocks/>
              <a:stCxn id="53" idx="3"/>
              <a:endCxn id="6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5AEE5B7-5B02-43AE-9802-941ED91B7F0A}"/>
                </a:ext>
              </a:extLst>
            </p:cNvPr>
            <p:cNvCxnSpPr>
              <a:cxnSpLocks/>
              <a:stCxn id="51" idx="5"/>
              <a:endCxn id="5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7BFF2AD7-0A1E-4F1C-B928-359F96531B31}"/>
                </a:ext>
              </a:extLst>
            </p:cNvPr>
            <p:cNvCxnSpPr>
              <a:cxnSpLocks/>
              <a:stCxn id="56" idx="0"/>
              <a:endCxn id="5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EA47658-46F5-449B-A56B-3B813F9E7621}"/>
                </a:ext>
              </a:extLst>
            </p:cNvPr>
            <p:cNvCxnSpPr>
              <a:cxnSpLocks/>
              <a:stCxn id="51" idx="3"/>
              <a:endCxn id="5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2EA27B58-25C8-4E02-99A4-E6EDED231A8C}"/>
                </a:ext>
              </a:extLst>
            </p:cNvPr>
            <p:cNvCxnSpPr>
              <a:cxnSpLocks/>
              <a:stCxn id="50" idx="3"/>
              <a:endCxn id="51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21188D1F-A106-47A0-B07B-3CD057D53A9C}"/>
                </a:ext>
              </a:extLst>
            </p:cNvPr>
            <p:cNvCxnSpPr>
              <a:cxnSpLocks/>
              <a:stCxn id="67" idx="0"/>
              <a:endCxn id="5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3E7DBBD-5959-452D-816B-7624831842DA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A3359E2-997E-4BCA-BDDA-4E1420876A98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D16D3D4F-2CC5-441F-A0F1-753D9FD5B0A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3F93465E-6A71-4752-AD82-AAFE5513C11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0" name="箭號: 向上 69">
            <a:extLst>
              <a:ext uri="{FF2B5EF4-FFF2-40B4-BE49-F238E27FC236}">
                <a16:creationId xmlns:a16="http://schemas.microsoft.com/office/drawing/2014/main" id="{65E607FF-D53A-466B-9A6D-014A76513A58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9623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5E1378C8-4BD2-458C-8E70-39860BBB771F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687F90DB-D085-4B27-B8BF-2A1176D04873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1E3E18CF-FB7B-41B1-BBDF-E7BD5DC162D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EEC51CF0-765C-4962-BF4E-21B66BF66DF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F618BE2-D132-44FA-A6FE-1BF3ECAE056C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680275C-BF5F-4E3A-87E8-31196C93D1A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B27F2B9-182B-4BB6-AF04-1FB9FF7B751C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B9B6EB8-163A-4D7B-A2B8-31387A41E11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F7134037-2EE9-4461-B118-D8A8E5FF7F23}"/>
                </a:ext>
              </a:extLst>
            </p:cNvPr>
            <p:cNvCxnSpPr>
              <a:cxnSpLocks/>
              <a:stCxn id="65" idx="0"/>
              <a:endCxn id="51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E8FA445B-6B8C-46AD-A518-C1E3D02E7498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21579474-F695-4AE8-B32A-58872B76F433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452E29FD-2CBF-4233-B17E-B3648C97492B}"/>
                </a:ext>
              </a:extLst>
            </p:cNvPr>
            <p:cNvCxnSpPr>
              <a:cxnSpLocks/>
              <a:stCxn id="50" idx="3"/>
              <a:endCxn id="63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F35AFA54-34F9-49F8-BF56-58BFEACACA5A}"/>
                </a:ext>
              </a:extLst>
            </p:cNvPr>
            <p:cNvCxnSpPr>
              <a:cxnSpLocks/>
              <a:stCxn id="48" idx="5"/>
              <a:endCxn id="51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DA441819-16CF-4196-8122-AB16F482F1D7}"/>
                </a:ext>
              </a:extLst>
            </p:cNvPr>
            <p:cNvCxnSpPr>
              <a:cxnSpLocks/>
              <a:stCxn id="53" idx="0"/>
              <a:endCxn id="49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78B969B4-7871-409F-B681-2D0F883BFB27}"/>
                </a:ext>
              </a:extLst>
            </p:cNvPr>
            <p:cNvCxnSpPr>
              <a:cxnSpLocks/>
              <a:stCxn id="48" idx="3"/>
              <a:endCxn id="50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7BEFBD09-E14E-4843-A197-89EC2D89121D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3F17B9B-44A8-449A-8EC9-314E6E96CF41}"/>
                </a:ext>
              </a:extLst>
            </p:cNvPr>
            <p:cNvCxnSpPr>
              <a:cxnSpLocks/>
              <a:stCxn id="64" idx="0"/>
              <a:endCxn id="50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FE028A15-ED0E-44F5-B98F-54FF8C8D072D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299F6970-F811-4D46-9BB9-83B67A46688D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F3C26D67-005C-44AC-8AC3-D60B298C350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F9634B67-3C67-440A-8856-8D551B81A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2868"/>
              </p:ext>
            </p:extLst>
          </p:nvPr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035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15</a:t>
            </a:r>
            <a:r>
              <a:rPr lang="zh-TW" altLang="en-US" dirty="0"/>
              <a:t>是最大值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99FC0D2-25A7-43D3-9DB6-6852DBD7A93D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9C23974-F8F9-4551-BE42-12A10016994B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0AF2FCEF-5137-476D-8D88-D6E35A61302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41A46416-67E1-42CC-B94F-974B593FE5F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1724083B-1C9C-4A1D-B8F8-32DEE42BB8CD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6A41383-FD28-4853-BB90-7D17E3F4A9E5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3EA4B0D1-F1A0-4DC7-B9AD-956CD04A16B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081DE04-0BCD-414A-AD9E-3B119E59F25A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B0EF239-6EA4-4A36-BF85-4058D8DEDDA8}"/>
                </a:ext>
              </a:extLst>
            </p:cNvPr>
            <p:cNvCxnSpPr>
              <a:cxnSpLocks/>
              <a:stCxn id="67" idx="0"/>
              <a:endCxn id="5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BC9BAAA-37C9-4479-82AD-6E8F51099848}"/>
                </a:ext>
              </a:extLst>
            </p:cNvPr>
            <p:cNvCxnSpPr>
              <a:cxnSpLocks/>
              <a:stCxn id="51" idx="3"/>
              <a:endCxn id="5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6210470-F2BD-4747-8DB7-3D26A7518129}"/>
                </a:ext>
              </a:extLst>
            </p:cNvPr>
            <p:cNvCxnSpPr>
              <a:cxnSpLocks/>
              <a:stCxn id="30" idx="5"/>
              <a:endCxn id="5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CBFCC21E-B513-43D9-A745-22B16FAF83D6}"/>
                </a:ext>
              </a:extLst>
            </p:cNvPr>
            <p:cNvCxnSpPr>
              <a:cxnSpLocks/>
              <a:stCxn id="52" idx="3"/>
              <a:endCxn id="6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AA64F564-603B-489E-86AB-5F698690D973}"/>
                </a:ext>
              </a:extLst>
            </p:cNvPr>
            <p:cNvCxnSpPr>
              <a:cxnSpLocks/>
              <a:stCxn id="49" idx="5"/>
              <a:endCxn id="5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41C3DD5B-37FA-47C2-897B-00245C9ED55D}"/>
                </a:ext>
              </a:extLst>
            </p:cNvPr>
            <p:cNvCxnSpPr>
              <a:cxnSpLocks/>
              <a:stCxn id="55" idx="0"/>
              <a:endCxn id="5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DA5DC8C-E994-4FB5-8C5C-B049A6EBD5F8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052CFA4-0128-40ED-940E-DA4EBF16C593}"/>
                </a:ext>
              </a:extLst>
            </p:cNvPr>
            <p:cNvCxnSpPr>
              <a:cxnSpLocks/>
              <a:stCxn id="30" idx="3"/>
              <a:endCxn id="49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52EF0DAD-D4AF-4A23-A5F7-CBED6EED354C}"/>
                </a:ext>
              </a:extLst>
            </p:cNvPr>
            <p:cNvCxnSpPr>
              <a:cxnSpLocks/>
              <a:stCxn id="66" idx="0"/>
              <a:endCxn id="5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ED70A9AE-32BB-4469-9322-9DDA4787523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2AF6D68-9AAC-4D38-94C6-7D59342829E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AC918CBC-7089-4B72-ACB8-09E3133B40A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AB8409F5-4F71-44C6-A496-10A3178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67923"/>
              </p:ext>
            </p:extLst>
          </p:nvPr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C0FC132E-BA0B-47C8-B8D6-4B3C05B823FA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72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(82, 55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583121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788036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436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99FC0D2-25A7-43D3-9DB6-6852DBD7A93D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9C23974-F8F9-4551-BE42-12A10016994B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0AF2FCEF-5137-476D-8D88-D6E35A61302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41A46416-67E1-42CC-B94F-974B593FE5F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1724083B-1C9C-4A1D-B8F8-32DEE42BB8CD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6A41383-FD28-4853-BB90-7D17E3F4A9E5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3EA4B0D1-F1A0-4DC7-B9AD-956CD04A16B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081DE04-0BCD-414A-AD9E-3B119E59F25A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B0EF239-6EA4-4A36-BF85-4058D8DEDDA8}"/>
                </a:ext>
              </a:extLst>
            </p:cNvPr>
            <p:cNvCxnSpPr>
              <a:cxnSpLocks/>
              <a:stCxn id="67" idx="0"/>
              <a:endCxn id="5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BC9BAAA-37C9-4479-82AD-6E8F51099848}"/>
                </a:ext>
              </a:extLst>
            </p:cNvPr>
            <p:cNvCxnSpPr>
              <a:cxnSpLocks/>
              <a:stCxn id="51" idx="3"/>
              <a:endCxn id="5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6210470-F2BD-4747-8DB7-3D26A7518129}"/>
                </a:ext>
              </a:extLst>
            </p:cNvPr>
            <p:cNvCxnSpPr>
              <a:cxnSpLocks/>
              <a:stCxn id="30" idx="5"/>
              <a:endCxn id="5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CBFCC21E-B513-43D9-A745-22B16FAF83D6}"/>
                </a:ext>
              </a:extLst>
            </p:cNvPr>
            <p:cNvCxnSpPr>
              <a:cxnSpLocks/>
              <a:stCxn id="52" idx="3"/>
              <a:endCxn id="6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AA64F564-603B-489E-86AB-5F698690D973}"/>
                </a:ext>
              </a:extLst>
            </p:cNvPr>
            <p:cNvCxnSpPr>
              <a:cxnSpLocks/>
              <a:stCxn id="49" idx="5"/>
              <a:endCxn id="5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41C3DD5B-37FA-47C2-897B-00245C9ED55D}"/>
                </a:ext>
              </a:extLst>
            </p:cNvPr>
            <p:cNvCxnSpPr>
              <a:cxnSpLocks/>
              <a:stCxn id="55" idx="0"/>
              <a:endCxn id="5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DA5DC8C-E994-4FB5-8C5C-B049A6EBD5F8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052CFA4-0128-40ED-940E-DA4EBF16C593}"/>
                </a:ext>
              </a:extLst>
            </p:cNvPr>
            <p:cNvCxnSpPr>
              <a:cxnSpLocks/>
              <a:stCxn id="30" idx="3"/>
              <a:endCxn id="49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52EF0DAD-D4AF-4A23-A5F7-CBED6EED354C}"/>
                </a:ext>
              </a:extLst>
            </p:cNvPr>
            <p:cNvCxnSpPr>
              <a:cxnSpLocks/>
              <a:stCxn id="66" idx="0"/>
              <a:endCxn id="5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ED70A9AE-32BB-4469-9322-9DDA4787523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2AF6D68-9AAC-4D38-94C6-7D59342829E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AC918CBC-7089-4B72-ACB8-09E3133B40A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AB8409F5-4F71-44C6-A496-10A3178360BE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1" name="箭號: 向上 30">
            <a:extLst>
              <a:ext uri="{FF2B5EF4-FFF2-40B4-BE49-F238E27FC236}">
                <a16:creationId xmlns:a16="http://schemas.microsoft.com/office/drawing/2014/main" id="{D8AC3450-AC1F-402E-B9C5-74E9B778CFD3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E54254E6-1094-4FB3-BF46-19188E67C277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89FFD6BC-8ACC-4C59-AAA4-304225851725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15)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877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99FC0D2-25A7-43D3-9DB6-6852DBD7A93D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9C23974-F8F9-4551-BE42-12A10016994B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0AF2FCEF-5137-476D-8D88-D6E35A61302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41A46416-67E1-42CC-B94F-974B593FE5F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1724083B-1C9C-4A1D-B8F8-32DEE42BB8CD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6A41383-FD28-4853-BB90-7D17E3F4A9E5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3EA4B0D1-F1A0-4DC7-B9AD-956CD04A16B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081DE04-0BCD-414A-AD9E-3B119E59F25A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B0EF239-6EA4-4A36-BF85-4058D8DEDDA8}"/>
                </a:ext>
              </a:extLst>
            </p:cNvPr>
            <p:cNvCxnSpPr>
              <a:cxnSpLocks/>
              <a:stCxn id="67" idx="0"/>
              <a:endCxn id="5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BC9BAAA-37C9-4479-82AD-6E8F51099848}"/>
                </a:ext>
              </a:extLst>
            </p:cNvPr>
            <p:cNvCxnSpPr>
              <a:cxnSpLocks/>
              <a:stCxn id="51" idx="3"/>
              <a:endCxn id="5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6210470-F2BD-4747-8DB7-3D26A7518129}"/>
                </a:ext>
              </a:extLst>
            </p:cNvPr>
            <p:cNvCxnSpPr>
              <a:cxnSpLocks/>
              <a:stCxn id="30" idx="5"/>
              <a:endCxn id="5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CBFCC21E-B513-43D9-A745-22B16FAF83D6}"/>
                </a:ext>
              </a:extLst>
            </p:cNvPr>
            <p:cNvCxnSpPr>
              <a:cxnSpLocks/>
              <a:stCxn id="52" idx="3"/>
              <a:endCxn id="6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AA64F564-603B-489E-86AB-5F698690D973}"/>
                </a:ext>
              </a:extLst>
            </p:cNvPr>
            <p:cNvCxnSpPr>
              <a:cxnSpLocks/>
              <a:stCxn id="49" idx="5"/>
              <a:endCxn id="5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41C3DD5B-37FA-47C2-897B-00245C9ED55D}"/>
                </a:ext>
              </a:extLst>
            </p:cNvPr>
            <p:cNvCxnSpPr>
              <a:cxnSpLocks/>
              <a:stCxn id="55" idx="0"/>
              <a:endCxn id="5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DA5DC8C-E994-4FB5-8C5C-B049A6EBD5F8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052CFA4-0128-40ED-940E-DA4EBF16C593}"/>
                </a:ext>
              </a:extLst>
            </p:cNvPr>
            <p:cNvCxnSpPr>
              <a:cxnSpLocks/>
              <a:stCxn id="30" idx="3"/>
              <a:endCxn id="49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52EF0DAD-D4AF-4A23-A5F7-CBED6EED354C}"/>
                </a:ext>
              </a:extLst>
            </p:cNvPr>
            <p:cNvCxnSpPr>
              <a:cxnSpLocks/>
              <a:stCxn id="66" idx="0"/>
              <a:endCxn id="5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ED70A9AE-32BB-4469-9322-9DDA4787523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2AF6D68-9AAC-4D38-94C6-7D59342829E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AC918CBC-7089-4B72-ACB8-09E3133B40A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AB8409F5-4F71-44C6-A496-10A3178360BE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1" name="箭號: 向上 30">
            <a:extLst>
              <a:ext uri="{FF2B5EF4-FFF2-40B4-BE49-F238E27FC236}">
                <a16:creationId xmlns:a16="http://schemas.microsoft.com/office/drawing/2014/main" id="{D8AC3450-AC1F-402E-B9C5-74E9B778CFD3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E54254E6-1094-4FB3-BF46-19188E67C277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8823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箭號: 向上 69">
            <a:extLst>
              <a:ext uri="{FF2B5EF4-FFF2-40B4-BE49-F238E27FC236}">
                <a16:creationId xmlns:a16="http://schemas.microsoft.com/office/drawing/2014/main" id="{65E607FF-D53A-466B-9A6D-014A76513A58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8562583-691F-4B73-8CAE-AD2279C38DA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89EDAE5-6474-4939-A039-D7BBDA5B7F67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F63002F-41F0-424D-8807-7E640E7488A0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3FF4D52-A20B-484A-99B1-DA99D04D8FEE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FD8C7C03-2312-4622-9435-DB56CBAD3E39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EEFC624F-F726-4E17-9754-DE999EA943A4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9F8AFE4C-AE91-4086-AE24-E54A8711243A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C9385EEF-F2F6-4019-9086-5FAD61E22E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DC332BFA-0968-4465-A10E-47C35EFF2E67}"/>
                </a:ext>
              </a:extLst>
            </p:cNvPr>
            <p:cNvCxnSpPr>
              <a:cxnSpLocks/>
              <a:stCxn id="48" idx="0"/>
              <a:endCxn id="3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D81A2D7-8A1E-44F0-86E5-65922276B4AA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FB234F5-7374-48D8-BDD2-1AE368133E73}"/>
                </a:ext>
              </a:extLst>
            </p:cNvPr>
            <p:cNvCxnSpPr>
              <a:cxnSpLocks/>
              <a:stCxn id="29" idx="5"/>
              <a:endCxn id="3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CBD6C0D-C789-479E-8CE2-CDFF388F6220}"/>
                </a:ext>
              </a:extLst>
            </p:cNvPr>
            <p:cNvCxnSpPr>
              <a:cxnSpLocks/>
              <a:stCxn id="33" idx="3"/>
              <a:endCxn id="4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7855EA74-D8B5-4598-9FE6-9D4396694FAE}"/>
                </a:ext>
              </a:extLst>
            </p:cNvPr>
            <p:cNvCxnSpPr>
              <a:cxnSpLocks/>
              <a:stCxn id="30" idx="5"/>
              <a:endCxn id="3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5BAAE1-EC2F-4728-8EB6-26B632EC1E97}"/>
                </a:ext>
              </a:extLst>
            </p:cNvPr>
            <p:cNvCxnSpPr>
              <a:cxnSpLocks/>
              <a:stCxn id="36" idx="0"/>
              <a:endCxn id="3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A1D2EA1-3255-48A5-BFEC-AD580FEB8FA7}"/>
                </a:ext>
              </a:extLst>
            </p:cNvPr>
            <p:cNvCxnSpPr>
              <a:cxnSpLocks/>
              <a:stCxn id="30" idx="3"/>
              <a:endCxn id="3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546E22E1-8568-4AF8-A428-804901D8040D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3628EE8-CFED-4F94-BE40-F9367B6B17E2}"/>
                </a:ext>
              </a:extLst>
            </p:cNvPr>
            <p:cNvCxnSpPr>
              <a:cxnSpLocks/>
              <a:stCxn id="47" idx="0"/>
              <a:endCxn id="3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CC8DAE0C-E65A-4659-92BF-C37EBCA8784F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71C41F05-9D74-4D1E-A31F-BF8BA6B7678E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CD304636-BB6C-4438-AC33-7CC46816A73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16E8225-7E29-48B3-B1F4-AE4C2992FF6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0404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CC919A6-0C78-45A5-9BF3-822E77D19BAD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662D230-D68F-411D-B174-A68CC02DBBF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2ADA0135-7CB0-48D3-A866-10B485411AC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96B7092-782C-4759-B1D3-543D230EF232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253114DB-6A35-4640-B0A4-FD38F8CE9BD9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01F034D-11AB-46D8-9632-538BF1B4330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E2D0EBCF-81F2-47BB-9437-715C4AE3517D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8BE9FC5-FC8B-4B35-BF0E-1F829489D4EB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8720B3E-1A58-4316-BCC6-6561812CFE06}"/>
                </a:ext>
              </a:extLst>
            </p:cNvPr>
            <p:cNvCxnSpPr>
              <a:cxnSpLocks/>
              <a:stCxn id="44" idx="0"/>
              <a:endCxn id="3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8640ADB-A3B9-4572-800D-72FB3D3AE9BA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2F2D9C57-9325-4720-8DEE-720DDF2C609C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DA503A5A-4AB3-4681-8819-1B893B9B8A6D}"/>
                </a:ext>
              </a:extLst>
            </p:cNvPr>
            <p:cNvCxnSpPr>
              <a:cxnSpLocks/>
              <a:stCxn id="29" idx="3"/>
              <a:endCxn id="4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804435C-63F3-4CF8-B1FD-F37D38C288B2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FA5639B-552D-4A36-9F50-A8F461D78F38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07F2384-EA65-4BDF-B7C6-1477B062A2C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16B0740-A2AF-4A44-955B-D2CD7015CF22}"/>
                </a:ext>
              </a:extLst>
            </p:cNvPr>
            <p:cNvCxnSpPr>
              <a:cxnSpLocks/>
              <a:stCxn id="26" idx="3"/>
              <a:endCxn id="2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EEEB3C26-0ECF-4257-B23C-4E4ACCCAF998}"/>
                </a:ext>
              </a:extLst>
            </p:cNvPr>
            <p:cNvCxnSpPr>
              <a:cxnSpLocks/>
              <a:stCxn id="43" idx="0"/>
              <a:endCxn id="2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B96ACD53-466A-4CB1-A58F-741E7701224C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54FEE785-E0FD-43DF-9500-0AFFEC7A7DB9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A2789F17-DE9E-44B7-B4C5-2EF5920C930C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BEDA5F55-6B6D-4CBE-BA49-29DBAE37B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81462"/>
              </p:ext>
            </p:extLst>
          </p:nvPr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6996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5780AEC-493C-4DF4-91AA-E972706FBE03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44B932F-6CFE-4B04-9223-C2ACA79636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4FE23CFB-C3F6-417D-B82E-90B4DC4F5DF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EDFD6C65-20EB-4411-992D-D090A6F9D55D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8C0145FD-A18E-4BE1-AB11-FE5C631453C4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7E8E8A82-EF08-4912-BC72-4CFF4F89EF6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985BE57-69E4-48C6-B42B-B10B8F67E6B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FB70755A-CE60-45F2-8B11-616D84381293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EAEEF785-CFC3-4BB4-9BB0-A58B44EB5189}"/>
                </a:ext>
              </a:extLst>
            </p:cNvPr>
            <p:cNvCxnSpPr>
              <a:cxnSpLocks/>
              <a:stCxn id="69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476F9BB-40D5-4E1F-99E0-400957174121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0AEE549-9D68-412A-893D-F81B959E6F75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4F4A926-055C-43AA-97FF-5DC848881E0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8308E7D5-07B2-4145-8497-9AA342882F6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A8F89EB-292B-448D-9507-C77AFA739824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D0E16E-0291-440D-9BD5-52F6497EFE5D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4CC727C-3642-44BB-BE87-5B8BFE18E0B3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B9A1EF85-38F3-4D54-99FF-6268214F3378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609F861C-FE5C-4D5A-9026-93D27F7790ED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E7ACDAA-B368-40FC-82B2-D8C4C7A194C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4A50533B-4D81-46DB-95D5-8E772B7946B9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F78041A-A4C4-476D-AB2B-F6412A88D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70877"/>
              </p:ext>
            </p:extLst>
          </p:nvPr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975AB34D-ECAF-4C76-9183-425E0256CD5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內容版面配置區 2">
            <a:extLst>
              <a:ext uri="{FF2B5EF4-FFF2-40B4-BE49-F238E27FC236}">
                <a16:creationId xmlns:a16="http://schemas.microsoft.com/office/drawing/2014/main" id="{7F3FB83B-944F-4828-A31C-A3FC41ADB1C9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11)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030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5780AEC-493C-4DF4-91AA-E972706FBE03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44B932F-6CFE-4B04-9223-C2ACA79636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4FE23CFB-C3F6-417D-B82E-90B4DC4F5DF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EDFD6C65-20EB-4411-992D-D090A6F9D55D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8C0145FD-A18E-4BE1-AB11-FE5C631453C4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7E8E8A82-EF08-4912-BC72-4CFF4F89EF6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985BE57-69E4-48C6-B42B-B10B8F67E6B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FB70755A-CE60-45F2-8B11-616D84381293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EAEEF785-CFC3-4BB4-9BB0-A58B44EB5189}"/>
                </a:ext>
              </a:extLst>
            </p:cNvPr>
            <p:cNvCxnSpPr>
              <a:cxnSpLocks/>
              <a:stCxn id="69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476F9BB-40D5-4E1F-99E0-400957174121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0AEE549-9D68-412A-893D-F81B959E6F75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4F4A926-055C-43AA-97FF-5DC848881E0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8308E7D5-07B2-4145-8497-9AA342882F6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A8F89EB-292B-448D-9507-C77AFA739824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D0E16E-0291-440D-9BD5-52F6497EFE5D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4CC727C-3642-44BB-BE87-5B8BFE18E0B3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B9A1EF85-38F3-4D54-99FF-6268214F3378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609F861C-FE5C-4D5A-9026-93D27F7790ED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E7ACDAA-B368-40FC-82B2-D8C4C7A194C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4A50533B-4D81-46DB-95D5-8E772B7946B9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F78041A-A4C4-476D-AB2B-F6412A88D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975AB34D-ECAF-4C76-9183-425E0256CD5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7525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BD46EB2-3367-4741-AAD1-90B4AD43323E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B1DAFD9-DF9C-4064-9CCF-0F319C7D3A3A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8F77E2F-D884-49B5-B4C6-73EC2754107C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C225C30-8CD7-4FBA-BD71-3E04AD04FFD3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84C6AF4-F43F-43C1-8A1A-A43B4C841FB0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C7FE54E-ED5B-41D0-86D2-E0E6A434DCC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CB9A6C1-8A79-4CD5-B18A-32061A2BCBCA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B081973-AC59-438A-A7D4-761E2CAF54A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3DEEDAE-DC59-48CD-8E92-602045D0B40D}"/>
                </a:ext>
              </a:extLst>
            </p:cNvPr>
            <p:cNvCxnSpPr>
              <a:cxnSpLocks/>
              <a:stCxn id="48" idx="0"/>
              <a:endCxn id="3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EF22EE05-379C-460D-9681-CDF05588F417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63049F8-E096-41A9-AB7A-F9FF07933D48}"/>
                </a:ext>
              </a:extLst>
            </p:cNvPr>
            <p:cNvCxnSpPr>
              <a:cxnSpLocks/>
              <a:stCxn id="29" idx="5"/>
              <a:endCxn id="3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9F064C5-FE38-40ED-BB72-67DFE32DE910}"/>
                </a:ext>
              </a:extLst>
            </p:cNvPr>
            <p:cNvCxnSpPr>
              <a:cxnSpLocks/>
              <a:stCxn id="33" idx="3"/>
              <a:endCxn id="4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61E5044-7F72-453F-B420-7D2C4D01704E}"/>
                </a:ext>
              </a:extLst>
            </p:cNvPr>
            <p:cNvCxnSpPr>
              <a:cxnSpLocks/>
              <a:stCxn id="30" idx="5"/>
              <a:endCxn id="3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F76FD937-82DD-4EFA-8EA8-BCEB2B47E479}"/>
                </a:ext>
              </a:extLst>
            </p:cNvPr>
            <p:cNvCxnSpPr>
              <a:cxnSpLocks/>
              <a:stCxn id="36" idx="0"/>
              <a:endCxn id="3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5D810CC-E4F0-43AF-A43D-3E3B0FBEB8E0}"/>
                </a:ext>
              </a:extLst>
            </p:cNvPr>
            <p:cNvCxnSpPr>
              <a:cxnSpLocks/>
              <a:stCxn id="30" idx="3"/>
              <a:endCxn id="3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67969D5-999A-4F61-8EE8-662DEEA8EA44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8D9DD9A-088F-4B1E-B029-08F22F99E153}"/>
                </a:ext>
              </a:extLst>
            </p:cNvPr>
            <p:cNvCxnSpPr>
              <a:cxnSpLocks/>
              <a:stCxn id="47" idx="0"/>
              <a:endCxn id="3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73EE9B4-57E3-49C9-B300-911AD01EE30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12F07B1-E41F-48FF-9FB4-A37BA12FBD4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CB466AA7-A5B0-4DEA-90FD-3401EE5E733C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70797D7E-518E-4C2E-B2A1-F1217ED7EFD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箭號: 向上 70">
            <a:extLst>
              <a:ext uri="{FF2B5EF4-FFF2-40B4-BE49-F238E27FC236}">
                <a16:creationId xmlns:a16="http://schemas.microsoft.com/office/drawing/2014/main" id="{6D2644D2-BC33-4DB7-8EA9-34C0C1EAEF42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6499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37CA20F-FA87-48B2-A650-2AF2BE504D10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F45F7C5-6E3E-4F9C-BCA0-E89692EC781F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3F66CB3-C6C1-4A46-B505-5C0DB5C9191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B306D2A8-EF22-408F-934F-BC458A62EDC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7090B8CC-7761-401C-956E-934EBE1B7A15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383505A-2AE7-4187-B3CC-8B8DB9FDDE31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C495A11-3E76-4CC0-B062-8CE73371554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7E6A8A11-5E95-4FAE-A067-7C7526615BA3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7F9D9E3-03B5-4496-A9A9-DAB9945C0885}"/>
                </a:ext>
              </a:extLst>
            </p:cNvPr>
            <p:cNvCxnSpPr>
              <a:cxnSpLocks/>
              <a:stCxn id="44" idx="0"/>
              <a:endCxn id="3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F7802C8-15A0-4FDB-932B-468AFC2E5E3A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2D2EC26-2E50-44A0-8753-BB2D6EB42A39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2CA923-E20C-46F3-A6CE-3E92ED26CF19}"/>
                </a:ext>
              </a:extLst>
            </p:cNvPr>
            <p:cNvCxnSpPr>
              <a:cxnSpLocks/>
              <a:stCxn id="29" idx="3"/>
              <a:endCxn id="4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7EE1933-4C2D-4791-92C6-A93E7606E078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CD89D65-0A42-41A1-ACAA-59F0B64F8998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92E1EC2-BC48-42A1-A608-510C38356A91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AB003F2-8B57-4416-AA04-A468AAFE5102}"/>
                </a:ext>
              </a:extLst>
            </p:cNvPr>
            <p:cNvCxnSpPr>
              <a:cxnSpLocks/>
              <a:stCxn id="26" idx="3"/>
              <a:endCxn id="2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CB88223-B336-41D3-8FDB-63FF5C0C17D9}"/>
                </a:ext>
              </a:extLst>
            </p:cNvPr>
            <p:cNvCxnSpPr>
              <a:cxnSpLocks/>
              <a:stCxn id="43" idx="0"/>
              <a:endCxn id="2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079E97B2-BD99-494E-9E9E-F8E9749C8696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347C5BE4-7689-415E-A6CB-77100569FE7E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72F30E88-BCBC-4AE6-966E-B77E5D9A1D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F2BDF6DD-07FA-4A4F-8CCC-790962B03D1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90917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F78041A-A4C4-476D-AB2B-F6412A88D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5" name="內容版面配置區 2">
            <a:extLst>
              <a:ext uri="{FF2B5EF4-FFF2-40B4-BE49-F238E27FC236}">
                <a16:creationId xmlns:a16="http://schemas.microsoft.com/office/drawing/2014/main" id="{7F3FB83B-944F-4828-A31C-A3FC41ADB1C9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4EFFA12-04FF-4FE5-8F15-8426859BB46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D8A29D6-3AB5-40DF-9D18-DAE6C79C7C7A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1495D0B0-9F05-4021-BEF7-510E788C817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E79B799F-A1C9-4A21-BFC1-80224226300F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CBDBB0D0-9ABA-4804-939B-207E48E43221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FAA66530-8391-4BE1-A665-43F5748250B6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FC1C2E4B-760D-4BD1-9CDA-B25BFE9126EE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5C98C0C3-EBE5-4565-84A9-C8B5D0DCE9A8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54F25B29-22FA-41D4-AE8A-4373DF69B5DB}"/>
                </a:ext>
              </a:extLst>
            </p:cNvPr>
            <p:cNvCxnSpPr>
              <a:cxnSpLocks/>
              <a:stCxn id="66" idx="0"/>
              <a:endCxn id="52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0BD7D47-EBB8-40B3-8576-6AA6F37ED75F}"/>
                </a:ext>
              </a:extLst>
            </p:cNvPr>
            <p:cNvCxnSpPr>
              <a:cxnSpLocks/>
              <a:stCxn id="49" idx="3"/>
              <a:endCxn id="53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9C566117-FFC5-48D6-8432-CF64D7353148}"/>
                </a:ext>
              </a:extLst>
            </p:cNvPr>
            <p:cNvCxnSpPr>
              <a:cxnSpLocks/>
              <a:stCxn id="29" idx="5"/>
              <a:endCxn id="49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8FA26EAB-6D7B-48FB-A266-D90832D94EDC}"/>
                </a:ext>
              </a:extLst>
            </p:cNvPr>
            <p:cNvCxnSpPr>
              <a:cxnSpLocks/>
              <a:stCxn id="51" idx="3"/>
              <a:endCxn id="64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21C5FD-6C31-4FEB-9DF1-57E5A59F0AA8}"/>
                </a:ext>
              </a:extLst>
            </p:cNvPr>
            <p:cNvCxnSpPr>
              <a:cxnSpLocks/>
              <a:stCxn id="30" idx="5"/>
              <a:endCxn id="52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193BF3-3F81-4B89-B257-AFCC96E97A41}"/>
                </a:ext>
              </a:extLst>
            </p:cNvPr>
            <p:cNvCxnSpPr>
              <a:cxnSpLocks/>
              <a:stCxn id="54" idx="0"/>
              <a:endCxn id="49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CA873FF-129B-468D-B31D-815CC0950BE2}"/>
                </a:ext>
              </a:extLst>
            </p:cNvPr>
            <p:cNvCxnSpPr>
              <a:cxnSpLocks/>
              <a:stCxn id="30" idx="3"/>
              <a:endCxn id="51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EC6A26E0-A175-4C5D-A5F3-2E65FBAAAFD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5DA1F8F5-2FD0-43CA-9735-FD54DF0ED79A}"/>
                </a:ext>
              </a:extLst>
            </p:cNvPr>
            <p:cNvCxnSpPr>
              <a:cxnSpLocks/>
              <a:stCxn id="65" idx="0"/>
              <a:endCxn id="51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302B340A-0512-4551-94D9-F04DD1F0854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53C3A01B-4832-4E1C-B6AE-6618666AA427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E3DAB1C-FEA3-4C62-98C2-0D37E9278C56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975AB34D-ECAF-4C76-9183-425E0256CD5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1659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F78041A-A4C4-476D-AB2B-F6412A88D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4EFFA12-04FF-4FE5-8F15-8426859BB46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D8A29D6-3AB5-40DF-9D18-DAE6C79C7C7A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1495D0B0-9F05-4021-BEF7-510E788C817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E79B799F-A1C9-4A21-BFC1-80224226300F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CBDBB0D0-9ABA-4804-939B-207E48E43221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FAA66530-8391-4BE1-A665-43F5748250B6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FC1C2E4B-760D-4BD1-9CDA-B25BFE9126EE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5C98C0C3-EBE5-4565-84A9-C8B5D0DCE9A8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54F25B29-22FA-41D4-AE8A-4373DF69B5DB}"/>
                </a:ext>
              </a:extLst>
            </p:cNvPr>
            <p:cNvCxnSpPr>
              <a:cxnSpLocks/>
              <a:stCxn id="66" idx="0"/>
              <a:endCxn id="52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0BD7D47-EBB8-40B3-8576-6AA6F37ED75F}"/>
                </a:ext>
              </a:extLst>
            </p:cNvPr>
            <p:cNvCxnSpPr>
              <a:cxnSpLocks/>
              <a:stCxn id="49" idx="3"/>
              <a:endCxn id="53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9C566117-FFC5-48D6-8432-CF64D7353148}"/>
                </a:ext>
              </a:extLst>
            </p:cNvPr>
            <p:cNvCxnSpPr>
              <a:cxnSpLocks/>
              <a:stCxn id="29" idx="5"/>
              <a:endCxn id="49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8FA26EAB-6D7B-48FB-A266-D90832D94EDC}"/>
                </a:ext>
              </a:extLst>
            </p:cNvPr>
            <p:cNvCxnSpPr>
              <a:cxnSpLocks/>
              <a:stCxn id="51" idx="3"/>
              <a:endCxn id="64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21C5FD-6C31-4FEB-9DF1-57E5A59F0AA8}"/>
                </a:ext>
              </a:extLst>
            </p:cNvPr>
            <p:cNvCxnSpPr>
              <a:cxnSpLocks/>
              <a:stCxn id="30" idx="5"/>
              <a:endCxn id="52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193BF3-3F81-4B89-B257-AFCC96E97A41}"/>
                </a:ext>
              </a:extLst>
            </p:cNvPr>
            <p:cNvCxnSpPr>
              <a:cxnSpLocks/>
              <a:stCxn id="54" idx="0"/>
              <a:endCxn id="49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CA873FF-129B-468D-B31D-815CC0950BE2}"/>
                </a:ext>
              </a:extLst>
            </p:cNvPr>
            <p:cNvCxnSpPr>
              <a:cxnSpLocks/>
              <a:stCxn id="30" idx="3"/>
              <a:endCxn id="51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EC6A26E0-A175-4C5D-A5F3-2E65FBAAAFD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5DA1F8F5-2FD0-43CA-9735-FD54DF0ED79A}"/>
                </a:ext>
              </a:extLst>
            </p:cNvPr>
            <p:cNvCxnSpPr>
              <a:cxnSpLocks/>
              <a:stCxn id="65" idx="0"/>
              <a:endCxn id="51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302B340A-0512-4551-94D9-F04DD1F0854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53C3A01B-4832-4E1C-B6AE-6618666AA427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E3DAB1C-FEA3-4C62-98C2-0D37E9278C56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975AB34D-ECAF-4C76-9183-425E0256CD5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3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(82, 55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108912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145725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72148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70797D7E-518E-4C2E-B2A1-F1217ED7EFD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箭號: 向上 70">
            <a:extLst>
              <a:ext uri="{FF2B5EF4-FFF2-40B4-BE49-F238E27FC236}">
                <a16:creationId xmlns:a16="http://schemas.microsoft.com/office/drawing/2014/main" id="{6D2644D2-BC33-4DB7-8EA9-34C0C1EAEF42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1DF23BC-524C-4F0C-8454-F556E734501B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63B8515C-7BFB-4941-9F3C-0CEBA415C89D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C76154C7-4014-49E8-886B-3819A8CB7BA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06E20F69-61A2-4870-B76E-3D199F65A23B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45AC035-B904-42C3-9FC5-6E4B43E94557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90D732A1-29B3-4B27-B33A-12E8FB2D8B47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FA2BE111-16BC-42C9-B705-3BCBF98EC9F1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7B0D3157-8507-44C5-A914-C84C3E294663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43E8C76-90BE-41AC-AD8D-D1893A7C2BC4}"/>
                </a:ext>
              </a:extLst>
            </p:cNvPr>
            <p:cNvCxnSpPr>
              <a:cxnSpLocks/>
              <a:stCxn id="68" idx="0"/>
              <a:endCxn id="5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A266E28-6E2A-431D-80BF-A5435A7C9F8A}"/>
                </a:ext>
              </a:extLst>
            </p:cNvPr>
            <p:cNvCxnSpPr>
              <a:cxnSpLocks/>
              <a:stCxn id="52" idx="3"/>
              <a:endCxn id="5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8B28A90-62F6-4BBA-AC01-D38372477913}"/>
                </a:ext>
              </a:extLst>
            </p:cNvPr>
            <p:cNvCxnSpPr>
              <a:cxnSpLocks/>
              <a:stCxn id="50" idx="5"/>
              <a:endCxn id="5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7B209A6-8B8E-41AF-8860-2B7D15B5CC88}"/>
                </a:ext>
              </a:extLst>
            </p:cNvPr>
            <p:cNvCxnSpPr>
              <a:cxnSpLocks/>
              <a:stCxn id="53" idx="3"/>
              <a:endCxn id="6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EAE41D3-729D-4C2A-B9B4-C0A2303C2427}"/>
                </a:ext>
              </a:extLst>
            </p:cNvPr>
            <p:cNvCxnSpPr>
              <a:cxnSpLocks/>
              <a:stCxn id="51" idx="5"/>
              <a:endCxn id="5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7963DC9-F605-4A01-97C4-9261987D162F}"/>
                </a:ext>
              </a:extLst>
            </p:cNvPr>
            <p:cNvCxnSpPr>
              <a:cxnSpLocks/>
              <a:stCxn id="56" idx="0"/>
              <a:endCxn id="5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F6EB94F-D44E-4844-8712-506237F6C431}"/>
                </a:ext>
              </a:extLst>
            </p:cNvPr>
            <p:cNvCxnSpPr>
              <a:cxnSpLocks/>
              <a:stCxn id="51" idx="3"/>
              <a:endCxn id="5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054EC89-1681-4E4D-B232-CE161E367121}"/>
                </a:ext>
              </a:extLst>
            </p:cNvPr>
            <p:cNvCxnSpPr>
              <a:cxnSpLocks/>
              <a:stCxn id="50" idx="3"/>
              <a:endCxn id="51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9EF74ECD-F31A-47B2-8892-3B6928C8D695}"/>
                </a:ext>
              </a:extLst>
            </p:cNvPr>
            <p:cNvCxnSpPr>
              <a:cxnSpLocks/>
              <a:stCxn id="67" idx="0"/>
              <a:endCxn id="5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FF3A31E4-E54E-43AE-A37B-E1A520CF76DA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C08D250-4807-4955-929A-6EF3A1C3B819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55DBEDA-C824-42E3-B309-B94746033F0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5162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70797D7E-518E-4C2E-B2A1-F1217ED7EFD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箭號: 向上 70">
            <a:extLst>
              <a:ext uri="{FF2B5EF4-FFF2-40B4-BE49-F238E27FC236}">
                <a16:creationId xmlns:a16="http://schemas.microsoft.com/office/drawing/2014/main" id="{6D2644D2-BC33-4DB7-8EA9-34C0C1EAEF42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494A63E-BE16-41FF-A674-CDB6704EEF69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003F6080-E2AB-4CFF-9C16-CF87E5E99B4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08741B09-8154-4398-86B1-8D83DC11B20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1B15C7A1-7815-4D33-BAB5-660509E726E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7D500129-861F-437C-A5B0-E43371AA9760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E2755882-D32D-452F-A550-AEE30CAB3468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D57A1690-2A1D-468C-8918-B28398BA6F3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C713992E-F0EA-4381-A878-E26D51994A63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12C105C-95EB-401A-9CE3-FCDB52AE5257}"/>
                </a:ext>
              </a:extLst>
            </p:cNvPr>
            <p:cNvCxnSpPr>
              <a:cxnSpLocks/>
              <a:stCxn id="48" idx="0"/>
              <a:endCxn id="3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7A7C22D-6DAA-4D47-AD71-2D0445437A7E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0606A9A-BC1C-4F1E-9919-BB98264CC635}"/>
                </a:ext>
              </a:extLst>
            </p:cNvPr>
            <p:cNvCxnSpPr>
              <a:cxnSpLocks/>
              <a:stCxn id="29" idx="5"/>
              <a:endCxn id="3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B7306D4-47B7-4BA1-879E-550B73052B5E}"/>
                </a:ext>
              </a:extLst>
            </p:cNvPr>
            <p:cNvCxnSpPr>
              <a:cxnSpLocks/>
              <a:stCxn id="33" idx="3"/>
              <a:endCxn id="4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CC902079-D22C-4560-A4A4-FA6584B40545}"/>
                </a:ext>
              </a:extLst>
            </p:cNvPr>
            <p:cNvCxnSpPr>
              <a:cxnSpLocks/>
              <a:stCxn id="30" idx="5"/>
              <a:endCxn id="3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51E33107-73FC-4943-8DB6-3908EEFDA1D4}"/>
                </a:ext>
              </a:extLst>
            </p:cNvPr>
            <p:cNvCxnSpPr>
              <a:cxnSpLocks/>
              <a:stCxn id="36" idx="0"/>
              <a:endCxn id="3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F482A2-8A46-4797-BA94-888697B2E941}"/>
                </a:ext>
              </a:extLst>
            </p:cNvPr>
            <p:cNvCxnSpPr>
              <a:cxnSpLocks/>
              <a:stCxn id="30" idx="3"/>
              <a:endCxn id="3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3C66E9C-EBFF-4217-B1E1-DC168607240B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0BEB0E5-F21A-42E6-9F9E-BD862662DF07}"/>
                </a:ext>
              </a:extLst>
            </p:cNvPr>
            <p:cNvCxnSpPr>
              <a:cxnSpLocks/>
              <a:stCxn id="47" idx="0"/>
              <a:endCxn id="3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4857585C-F0B3-4AB3-80FC-FF1C7C8449D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2622426D-AF08-4BB8-AD75-2B2F8C734586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2D58D42-9B3F-4998-8819-B95083CD65E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7239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834A185-5740-4634-96E3-310758C28F9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EA6C9482-FADF-4190-A357-457D12A59E9F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C25577E0-0BA5-492C-8882-8C8ADADEA26C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347D5BA4-47F3-498F-99B1-33B0ABDFFCF6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F9484900-A617-4A38-9A13-7CC4C54519F3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A3F9D9A-0817-4FFF-81A2-E6F8B32B748C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B5C51DCA-5D11-49F4-90AD-E7368143389A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BAC4A1A-D401-4F90-9834-78573EB261B7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32D0D38E-B626-4120-A3DA-44D43A436E22}"/>
                </a:ext>
              </a:extLst>
            </p:cNvPr>
            <p:cNvCxnSpPr>
              <a:cxnSpLocks/>
              <a:stCxn id="65" idx="0"/>
              <a:endCxn id="51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E072BA56-38F7-4E26-A92E-97A405E73795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2DDF6033-8395-4A89-9B97-89987CA1479E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71DCB079-E741-4825-BB01-6AC305FDBD7C}"/>
                </a:ext>
              </a:extLst>
            </p:cNvPr>
            <p:cNvCxnSpPr>
              <a:cxnSpLocks/>
              <a:stCxn id="50" idx="3"/>
              <a:endCxn id="63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1134155-37CA-4EF6-9A1E-961B2C902B46}"/>
                </a:ext>
              </a:extLst>
            </p:cNvPr>
            <p:cNvCxnSpPr>
              <a:cxnSpLocks/>
              <a:stCxn id="48" idx="5"/>
              <a:endCxn id="51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3C03B60-CBAA-46E3-9778-37E100D69B81}"/>
                </a:ext>
              </a:extLst>
            </p:cNvPr>
            <p:cNvCxnSpPr>
              <a:cxnSpLocks/>
              <a:stCxn id="53" idx="0"/>
              <a:endCxn id="49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6B75762B-ED77-4ED0-914C-F9FE53C6E197}"/>
                </a:ext>
              </a:extLst>
            </p:cNvPr>
            <p:cNvCxnSpPr>
              <a:cxnSpLocks/>
              <a:stCxn id="48" idx="3"/>
              <a:endCxn id="50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52E1600-BB8A-4B4B-AE3F-A42C37ECA39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8C2A0F15-4700-44D2-87BA-AF6ADDB6279D}"/>
                </a:ext>
              </a:extLst>
            </p:cNvPr>
            <p:cNvCxnSpPr>
              <a:cxnSpLocks/>
              <a:stCxn id="64" idx="0"/>
              <a:endCxn id="50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7AE3341D-C210-4FAA-88AA-0C38A79C60DC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108E759-33F8-4A39-8F31-A890B1131948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1FB8590-C752-46C0-B8B0-DE2630315A54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內容版面配置區 2">
            <a:extLst>
              <a:ext uri="{FF2B5EF4-FFF2-40B4-BE49-F238E27FC236}">
                <a16:creationId xmlns:a16="http://schemas.microsoft.com/office/drawing/2014/main" id="{8412A3BB-F39E-4462-AFE8-52DF1107B23D}"/>
              </a:ext>
            </a:extLst>
          </p:cNvPr>
          <p:cNvSpPr txBox="1">
            <a:spLocks/>
          </p:cNvSpPr>
          <p:nvPr/>
        </p:nvSpPr>
        <p:spPr>
          <a:xfrm>
            <a:off x="5012776" y="219600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所有</a:t>
            </a:r>
            <a:r>
              <a:rPr lang="en-US" altLang="zh-TW"/>
              <a:t>root</a:t>
            </a:r>
            <a:r>
              <a:rPr lang="zh-TW" altLang="en-US"/>
              <a:t>為最大值</a:t>
            </a:r>
            <a:endParaRPr lang="zh-TW" altLang="en-US" dirty="0"/>
          </a:p>
        </p:txBody>
      </p:sp>
      <p:sp>
        <p:nvSpPr>
          <p:cNvPr id="67" name="內容版面配置區 2">
            <a:extLst>
              <a:ext uri="{FF2B5EF4-FFF2-40B4-BE49-F238E27FC236}">
                <a16:creationId xmlns:a16="http://schemas.microsoft.com/office/drawing/2014/main" id="{CAB644EF-9697-4FE9-BA9D-CEB4C8694BA7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96727A1C-8F71-4291-B827-E1097AE60817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69" name="箭號: 向上 68">
            <a:extLst>
              <a:ext uri="{FF2B5EF4-FFF2-40B4-BE49-F238E27FC236}">
                <a16:creationId xmlns:a16="http://schemas.microsoft.com/office/drawing/2014/main" id="{94F039B4-4275-4494-9F76-F0A1C2939F41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1522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834A185-5740-4634-96E3-310758C28F9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EA6C9482-FADF-4190-A357-457D12A59E9F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C25577E0-0BA5-492C-8882-8C8ADADEA26C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347D5BA4-47F3-498F-99B1-33B0ABDFFCF6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F9484900-A617-4A38-9A13-7CC4C54519F3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A3F9D9A-0817-4FFF-81A2-E6F8B32B748C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B5C51DCA-5D11-49F4-90AD-E7368143389A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BAC4A1A-D401-4F90-9834-78573EB261B7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32D0D38E-B626-4120-A3DA-44D43A436E22}"/>
                </a:ext>
              </a:extLst>
            </p:cNvPr>
            <p:cNvCxnSpPr>
              <a:cxnSpLocks/>
              <a:stCxn id="65" idx="0"/>
              <a:endCxn id="51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E072BA56-38F7-4E26-A92E-97A405E73795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2DDF6033-8395-4A89-9B97-89987CA1479E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71DCB079-E741-4825-BB01-6AC305FDBD7C}"/>
                </a:ext>
              </a:extLst>
            </p:cNvPr>
            <p:cNvCxnSpPr>
              <a:cxnSpLocks/>
              <a:stCxn id="50" idx="3"/>
              <a:endCxn id="63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1134155-37CA-4EF6-9A1E-961B2C902B46}"/>
                </a:ext>
              </a:extLst>
            </p:cNvPr>
            <p:cNvCxnSpPr>
              <a:cxnSpLocks/>
              <a:stCxn id="48" idx="5"/>
              <a:endCxn id="51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3C03B60-CBAA-46E3-9778-37E100D69B81}"/>
                </a:ext>
              </a:extLst>
            </p:cNvPr>
            <p:cNvCxnSpPr>
              <a:cxnSpLocks/>
              <a:stCxn id="53" idx="0"/>
              <a:endCxn id="49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6B75762B-ED77-4ED0-914C-F9FE53C6E197}"/>
                </a:ext>
              </a:extLst>
            </p:cNvPr>
            <p:cNvCxnSpPr>
              <a:cxnSpLocks/>
              <a:stCxn id="48" idx="3"/>
              <a:endCxn id="50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52E1600-BB8A-4B4B-AE3F-A42C37ECA39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8C2A0F15-4700-44D2-87BA-AF6ADDB6279D}"/>
                </a:ext>
              </a:extLst>
            </p:cNvPr>
            <p:cNvCxnSpPr>
              <a:cxnSpLocks/>
              <a:stCxn id="64" idx="0"/>
              <a:endCxn id="50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7AE3341D-C210-4FAA-88AA-0C38A79C60DC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108E759-33F8-4A39-8F31-A890B1131948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1FB8590-C752-46C0-B8B0-DE2630315A54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359B475F-4840-4075-B05A-B7191C0BBE1F}"/>
              </a:ext>
            </a:extLst>
          </p:cNvPr>
          <p:cNvSpPr txBox="1">
            <a:spLocks/>
          </p:cNvSpPr>
          <p:nvPr/>
        </p:nvSpPr>
        <p:spPr>
          <a:xfrm>
            <a:off x="5012776" y="219600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所有</a:t>
            </a:r>
            <a:r>
              <a:rPr lang="en-US" altLang="zh-TW"/>
              <a:t>root</a:t>
            </a:r>
            <a:r>
              <a:rPr lang="zh-TW" altLang="en-US"/>
              <a:t>為最大值</a:t>
            </a:r>
            <a:endParaRPr lang="zh-TW" altLang="en-US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B0CA6AC-F6CD-4F69-A0BD-A9245A4CDE42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6" name="箭號: 向上 25">
            <a:extLst>
              <a:ext uri="{FF2B5EF4-FFF2-40B4-BE49-F238E27FC236}">
                <a16:creationId xmlns:a16="http://schemas.microsoft.com/office/drawing/2014/main" id="{74DD81CD-AD17-4595-BAC7-343B186444C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1088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radix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值的最小位數開始排序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取下一位數，重複</a:t>
            </a:r>
            <a:r>
              <a:rPr lang="en-US" altLang="zh-TW" dirty="0"/>
              <a:t>2</a:t>
            </a:r>
            <a:r>
              <a:rPr lang="zh-TW" altLang="en-US" dirty="0"/>
              <a:t>直到最大位數為止</a:t>
            </a:r>
          </a:p>
        </p:txBody>
      </p:sp>
    </p:spTree>
    <p:extLst>
      <p:ext uri="{BB962C8B-B14F-4D97-AF65-F5344CB8AC3E}">
        <p14:creationId xmlns:p14="http://schemas.microsoft.com/office/powerpoint/2010/main" val="393786056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依</a:t>
            </a:r>
            <a:r>
              <a:rPr lang="zh-TW" altLang="en-US" b="1" dirty="0"/>
              <a:t>個位數</a:t>
            </a:r>
            <a:r>
              <a:rPr lang="zh-TW" altLang="en-US" dirty="0"/>
              <a:t>排序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411803"/>
              </p:ext>
            </p:extLst>
          </p:nvPr>
        </p:nvGraphicFramePr>
        <p:xfrm>
          <a:off x="1079754" y="2898524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84032" y="290003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083960"/>
              </p:ext>
            </p:extLst>
          </p:nvPr>
        </p:nvGraphicFramePr>
        <p:xfrm>
          <a:off x="1079754" y="340430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177546" y="34058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個位數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137810" y="3989420"/>
            <a:ext cx="637823" cy="1080000"/>
            <a:chOff x="1079754" y="4176889"/>
            <a:chExt cx="637823" cy="1456266"/>
          </a:xfrm>
        </p:grpSpPr>
        <p:cxnSp>
          <p:nvCxnSpPr>
            <p:cNvPr id="4" name="直線接點 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1235346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[0]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014264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79318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[2]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57210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[3]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347976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[4]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2385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[5]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899728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[6]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68777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[7]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46669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[8]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24561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[9]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1916728" y="3989420"/>
            <a:ext cx="637823" cy="1080000"/>
            <a:chOff x="1079754" y="4176889"/>
            <a:chExt cx="637823" cy="1456266"/>
          </a:xfrm>
        </p:grpSpPr>
        <p:cxnSp>
          <p:nvCxnSpPr>
            <p:cNvPr id="46" name="直線接點 45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2695646" y="3989420"/>
            <a:ext cx="637823" cy="1080000"/>
            <a:chOff x="1079754" y="4176889"/>
            <a:chExt cx="637823" cy="1456266"/>
          </a:xfrm>
        </p:grpSpPr>
        <p:cxnSp>
          <p:nvCxnSpPr>
            <p:cNvPr id="49" name="直線接點 48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>
            <a:off x="3474564" y="3989420"/>
            <a:ext cx="637823" cy="1080000"/>
            <a:chOff x="1079754" y="4176889"/>
            <a:chExt cx="637823" cy="1456266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4253482" y="3989420"/>
            <a:ext cx="637823" cy="1080000"/>
            <a:chOff x="1079754" y="4176889"/>
            <a:chExt cx="637823" cy="1456266"/>
          </a:xfrm>
        </p:grpSpPr>
        <p:cxnSp>
          <p:nvCxnSpPr>
            <p:cNvPr id="55" name="直線接點 54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032400" y="3989420"/>
            <a:ext cx="637823" cy="1080000"/>
            <a:chOff x="1079754" y="4176889"/>
            <a:chExt cx="637823" cy="1456266"/>
          </a:xfrm>
        </p:grpSpPr>
        <p:cxnSp>
          <p:nvCxnSpPr>
            <p:cNvPr id="58" name="直線接點 57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5811318" y="3989420"/>
            <a:ext cx="637823" cy="1080000"/>
            <a:chOff x="1079754" y="4176889"/>
            <a:chExt cx="637823" cy="1456266"/>
          </a:xfrm>
        </p:grpSpPr>
        <p:cxnSp>
          <p:nvCxnSpPr>
            <p:cNvPr id="61" name="直線接點 60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6590236" y="3989420"/>
            <a:ext cx="637823" cy="1080000"/>
            <a:chOff x="1079754" y="4176889"/>
            <a:chExt cx="637823" cy="1456266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7369154" y="3989420"/>
            <a:ext cx="637823" cy="1080000"/>
            <a:chOff x="1079754" y="4176889"/>
            <a:chExt cx="637823" cy="1456266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8148074" y="3989420"/>
            <a:ext cx="637823" cy="1080000"/>
            <a:chOff x="1079754" y="4176889"/>
            <a:chExt cx="637823" cy="1456266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8199123" y="47340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7425210" y="47340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853241" y="47340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584123" y="473408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8199123" y="438347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295405" y="47340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145274" y="473408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8316143" y="403286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967777" y="47340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595913" y="43834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  <p:sp>
        <p:nvSpPr>
          <p:cNvPr id="82" name="向下箭號 81"/>
          <p:cNvSpPr/>
          <p:nvPr/>
        </p:nvSpPr>
        <p:spPr>
          <a:xfrm>
            <a:off x="1367000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向下箭號 82"/>
          <p:cNvSpPr/>
          <p:nvPr/>
        </p:nvSpPr>
        <p:spPr>
          <a:xfrm>
            <a:off x="8449379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向下箭號 83"/>
          <p:cNvSpPr/>
          <p:nvPr/>
        </p:nvSpPr>
        <p:spPr>
          <a:xfrm>
            <a:off x="2153931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>
            <a:off x="2940862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>
            <a:off x="3727793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>
            <a:off x="4514724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下箭號 87"/>
          <p:cNvSpPr/>
          <p:nvPr/>
        </p:nvSpPr>
        <p:spPr>
          <a:xfrm>
            <a:off x="5301655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下箭號 88"/>
          <p:cNvSpPr/>
          <p:nvPr/>
        </p:nvSpPr>
        <p:spPr>
          <a:xfrm>
            <a:off x="6088586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下箭號 89"/>
          <p:cNvSpPr/>
          <p:nvPr/>
        </p:nvSpPr>
        <p:spPr>
          <a:xfrm>
            <a:off x="6875517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向下箭號 90"/>
          <p:cNvSpPr/>
          <p:nvPr/>
        </p:nvSpPr>
        <p:spPr>
          <a:xfrm>
            <a:off x="7662448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下箭號 91"/>
          <p:cNvSpPr/>
          <p:nvPr/>
        </p:nvSpPr>
        <p:spPr>
          <a:xfrm flipV="1">
            <a:off x="134363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向下箭號 92"/>
          <p:cNvSpPr/>
          <p:nvPr/>
        </p:nvSpPr>
        <p:spPr>
          <a:xfrm flipV="1">
            <a:off x="8356297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 flipV="1">
            <a:off x="212282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向下箭號 94"/>
          <p:cNvSpPr/>
          <p:nvPr/>
        </p:nvSpPr>
        <p:spPr>
          <a:xfrm flipV="1">
            <a:off x="290200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向下箭號 95"/>
          <p:cNvSpPr/>
          <p:nvPr/>
        </p:nvSpPr>
        <p:spPr>
          <a:xfrm flipV="1">
            <a:off x="368119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向下箭號 96"/>
          <p:cNvSpPr/>
          <p:nvPr/>
        </p:nvSpPr>
        <p:spPr>
          <a:xfrm flipV="1">
            <a:off x="446037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下箭號 97"/>
          <p:cNvSpPr/>
          <p:nvPr/>
        </p:nvSpPr>
        <p:spPr>
          <a:xfrm flipV="1">
            <a:off x="523956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 flipV="1">
            <a:off x="601874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向下箭號 99"/>
          <p:cNvSpPr/>
          <p:nvPr/>
        </p:nvSpPr>
        <p:spPr>
          <a:xfrm flipV="1">
            <a:off x="679793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向下箭號 100"/>
          <p:cNvSpPr/>
          <p:nvPr/>
        </p:nvSpPr>
        <p:spPr>
          <a:xfrm flipV="1">
            <a:off x="757711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0729" y="5936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1-pass result: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529244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721707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914170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035082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7336781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3416116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4223653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8144316" y="629260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227545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725599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56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2" grpId="0"/>
      <p:bldP spid="72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依</a:t>
            </a:r>
            <a:r>
              <a:rPr lang="zh-TW" altLang="en-US" b="1" dirty="0"/>
              <a:t>十位數</a:t>
            </a:r>
            <a:r>
              <a:rPr lang="zh-TW" altLang="en-US" dirty="0"/>
              <a:t>排序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080899"/>
              </p:ext>
            </p:extLst>
          </p:nvPr>
        </p:nvGraphicFramePr>
        <p:xfrm>
          <a:off x="1079754" y="2898524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971488"/>
              </p:ext>
            </p:extLst>
          </p:nvPr>
        </p:nvGraphicFramePr>
        <p:xfrm>
          <a:off x="1079754" y="340430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177546" y="34058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十位數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137810" y="3989420"/>
            <a:ext cx="637823" cy="1080000"/>
            <a:chOff x="1079754" y="4176889"/>
            <a:chExt cx="637823" cy="1456266"/>
          </a:xfrm>
        </p:grpSpPr>
        <p:cxnSp>
          <p:nvCxnSpPr>
            <p:cNvPr id="4" name="直線接點 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1235346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[0]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014264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79318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[2]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57210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[3]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347976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[4]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2385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[5]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899728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[6]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68777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[7]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46669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[8]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24561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[9]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1916728" y="3989420"/>
            <a:ext cx="637823" cy="1080000"/>
            <a:chOff x="1079754" y="4176889"/>
            <a:chExt cx="637823" cy="1456266"/>
          </a:xfrm>
        </p:grpSpPr>
        <p:cxnSp>
          <p:nvCxnSpPr>
            <p:cNvPr id="46" name="直線接點 45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2695646" y="3989420"/>
            <a:ext cx="637823" cy="1080000"/>
            <a:chOff x="1079754" y="4176889"/>
            <a:chExt cx="637823" cy="1456266"/>
          </a:xfrm>
        </p:grpSpPr>
        <p:cxnSp>
          <p:nvCxnSpPr>
            <p:cNvPr id="49" name="直線接點 48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>
            <a:off x="3474564" y="3989420"/>
            <a:ext cx="637823" cy="1080000"/>
            <a:chOff x="1079754" y="4176889"/>
            <a:chExt cx="637823" cy="1456266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4253482" y="3989420"/>
            <a:ext cx="637823" cy="1080000"/>
            <a:chOff x="1079754" y="4176889"/>
            <a:chExt cx="637823" cy="1456266"/>
          </a:xfrm>
        </p:grpSpPr>
        <p:cxnSp>
          <p:nvCxnSpPr>
            <p:cNvPr id="55" name="直線接點 54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032400" y="3989420"/>
            <a:ext cx="637823" cy="1080000"/>
            <a:chOff x="1079754" y="4176889"/>
            <a:chExt cx="637823" cy="1456266"/>
          </a:xfrm>
        </p:grpSpPr>
        <p:cxnSp>
          <p:nvCxnSpPr>
            <p:cNvPr id="58" name="直線接點 57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5811318" y="3989420"/>
            <a:ext cx="637823" cy="1080000"/>
            <a:chOff x="1079754" y="4176889"/>
            <a:chExt cx="637823" cy="1456266"/>
          </a:xfrm>
        </p:grpSpPr>
        <p:cxnSp>
          <p:nvCxnSpPr>
            <p:cNvPr id="61" name="直線接點 60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6590236" y="3989420"/>
            <a:ext cx="637823" cy="1080000"/>
            <a:chOff x="1079754" y="4176889"/>
            <a:chExt cx="637823" cy="1456266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7369154" y="3989420"/>
            <a:ext cx="637823" cy="1080000"/>
            <a:chOff x="1079754" y="4176889"/>
            <a:chExt cx="637823" cy="1456266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8148074" y="3989420"/>
            <a:ext cx="637823" cy="1080000"/>
            <a:chOff x="1079754" y="4176889"/>
            <a:chExt cx="637823" cy="1456266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6629262" y="472363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8259234" y="472363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572100" y="472363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7398756" y="472363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133154" y="472363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194004" y="472363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194004" y="43802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602855" y="437446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088668" y="437446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318175" y="4036895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2" name="向下箭號 81"/>
          <p:cNvSpPr/>
          <p:nvPr/>
        </p:nvSpPr>
        <p:spPr>
          <a:xfrm>
            <a:off x="1367000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向下箭號 82"/>
          <p:cNvSpPr/>
          <p:nvPr/>
        </p:nvSpPr>
        <p:spPr>
          <a:xfrm>
            <a:off x="8449379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向下箭號 83"/>
          <p:cNvSpPr/>
          <p:nvPr/>
        </p:nvSpPr>
        <p:spPr>
          <a:xfrm>
            <a:off x="2153931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>
            <a:off x="2940862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>
            <a:off x="3727793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>
            <a:off x="4514724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下箭號 87"/>
          <p:cNvSpPr/>
          <p:nvPr/>
        </p:nvSpPr>
        <p:spPr>
          <a:xfrm>
            <a:off x="5301655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下箭號 88"/>
          <p:cNvSpPr/>
          <p:nvPr/>
        </p:nvSpPr>
        <p:spPr>
          <a:xfrm>
            <a:off x="6088586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下箭號 89"/>
          <p:cNvSpPr/>
          <p:nvPr/>
        </p:nvSpPr>
        <p:spPr>
          <a:xfrm>
            <a:off x="6875517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向下箭號 90"/>
          <p:cNvSpPr/>
          <p:nvPr/>
        </p:nvSpPr>
        <p:spPr>
          <a:xfrm>
            <a:off x="7662448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下箭號 91"/>
          <p:cNvSpPr/>
          <p:nvPr/>
        </p:nvSpPr>
        <p:spPr>
          <a:xfrm flipV="1">
            <a:off x="134363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向下箭號 92"/>
          <p:cNvSpPr/>
          <p:nvPr/>
        </p:nvSpPr>
        <p:spPr>
          <a:xfrm flipV="1">
            <a:off x="8356297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 flipV="1">
            <a:off x="212282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向下箭號 94"/>
          <p:cNvSpPr/>
          <p:nvPr/>
        </p:nvSpPr>
        <p:spPr>
          <a:xfrm flipV="1">
            <a:off x="290200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向下箭號 95"/>
          <p:cNvSpPr/>
          <p:nvPr/>
        </p:nvSpPr>
        <p:spPr>
          <a:xfrm flipV="1">
            <a:off x="368119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向下箭號 96"/>
          <p:cNvSpPr/>
          <p:nvPr/>
        </p:nvSpPr>
        <p:spPr>
          <a:xfrm flipV="1">
            <a:off x="446037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下箭號 97"/>
          <p:cNvSpPr/>
          <p:nvPr/>
        </p:nvSpPr>
        <p:spPr>
          <a:xfrm flipV="1">
            <a:off x="523956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 flipV="1">
            <a:off x="601874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向下箭號 99"/>
          <p:cNvSpPr/>
          <p:nvPr/>
        </p:nvSpPr>
        <p:spPr>
          <a:xfrm flipV="1">
            <a:off x="679793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向下箭號 100"/>
          <p:cNvSpPr/>
          <p:nvPr/>
        </p:nvSpPr>
        <p:spPr>
          <a:xfrm flipV="1">
            <a:off x="757711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0729" y="5936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2-pass result: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529244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721707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914170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76572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7336781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3474626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4223653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8085807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227545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784108" y="629260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202591" y="28767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1-pass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849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2" grpId="0"/>
      <p:bldP spid="72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3" grpId="0"/>
      <p:bldP spid="104" grpId="0"/>
      <p:bldP spid="105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依</a:t>
            </a:r>
            <a:r>
              <a:rPr lang="zh-TW" altLang="en-US" b="1" dirty="0"/>
              <a:t>百位數</a:t>
            </a:r>
            <a:r>
              <a:rPr lang="zh-TW" altLang="en-US" dirty="0"/>
              <a:t>排序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067185"/>
              </p:ext>
            </p:extLst>
          </p:nvPr>
        </p:nvGraphicFramePr>
        <p:xfrm>
          <a:off x="1079754" y="2898524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672410"/>
              </p:ext>
            </p:extLst>
          </p:nvPr>
        </p:nvGraphicFramePr>
        <p:xfrm>
          <a:off x="1079754" y="340430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177546" y="34058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百位數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137810" y="3989420"/>
            <a:ext cx="637823" cy="1080000"/>
            <a:chOff x="1079754" y="4176889"/>
            <a:chExt cx="637823" cy="1456266"/>
          </a:xfrm>
        </p:grpSpPr>
        <p:cxnSp>
          <p:nvCxnSpPr>
            <p:cNvPr id="4" name="直線接點 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1242729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[0]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014264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79318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[2]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57210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[3]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347976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[4]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2385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[5]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899728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[6]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68777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[7]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46669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[8]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24561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[9]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1916728" y="3989420"/>
            <a:ext cx="637823" cy="1080000"/>
            <a:chOff x="1079754" y="4176889"/>
            <a:chExt cx="637823" cy="1456266"/>
          </a:xfrm>
        </p:grpSpPr>
        <p:cxnSp>
          <p:nvCxnSpPr>
            <p:cNvPr id="46" name="直線接點 45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2695646" y="3989420"/>
            <a:ext cx="637823" cy="1080000"/>
            <a:chOff x="1079754" y="4176889"/>
            <a:chExt cx="637823" cy="1456266"/>
          </a:xfrm>
        </p:grpSpPr>
        <p:cxnSp>
          <p:nvCxnSpPr>
            <p:cNvPr id="49" name="直線接點 48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>
            <a:off x="3474564" y="3989420"/>
            <a:ext cx="637823" cy="1080000"/>
            <a:chOff x="1079754" y="4176889"/>
            <a:chExt cx="637823" cy="1456266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4253482" y="3989420"/>
            <a:ext cx="637823" cy="1080000"/>
            <a:chOff x="1079754" y="4176889"/>
            <a:chExt cx="637823" cy="1456266"/>
          </a:xfrm>
        </p:grpSpPr>
        <p:cxnSp>
          <p:nvCxnSpPr>
            <p:cNvPr id="55" name="直線接點 54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032400" y="3989420"/>
            <a:ext cx="637823" cy="1080000"/>
            <a:chOff x="1079754" y="4176889"/>
            <a:chExt cx="637823" cy="1456266"/>
          </a:xfrm>
        </p:grpSpPr>
        <p:cxnSp>
          <p:nvCxnSpPr>
            <p:cNvPr id="58" name="直線接點 57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5811318" y="3989420"/>
            <a:ext cx="637823" cy="1080000"/>
            <a:chOff x="1079754" y="4176889"/>
            <a:chExt cx="637823" cy="1456266"/>
          </a:xfrm>
        </p:grpSpPr>
        <p:cxnSp>
          <p:nvCxnSpPr>
            <p:cNvPr id="61" name="直線接點 60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6590236" y="3989420"/>
            <a:ext cx="637823" cy="1080000"/>
            <a:chOff x="1079754" y="4176889"/>
            <a:chExt cx="637823" cy="1456266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7369154" y="3989420"/>
            <a:ext cx="637823" cy="1080000"/>
            <a:chOff x="1079754" y="4176889"/>
            <a:chExt cx="637823" cy="1456266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8148074" y="3989420"/>
            <a:ext cx="637823" cy="1080000"/>
            <a:chOff x="1079754" y="4176889"/>
            <a:chExt cx="637823" cy="1456266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3523332" y="471407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762031" y="471407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313262" y="471407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254752" y="442451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254752" y="413494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429108" y="471407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2762031" y="442451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967967" y="471407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210093" y="471407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54752" y="384538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82" name="向下箭號 81"/>
          <p:cNvSpPr/>
          <p:nvPr/>
        </p:nvSpPr>
        <p:spPr>
          <a:xfrm>
            <a:off x="1367000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向下箭號 82"/>
          <p:cNvSpPr/>
          <p:nvPr/>
        </p:nvSpPr>
        <p:spPr>
          <a:xfrm>
            <a:off x="8449379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向下箭號 83"/>
          <p:cNvSpPr/>
          <p:nvPr/>
        </p:nvSpPr>
        <p:spPr>
          <a:xfrm>
            <a:off x="2153931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>
            <a:off x="2940862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>
            <a:off x="3727793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>
            <a:off x="4514724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下箭號 87"/>
          <p:cNvSpPr/>
          <p:nvPr/>
        </p:nvSpPr>
        <p:spPr>
          <a:xfrm>
            <a:off x="5301655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下箭號 88"/>
          <p:cNvSpPr/>
          <p:nvPr/>
        </p:nvSpPr>
        <p:spPr>
          <a:xfrm>
            <a:off x="6088586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下箭號 89"/>
          <p:cNvSpPr/>
          <p:nvPr/>
        </p:nvSpPr>
        <p:spPr>
          <a:xfrm>
            <a:off x="6875517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向下箭號 90"/>
          <p:cNvSpPr/>
          <p:nvPr/>
        </p:nvSpPr>
        <p:spPr>
          <a:xfrm>
            <a:off x="7662448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下箭號 91"/>
          <p:cNvSpPr/>
          <p:nvPr/>
        </p:nvSpPr>
        <p:spPr>
          <a:xfrm flipV="1">
            <a:off x="134363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向下箭號 92"/>
          <p:cNvSpPr/>
          <p:nvPr/>
        </p:nvSpPr>
        <p:spPr>
          <a:xfrm flipV="1">
            <a:off x="8356297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 flipV="1">
            <a:off x="212282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向下箭號 94"/>
          <p:cNvSpPr/>
          <p:nvPr/>
        </p:nvSpPr>
        <p:spPr>
          <a:xfrm flipV="1">
            <a:off x="290200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向下箭號 95"/>
          <p:cNvSpPr/>
          <p:nvPr/>
        </p:nvSpPr>
        <p:spPr>
          <a:xfrm flipV="1">
            <a:off x="368119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向下箭號 96"/>
          <p:cNvSpPr/>
          <p:nvPr/>
        </p:nvSpPr>
        <p:spPr>
          <a:xfrm flipV="1">
            <a:off x="446037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下箭號 97"/>
          <p:cNvSpPr/>
          <p:nvPr/>
        </p:nvSpPr>
        <p:spPr>
          <a:xfrm flipV="1">
            <a:off x="523956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 flipV="1">
            <a:off x="601874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向下箭號 99"/>
          <p:cNvSpPr/>
          <p:nvPr/>
        </p:nvSpPr>
        <p:spPr>
          <a:xfrm flipV="1">
            <a:off x="679793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向下箭號 100"/>
          <p:cNvSpPr/>
          <p:nvPr/>
        </p:nvSpPr>
        <p:spPr>
          <a:xfrm flipV="1">
            <a:off x="757711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0729" y="5936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3-pass result: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412225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604688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797151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18063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7219762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3299097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3989614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8027297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344564" y="62926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608580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202591" y="28767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2-pass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53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2" grpId="0"/>
      <p:bldP spid="72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(82, 89</a:t>
            </a:r>
            <a:r>
              <a:rPr lang="zh-TW" altLang="en-US" dirty="0"/>
              <a:t>不用互換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結果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332021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942759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26240044-4D2D-4C15-A5F3-D70BBB67C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192280"/>
              </p:ext>
            </p:extLst>
          </p:nvPr>
        </p:nvGraphicFramePr>
        <p:xfrm>
          <a:off x="825496" y="5575334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8" name="箭號: 向下 7">
            <a:extLst>
              <a:ext uri="{FF2B5EF4-FFF2-40B4-BE49-F238E27FC236}">
                <a16:creationId xmlns:a16="http://schemas.microsoft.com/office/drawing/2014/main" id="{638FF22F-23DC-4C55-83AE-633CFC25D5F3}"/>
              </a:ext>
            </a:extLst>
          </p:cNvPr>
          <p:cNvSpPr/>
          <p:nvPr/>
        </p:nvSpPr>
        <p:spPr>
          <a:xfrm>
            <a:off x="4543294" y="471482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68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selectionSort</a:t>
            </a:r>
            <a:r>
              <a:rPr lang="en-US" altLang="zh-TW" dirty="0"/>
              <a:t>()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E86332-0B23-4B9A-8ACF-2511826D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50424"/>
            <a:ext cx="66579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8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bubble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從頭開始兩兩比較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如果左邊大右邊小就交換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比較完成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重複</a:t>
            </a:r>
            <a:r>
              <a:rPr lang="en-US" altLang="zh-TW" dirty="0"/>
              <a:t>2, 3, 4</a:t>
            </a:r>
            <a:r>
              <a:rPr lang="zh-TW" altLang="en-US" dirty="0"/>
              <a:t>直到排序完成</a:t>
            </a:r>
          </a:p>
        </p:txBody>
      </p:sp>
    </p:spTree>
    <p:extLst>
      <p:ext uri="{BB962C8B-B14F-4D97-AF65-F5344CB8AC3E}">
        <p14:creationId xmlns:p14="http://schemas.microsoft.com/office/powerpoint/2010/main" val="371008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未排序的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已排序的數字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未排序的數字</a:t>
            </a:r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CC1C35EC-9850-4C6C-9D8B-4A5264953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26735"/>
              </p:ext>
            </p:extLst>
          </p:nvPr>
        </p:nvGraphicFramePr>
        <p:xfrm>
          <a:off x="1079754" y="259372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B86B59A-210B-4647-B886-E2802C5587E2}"/>
              </a:ext>
            </a:extLst>
          </p:cNvPr>
          <p:cNvSpPr txBox="1"/>
          <p:nvPr/>
        </p:nvSpPr>
        <p:spPr>
          <a:xfrm>
            <a:off x="384032" y="25952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02D8FEE-123B-4CC8-B1A0-F4F35C642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44019"/>
              </p:ext>
            </p:extLst>
          </p:nvPr>
        </p:nvGraphicFramePr>
        <p:xfrm>
          <a:off x="1079754" y="3972126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B05B36A-C8B4-4F39-B732-50E9A0DC9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63848"/>
              </p:ext>
            </p:extLst>
          </p:nvPr>
        </p:nvGraphicFramePr>
        <p:xfrm>
          <a:off x="1079754" y="4979691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99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CC1C35EC-9850-4C6C-9D8B-4A5264953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869280"/>
              </p:ext>
            </p:extLst>
          </p:nvPr>
        </p:nvGraphicFramePr>
        <p:xfrm>
          <a:off x="823722" y="291071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88E75A1B-A25C-4190-8DCD-88196075EFC8}"/>
              </a:ext>
            </a:extLst>
          </p:cNvPr>
          <p:cNvSpPr txBox="1"/>
          <p:nvPr/>
        </p:nvSpPr>
        <p:spPr>
          <a:xfrm>
            <a:off x="823722" y="240644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34 &lt; 62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328D7F52-E456-4743-9E59-FA4228877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801051"/>
              </p:ext>
            </p:extLst>
          </p:nvPr>
        </p:nvGraphicFramePr>
        <p:xfrm>
          <a:off x="823722" y="399580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03B1C1-E866-4D42-8657-8748A9B72371}"/>
              </a:ext>
            </a:extLst>
          </p:cNvPr>
          <p:cNvSpPr txBox="1"/>
          <p:nvPr/>
        </p:nvSpPr>
        <p:spPr>
          <a:xfrm>
            <a:off x="823722" y="349153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 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2" name="內容版面配置區 3">
            <a:extLst>
              <a:ext uri="{FF2B5EF4-FFF2-40B4-BE49-F238E27FC236}">
                <a16:creationId xmlns:a16="http://schemas.microsoft.com/office/drawing/2014/main" id="{EA92B80F-5046-4530-BCA4-9D122DD21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714316"/>
              </p:ext>
            </p:extLst>
          </p:nvPr>
        </p:nvGraphicFramePr>
        <p:xfrm>
          <a:off x="823722" y="528194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7F656717-8CDB-4DBA-BBC5-4CFF3A73188E}"/>
              </a:ext>
            </a:extLst>
          </p:cNvPr>
          <p:cNvSpPr/>
          <p:nvPr/>
        </p:nvSpPr>
        <p:spPr>
          <a:xfrm>
            <a:off x="4541520" y="4567694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36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E75A1B-A25C-4190-8DCD-88196075EFC8}"/>
              </a:ext>
            </a:extLst>
          </p:cNvPr>
          <p:cNvSpPr txBox="1"/>
          <p:nvPr/>
        </p:nvSpPr>
        <p:spPr>
          <a:xfrm>
            <a:off x="823722" y="240644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 &lt; 66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2" name="內容版面配置區 3">
            <a:extLst>
              <a:ext uri="{FF2B5EF4-FFF2-40B4-BE49-F238E27FC236}">
                <a16:creationId xmlns:a16="http://schemas.microsoft.com/office/drawing/2014/main" id="{EA92B80F-5046-4530-BCA4-9D122DD21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770347"/>
              </p:ext>
            </p:extLst>
          </p:nvPr>
        </p:nvGraphicFramePr>
        <p:xfrm>
          <a:off x="823722" y="291071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7C4BF-FF1E-432D-A617-B4AAA694D224}"/>
              </a:ext>
            </a:extLst>
          </p:cNvPr>
          <p:cNvSpPr txBox="1"/>
          <p:nvPr/>
        </p:nvSpPr>
        <p:spPr>
          <a:xfrm>
            <a:off x="823722" y="349153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66 &lt; 93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5" name="內容版面配置區 3">
            <a:extLst>
              <a:ext uri="{FF2B5EF4-FFF2-40B4-BE49-F238E27FC236}">
                <a16:creationId xmlns:a16="http://schemas.microsoft.com/office/drawing/2014/main" id="{523228C0-960D-492A-96A5-7516B4F08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343116"/>
              </p:ext>
            </p:extLst>
          </p:nvPr>
        </p:nvGraphicFramePr>
        <p:xfrm>
          <a:off x="823722" y="399580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3">
            <a:extLst>
              <a:ext uri="{FF2B5EF4-FFF2-40B4-BE49-F238E27FC236}">
                <a16:creationId xmlns:a16="http://schemas.microsoft.com/office/drawing/2014/main" id="{53B5DB28-AAF5-4425-9344-DDB8162A2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197776"/>
              </p:ext>
            </p:extLst>
          </p:nvPr>
        </p:nvGraphicFramePr>
        <p:xfrm>
          <a:off x="823722" y="500584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24B107-2840-49A8-BFE8-6B4FD44BF5F4}"/>
              </a:ext>
            </a:extLst>
          </p:cNvPr>
          <p:cNvSpPr txBox="1"/>
          <p:nvPr/>
        </p:nvSpPr>
        <p:spPr>
          <a:xfrm>
            <a:off x="823722" y="450157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93 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8" name="內容版面配置區 3">
            <a:extLst>
              <a:ext uri="{FF2B5EF4-FFF2-40B4-BE49-F238E27FC236}">
                <a16:creationId xmlns:a16="http://schemas.microsoft.com/office/drawing/2014/main" id="{A621E81E-E430-4B1F-BAD2-CE5D7DE07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947708"/>
              </p:ext>
            </p:extLst>
          </p:nvPr>
        </p:nvGraphicFramePr>
        <p:xfrm>
          <a:off x="823722" y="6291986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843788C6-0B43-4AF6-9F3A-21B5CFA6D79A}"/>
              </a:ext>
            </a:extLst>
          </p:cNvPr>
          <p:cNvSpPr/>
          <p:nvPr/>
        </p:nvSpPr>
        <p:spPr>
          <a:xfrm>
            <a:off x="4541520" y="5577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78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E75A1B-A25C-4190-8DCD-88196075EFC8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8" name="內容版面配置區 3">
            <a:extLst>
              <a:ext uri="{FF2B5EF4-FFF2-40B4-BE49-F238E27FC236}">
                <a16:creationId xmlns:a16="http://schemas.microsoft.com/office/drawing/2014/main" id="{A621E81E-E430-4B1F-BAD2-CE5D7DE07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987701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E03DEE27-DFCF-4D18-9CFE-E3535B1EC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90449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81C1BEFE-0E43-48D6-A651-0D04840C07ED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1D17206-92A6-4C24-959C-F2CE73D06D96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2" name="內容版面配置區 3">
            <a:extLst>
              <a:ext uri="{FF2B5EF4-FFF2-40B4-BE49-F238E27FC236}">
                <a16:creationId xmlns:a16="http://schemas.microsoft.com/office/drawing/2014/main" id="{9556BF2F-23F7-4EE6-946F-D1D657BB8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123465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3" name="內容版面配置區 3">
            <a:extLst>
              <a:ext uri="{FF2B5EF4-FFF2-40B4-BE49-F238E27FC236}">
                <a16:creationId xmlns:a16="http://schemas.microsoft.com/office/drawing/2014/main" id="{9FF48A89-07EE-4A43-BA03-9837FCE71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675426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D19F7C58-50A8-4280-8361-B64EBD78464D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99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Section Sort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Bubble Sort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Insertion Sort</a:t>
            </a:r>
            <a:endParaRPr lang="en-US" altLang="zh-TW" dirty="0"/>
          </a:p>
          <a:p>
            <a:r>
              <a:rPr lang="en-US" altLang="zh-TW" dirty="0">
                <a:hlinkClick r:id="rId5" action="ppaction://hlinksldjump"/>
              </a:rPr>
              <a:t>Quick Sort</a:t>
            </a:r>
            <a:endParaRPr lang="en-US" altLang="zh-TW" dirty="0"/>
          </a:p>
          <a:p>
            <a:r>
              <a:rPr lang="en-US" altLang="zh-TW" dirty="0">
                <a:hlinkClick r:id="rId6" action="ppaction://hlinksldjump"/>
              </a:rPr>
              <a:t>Merge Sort</a:t>
            </a:r>
            <a:endParaRPr lang="en-US" altLang="zh-TW" dirty="0"/>
          </a:p>
          <a:p>
            <a:r>
              <a:rPr lang="en-US" altLang="zh-TW" dirty="0">
                <a:hlinkClick r:id="rId7" action="ppaction://hlinksldjump"/>
              </a:rPr>
              <a:t>Heap Sort</a:t>
            </a:r>
            <a:endParaRPr lang="en-US" altLang="zh-TW" dirty="0"/>
          </a:p>
          <a:p>
            <a:r>
              <a:rPr lang="en-US" altLang="zh-TW" dirty="0">
                <a:hlinkClick r:id="rId8" action="ppaction://hlinksldjump"/>
              </a:rPr>
              <a:t>Radix Sort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E75A1B-A25C-4190-8DCD-88196075EFC8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8" name="內容版面配置區 3">
            <a:extLst>
              <a:ext uri="{FF2B5EF4-FFF2-40B4-BE49-F238E27FC236}">
                <a16:creationId xmlns:a16="http://schemas.microsoft.com/office/drawing/2014/main" id="{A621E81E-E430-4B1F-BAD2-CE5D7DE07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742550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E03DEE27-DFCF-4D18-9CFE-E3535B1EC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757371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81C1BEFE-0E43-48D6-A651-0D04840C07ED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1D17206-92A6-4C24-959C-F2CE73D06D96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2" name="內容版面配置區 3">
            <a:extLst>
              <a:ext uri="{FF2B5EF4-FFF2-40B4-BE49-F238E27FC236}">
                <a16:creationId xmlns:a16="http://schemas.microsoft.com/office/drawing/2014/main" id="{9556BF2F-23F7-4EE6-946F-D1D657BB8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539788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3" name="內容版面配置區 3">
            <a:extLst>
              <a:ext uri="{FF2B5EF4-FFF2-40B4-BE49-F238E27FC236}">
                <a16:creationId xmlns:a16="http://schemas.microsoft.com/office/drawing/2014/main" id="{9FF48A89-07EE-4A43-BA03-9837FCE71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371148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D19F7C58-50A8-4280-8361-B64EBD78464D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455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zh-TW" altLang="en-US" dirty="0"/>
              <a:t>以此類推 </a:t>
            </a:r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365222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399671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993755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170596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62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023620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973898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028191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689099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34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425410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803406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630370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737391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48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307933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958793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731165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637543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7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820819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045331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052392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590388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312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011046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453482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663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667465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313332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512364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494250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89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832716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36280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327914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778746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14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874661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290900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02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section sort 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10</a:t>
            </a:r>
            <a:r>
              <a:rPr lang="zh-TW" altLang="en-US" dirty="0"/>
              <a:t>個中找出最小值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最小值與未排序中的第一個值做交換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直到排序完所有值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393093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516752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116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941118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564566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753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547578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448070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665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BubbleSort</a:t>
            </a:r>
            <a:r>
              <a:rPr lang="en-US" altLang="zh-TW" dirty="0"/>
              <a:t>()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34971F-A37F-412A-975A-1A343D89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39181"/>
            <a:ext cx="6038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75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insertion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一開始的兩個數做排序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再加入一個新的數做排序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重複</a:t>
            </a:r>
            <a:r>
              <a:rPr lang="en-US" altLang="zh-TW" dirty="0"/>
              <a:t>3</a:t>
            </a:r>
            <a:r>
              <a:rPr lang="zh-TW" altLang="en-US" dirty="0"/>
              <a:t>直到排序完成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2698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未排序的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已排序的數字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加入排序的數字</a:t>
            </a:r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321463"/>
              </p:ext>
            </p:extLst>
          </p:nvPr>
        </p:nvGraphicFramePr>
        <p:xfrm>
          <a:off x="1079754" y="259372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84032" y="25952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9DF009-A5D9-4500-815B-76FD9E243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81196"/>
              </p:ext>
            </p:extLst>
          </p:nvPr>
        </p:nvGraphicFramePr>
        <p:xfrm>
          <a:off x="1079754" y="3972126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C20379A-32BC-4871-9D38-C0E039326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74089"/>
              </p:ext>
            </p:extLst>
          </p:nvPr>
        </p:nvGraphicFramePr>
        <p:xfrm>
          <a:off x="1079754" y="4979691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5B5FB7D-A3CE-4627-B0E0-00E5A9B6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71327"/>
              </p:ext>
            </p:extLst>
          </p:nvPr>
        </p:nvGraphicFramePr>
        <p:xfrm>
          <a:off x="1079753" y="5991543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44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After pass 1: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pass 2:</a:t>
            </a:r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228321"/>
              </p:ext>
            </p:extLst>
          </p:nvPr>
        </p:nvGraphicFramePr>
        <p:xfrm>
          <a:off x="628650" y="299351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EC9256-FDE4-4619-986A-DF7D08D39A1A}"/>
              </a:ext>
            </a:extLst>
          </p:cNvPr>
          <p:cNvSpPr txBox="1"/>
          <p:nvPr/>
        </p:nvSpPr>
        <p:spPr>
          <a:xfrm>
            <a:off x="233111" y="24892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一開始的兩個數做排序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6C91D6-FADF-44AC-8774-51C57E9B7DA1}"/>
              </a:ext>
            </a:extLst>
          </p:cNvPr>
          <p:cNvSpPr txBox="1"/>
          <p:nvPr/>
        </p:nvSpPr>
        <p:spPr>
          <a:xfrm>
            <a:off x="233111" y="44365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D40A9EED-53EC-448E-83EC-7D4BFD85F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894996"/>
              </p:ext>
            </p:extLst>
          </p:nvPr>
        </p:nvGraphicFramePr>
        <p:xfrm>
          <a:off x="628650" y="507087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2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After pass 3: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pass 4:</a:t>
            </a:r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081088"/>
              </p:ext>
            </p:extLst>
          </p:nvPr>
        </p:nvGraphicFramePr>
        <p:xfrm>
          <a:off x="628650" y="299351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EC9256-FDE4-4619-986A-DF7D08D39A1A}"/>
              </a:ext>
            </a:extLst>
          </p:cNvPr>
          <p:cNvSpPr txBox="1"/>
          <p:nvPr/>
        </p:nvSpPr>
        <p:spPr>
          <a:xfrm>
            <a:off x="233111" y="24892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6C91D6-FADF-44AC-8774-51C57E9B7DA1}"/>
              </a:ext>
            </a:extLst>
          </p:cNvPr>
          <p:cNvSpPr txBox="1"/>
          <p:nvPr/>
        </p:nvSpPr>
        <p:spPr>
          <a:xfrm>
            <a:off x="233111" y="44365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D40A9EED-53EC-448E-83EC-7D4BFD85F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460173"/>
              </p:ext>
            </p:extLst>
          </p:nvPr>
        </p:nvGraphicFramePr>
        <p:xfrm>
          <a:off x="628650" y="507087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76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After pass 5: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pass 6:</a:t>
            </a:r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057736"/>
              </p:ext>
            </p:extLst>
          </p:nvPr>
        </p:nvGraphicFramePr>
        <p:xfrm>
          <a:off x="628650" y="2993511"/>
          <a:ext cx="78867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273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14*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EC9256-FDE4-4619-986A-DF7D08D39A1A}"/>
              </a:ext>
            </a:extLst>
          </p:cNvPr>
          <p:cNvSpPr txBox="1"/>
          <p:nvPr/>
        </p:nvSpPr>
        <p:spPr>
          <a:xfrm>
            <a:off x="233111" y="24892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6C91D6-FADF-44AC-8774-51C57E9B7DA1}"/>
              </a:ext>
            </a:extLst>
          </p:cNvPr>
          <p:cNvSpPr txBox="1"/>
          <p:nvPr/>
        </p:nvSpPr>
        <p:spPr>
          <a:xfrm>
            <a:off x="233111" y="44365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D40A9EED-53EC-448E-83EC-7D4BFD85F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817423"/>
              </p:ext>
            </p:extLst>
          </p:nvPr>
        </p:nvGraphicFramePr>
        <p:xfrm>
          <a:off x="628650" y="507087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19*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162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After pass 7: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pass 8:</a:t>
            </a:r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782589"/>
              </p:ext>
            </p:extLst>
          </p:nvPr>
        </p:nvGraphicFramePr>
        <p:xfrm>
          <a:off x="628650" y="2993511"/>
          <a:ext cx="78867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273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33*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EC9256-FDE4-4619-986A-DF7D08D39A1A}"/>
              </a:ext>
            </a:extLst>
          </p:cNvPr>
          <p:cNvSpPr txBox="1"/>
          <p:nvPr/>
        </p:nvSpPr>
        <p:spPr>
          <a:xfrm>
            <a:off x="233111" y="24892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6C91D6-FADF-44AC-8774-51C57E9B7DA1}"/>
              </a:ext>
            </a:extLst>
          </p:cNvPr>
          <p:cNvSpPr txBox="1"/>
          <p:nvPr/>
        </p:nvSpPr>
        <p:spPr>
          <a:xfrm>
            <a:off x="233111" y="44365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D40A9EED-53EC-448E-83EC-7D4BFD85F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347503"/>
              </p:ext>
            </p:extLst>
          </p:nvPr>
        </p:nvGraphicFramePr>
        <p:xfrm>
          <a:off x="628650" y="507087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52*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9E3AC-0A0F-4084-96BA-E9F378DD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F5A24-A1AE-41F0-B132-46421FD5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未排序的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已排序的數字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未排序的數字</a:t>
            </a:r>
            <a:endParaRPr lang="en-US" altLang="zh-TW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38C929C-F8CF-41B2-8656-4A4B97259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820652"/>
              </p:ext>
            </p:extLst>
          </p:nvPr>
        </p:nvGraphicFramePr>
        <p:xfrm>
          <a:off x="1079754" y="259372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367B801-2264-4F08-AB5F-88B6BD5EC865}"/>
              </a:ext>
            </a:extLst>
          </p:cNvPr>
          <p:cNvSpPr txBox="1"/>
          <p:nvPr/>
        </p:nvSpPr>
        <p:spPr>
          <a:xfrm>
            <a:off x="384032" y="25952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8D6452-B6F1-4BA6-9342-01B451B48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91428"/>
              </p:ext>
            </p:extLst>
          </p:nvPr>
        </p:nvGraphicFramePr>
        <p:xfrm>
          <a:off x="1079754" y="3972126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3DF67F8-E43B-466A-A255-3A3A55A87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83084"/>
              </p:ext>
            </p:extLst>
          </p:nvPr>
        </p:nvGraphicFramePr>
        <p:xfrm>
          <a:off x="1079754" y="4979691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25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After pass 9: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668574"/>
              </p:ext>
            </p:extLst>
          </p:nvPr>
        </p:nvGraphicFramePr>
        <p:xfrm>
          <a:off x="628650" y="2993511"/>
          <a:ext cx="78867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273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90*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EC9256-FDE4-4619-986A-DF7D08D39A1A}"/>
              </a:ext>
            </a:extLst>
          </p:cNvPr>
          <p:cNvSpPr txBox="1"/>
          <p:nvPr/>
        </p:nvSpPr>
        <p:spPr>
          <a:xfrm>
            <a:off x="233111" y="24892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</p:spTree>
    <p:extLst>
      <p:ext uri="{BB962C8B-B14F-4D97-AF65-F5344CB8AC3E}">
        <p14:creationId xmlns:p14="http://schemas.microsoft.com/office/powerpoint/2010/main" val="4016685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err="1"/>
              <a:t>insertionSort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FC4223-9797-42FD-A47E-A15962FA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55958"/>
            <a:ext cx="65817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7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quick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959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merge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</a:t>
            </a:r>
            <a:r>
              <a:rPr lang="en-US" altLang="zh-TW" dirty="0"/>
              <a:t>split</a:t>
            </a:r>
            <a:r>
              <a:rPr lang="zh-TW" altLang="en-US" dirty="0"/>
              <a:t>和</a:t>
            </a:r>
            <a:r>
              <a:rPr lang="en-US" altLang="zh-TW" dirty="0"/>
              <a:t>merge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直到排序完成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956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未排序的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已排序的數字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未排序的數字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743504"/>
              </p:ext>
            </p:extLst>
          </p:nvPr>
        </p:nvGraphicFramePr>
        <p:xfrm>
          <a:off x="1079754" y="259372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84032" y="25952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9DF009-A5D9-4500-815B-76FD9E243D6E}"/>
              </a:ext>
            </a:extLst>
          </p:cNvPr>
          <p:cNvGraphicFramePr>
            <a:graphicFrameLocks noGrp="1"/>
          </p:cNvGraphicFramePr>
          <p:nvPr/>
        </p:nvGraphicFramePr>
        <p:xfrm>
          <a:off x="1079754" y="3972126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C20379A-32BC-4871-9D38-C0E03932665D}"/>
              </a:ext>
            </a:extLst>
          </p:cNvPr>
          <p:cNvGraphicFramePr>
            <a:graphicFrameLocks noGrp="1"/>
          </p:cNvGraphicFramePr>
          <p:nvPr/>
        </p:nvGraphicFramePr>
        <p:xfrm>
          <a:off x="1079754" y="4979691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11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graphicFrame>
        <p:nvGraphicFramePr>
          <p:cNvPr id="14" name="內容版面配置區 13">
            <a:extLst>
              <a:ext uri="{FF2B5EF4-FFF2-40B4-BE49-F238E27FC236}">
                <a16:creationId xmlns:a16="http://schemas.microsoft.com/office/drawing/2014/main" id="{CEDE5C12-5F95-4C8F-A7F4-CBDE60D61D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71858" y="4971603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2DEEF22-FA50-429C-8BBA-DDF58A0A7B57}"/>
              </a:ext>
            </a:extLst>
          </p:cNvPr>
          <p:cNvGraphicFramePr>
            <a:graphicFrameLocks/>
          </p:cNvGraphicFramePr>
          <p:nvPr/>
        </p:nvGraphicFramePr>
        <p:xfrm>
          <a:off x="628650" y="203442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5D7872D4-6975-4040-9D22-569ED418B2B2}"/>
              </a:ext>
            </a:extLst>
          </p:cNvPr>
          <p:cNvGraphicFramePr>
            <a:graphicFrameLocks/>
          </p:cNvGraphicFramePr>
          <p:nvPr/>
        </p:nvGraphicFramePr>
        <p:xfrm>
          <a:off x="452576" y="3018176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0BD35-A40B-45EA-8AAD-13F2C0038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80003"/>
              </p:ext>
            </p:extLst>
          </p:nvPr>
        </p:nvGraphicFramePr>
        <p:xfrm>
          <a:off x="4748074" y="3018176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265412268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207670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94037724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60039723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86775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082144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59AD9514-2195-427F-839B-560B08600440}"/>
              </a:ext>
            </a:extLst>
          </p:cNvPr>
          <p:cNvSpPr/>
          <p:nvPr/>
        </p:nvSpPr>
        <p:spPr>
          <a:xfrm>
            <a:off x="2357614" y="2459564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63DD00B1-B8B2-4F85-A78B-A9EDD7404598}"/>
              </a:ext>
            </a:extLst>
          </p:cNvPr>
          <p:cNvSpPr/>
          <p:nvPr/>
        </p:nvSpPr>
        <p:spPr>
          <a:xfrm>
            <a:off x="6335284" y="2459564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4D0DCF9A-C4E6-4784-966D-C869A2B64A9C}"/>
              </a:ext>
            </a:extLst>
          </p:cNvPr>
          <p:cNvGraphicFramePr>
            <a:graphicFrameLocks/>
          </p:cNvGraphicFramePr>
          <p:nvPr/>
        </p:nvGraphicFramePr>
        <p:xfrm>
          <a:off x="217156" y="3997308"/>
          <a:ext cx="23660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68AF144-1CD1-47B2-A51E-A69F27FD5E3B}"/>
              </a:ext>
            </a:extLst>
          </p:cNvPr>
          <p:cNvGraphicFramePr>
            <a:graphicFrameLocks noGrp="1"/>
          </p:cNvGraphicFramePr>
          <p:nvPr/>
        </p:nvGraphicFramePr>
        <p:xfrm>
          <a:off x="2865771" y="3997308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128728145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4091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42809"/>
                  </a:ext>
                </a:extLst>
              </a:tr>
            </a:tbl>
          </a:graphicData>
        </a:graphic>
      </p:graphicFrame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CEF50B64-4D1F-416A-AEE3-6FDA548E81A6}"/>
              </a:ext>
            </a:extLst>
          </p:cNvPr>
          <p:cNvSpPr/>
          <p:nvPr/>
        </p:nvSpPr>
        <p:spPr>
          <a:xfrm>
            <a:off x="1400161" y="3428041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A0DB45B8-28A4-42AC-9472-3EBE2BB45E57}"/>
              </a:ext>
            </a:extLst>
          </p:cNvPr>
          <p:cNvSpPr/>
          <p:nvPr/>
        </p:nvSpPr>
        <p:spPr>
          <a:xfrm>
            <a:off x="3428889" y="3428041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6576A319-47CD-4C94-A2BA-A58D9F21715B}"/>
              </a:ext>
            </a:extLst>
          </p:cNvPr>
          <p:cNvGraphicFramePr>
            <a:graphicFrameLocks/>
          </p:cNvGraphicFramePr>
          <p:nvPr/>
        </p:nvGraphicFramePr>
        <p:xfrm>
          <a:off x="217156" y="4971603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05BE3104-5B87-40E8-AE4B-E7F6A83A51D9}"/>
              </a:ext>
            </a:extLst>
          </p:cNvPr>
          <p:cNvSpPr/>
          <p:nvPr/>
        </p:nvSpPr>
        <p:spPr>
          <a:xfrm>
            <a:off x="837043" y="4408839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4E5BE886-301C-4DAF-8398-C533678A724B}"/>
              </a:ext>
            </a:extLst>
          </p:cNvPr>
          <p:cNvSpPr/>
          <p:nvPr/>
        </p:nvSpPr>
        <p:spPr>
          <a:xfrm>
            <a:off x="2132061" y="441564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79DBE604-D75F-4CB4-B6FB-F76F258E461E}"/>
              </a:ext>
            </a:extLst>
          </p:cNvPr>
          <p:cNvSpPr/>
          <p:nvPr/>
        </p:nvSpPr>
        <p:spPr>
          <a:xfrm>
            <a:off x="385939" y="5392012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F13AA52E-1E7C-4611-9F20-F056C98CC003}"/>
              </a:ext>
            </a:extLst>
          </p:cNvPr>
          <p:cNvSpPr/>
          <p:nvPr/>
        </p:nvSpPr>
        <p:spPr>
          <a:xfrm>
            <a:off x="1230417" y="5392012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內容版面配置區 13">
            <a:extLst>
              <a:ext uri="{FF2B5EF4-FFF2-40B4-BE49-F238E27FC236}">
                <a16:creationId xmlns:a16="http://schemas.microsoft.com/office/drawing/2014/main" id="{52669215-847D-4937-8FEC-F160EE71D501}"/>
              </a:ext>
            </a:extLst>
          </p:cNvPr>
          <p:cNvGraphicFramePr>
            <a:graphicFrameLocks/>
          </p:cNvGraphicFramePr>
          <p:nvPr/>
        </p:nvGraphicFramePr>
        <p:xfrm>
          <a:off x="66820" y="5982918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13">
            <a:extLst>
              <a:ext uri="{FF2B5EF4-FFF2-40B4-BE49-F238E27FC236}">
                <a16:creationId xmlns:a16="http://schemas.microsoft.com/office/drawing/2014/main" id="{67181E7F-A5B5-47D6-A4B3-28A97C5CB16B}"/>
              </a:ext>
            </a:extLst>
          </p:cNvPr>
          <p:cNvGraphicFramePr>
            <a:graphicFrameLocks/>
          </p:cNvGraphicFramePr>
          <p:nvPr/>
        </p:nvGraphicFramePr>
        <p:xfrm>
          <a:off x="1079754" y="5986215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96F8A48-2645-4A60-8305-A96F44521148}"/>
              </a:ext>
            </a:extLst>
          </p:cNvPr>
          <p:cNvSpPr/>
          <p:nvPr/>
        </p:nvSpPr>
        <p:spPr>
          <a:xfrm>
            <a:off x="4282497" y="245956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7786908-9EF2-4BA8-9884-65AC4D327121}"/>
              </a:ext>
            </a:extLst>
          </p:cNvPr>
          <p:cNvSpPr/>
          <p:nvPr/>
        </p:nvSpPr>
        <p:spPr>
          <a:xfrm>
            <a:off x="2384633" y="3468985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3B9349-F719-4C2F-94C9-D64417466115}"/>
              </a:ext>
            </a:extLst>
          </p:cNvPr>
          <p:cNvSpPr/>
          <p:nvPr/>
        </p:nvSpPr>
        <p:spPr>
          <a:xfrm>
            <a:off x="744228" y="534244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E0390B0-FD7F-4BFF-862C-3D56288AC117}"/>
              </a:ext>
            </a:extLst>
          </p:cNvPr>
          <p:cNvSpPr/>
          <p:nvPr/>
        </p:nvSpPr>
        <p:spPr>
          <a:xfrm>
            <a:off x="1420601" y="448077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77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3" grpId="0"/>
      <p:bldP spid="22" grpId="0"/>
      <p:bldP spid="23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graphicFrame>
        <p:nvGraphicFramePr>
          <p:cNvPr id="14" name="內容版面配置區 13">
            <a:extLst>
              <a:ext uri="{FF2B5EF4-FFF2-40B4-BE49-F238E27FC236}">
                <a16:creationId xmlns:a16="http://schemas.microsoft.com/office/drawing/2014/main" id="{CEDE5C12-5F95-4C8F-A7F4-CBDE60D61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796833"/>
              </p:ext>
            </p:extLst>
          </p:nvPr>
        </p:nvGraphicFramePr>
        <p:xfrm>
          <a:off x="2032213" y="1690689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0BD35-A40B-45EA-8AAD-13F2C0038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81925"/>
              </p:ext>
            </p:extLst>
          </p:nvPr>
        </p:nvGraphicFramePr>
        <p:xfrm>
          <a:off x="4953308" y="1690689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265412268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207670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94037724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60039723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86775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08214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68AF144-1CD1-47B2-A51E-A69F27FD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99225"/>
              </p:ext>
            </p:extLst>
          </p:nvPr>
        </p:nvGraphicFramePr>
        <p:xfrm>
          <a:off x="2996630" y="1690689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128728145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4091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42809"/>
                  </a:ext>
                </a:extLst>
              </a:tr>
            </a:tbl>
          </a:graphicData>
        </a:graphic>
      </p:graphicFrame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A0DB45B8-28A4-42AC-9472-3EBE2BB45E57}"/>
              </a:ext>
            </a:extLst>
          </p:cNvPr>
          <p:cNvSpPr/>
          <p:nvPr/>
        </p:nvSpPr>
        <p:spPr>
          <a:xfrm>
            <a:off x="2192416" y="2156485"/>
            <a:ext cx="451104" cy="1501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79DBE604-D75F-4CB4-B6FB-F76F258E461E}"/>
              </a:ext>
            </a:extLst>
          </p:cNvPr>
          <p:cNvSpPr/>
          <p:nvPr/>
        </p:nvSpPr>
        <p:spPr>
          <a:xfrm>
            <a:off x="744589" y="317103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F13AA52E-1E7C-4611-9F20-F056C98CC003}"/>
              </a:ext>
            </a:extLst>
          </p:cNvPr>
          <p:cNvSpPr/>
          <p:nvPr/>
        </p:nvSpPr>
        <p:spPr>
          <a:xfrm>
            <a:off x="744589" y="2135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內容版面配置區 13">
            <a:extLst>
              <a:ext uri="{FF2B5EF4-FFF2-40B4-BE49-F238E27FC236}">
                <a16:creationId xmlns:a16="http://schemas.microsoft.com/office/drawing/2014/main" id="{52669215-847D-4937-8FEC-F160EE71D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895385"/>
              </p:ext>
            </p:extLst>
          </p:nvPr>
        </p:nvGraphicFramePr>
        <p:xfrm>
          <a:off x="103379" y="1690689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13">
            <a:extLst>
              <a:ext uri="{FF2B5EF4-FFF2-40B4-BE49-F238E27FC236}">
                <a16:creationId xmlns:a16="http://schemas.microsoft.com/office/drawing/2014/main" id="{67181E7F-A5B5-47D6-A4B3-28A97C5CB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740595"/>
              </p:ext>
            </p:extLst>
          </p:nvPr>
        </p:nvGraphicFramePr>
        <p:xfrm>
          <a:off x="1067796" y="1690689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23" name="內容版面配置區 3">
            <a:extLst>
              <a:ext uri="{FF2B5EF4-FFF2-40B4-BE49-F238E27FC236}">
                <a16:creationId xmlns:a16="http://schemas.microsoft.com/office/drawing/2014/main" id="{80927A09-6C97-4FED-93F4-399B0FAA0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492573"/>
              </p:ext>
            </p:extLst>
          </p:nvPr>
        </p:nvGraphicFramePr>
        <p:xfrm>
          <a:off x="181471" y="2729621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4" name="內容版面配置區 3">
            <a:extLst>
              <a:ext uri="{FF2B5EF4-FFF2-40B4-BE49-F238E27FC236}">
                <a16:creationId xmlns:a16="http://schemas.microsoft.com/office/drawing/2014/main" id="{108506BF-1E52-4E7B-A4DE-B17C85C99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959254"/>
              </p:ext>
            </p:extLst>
          </p:nvPr>
        </p:nvGraphicFramePr>
        <p:xfrm>
          <a:off x="437714" y="3759231"/>
          <a:ext cx="23660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AB651D54-9E12-49F4-BA57-35091DE69824}"/>
              </a:ext>
            </a:extLst>
          </p:cNvPr>
          <p:cNvSpPr/>
          <p:nvPr/>
        </p:nvSpPr>
        <p:spPr>
          <a:xfrm>
            <a:off x="1312936" y="2148420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DA665A-9EB7-4A4B-A5BE-7AB08238903E}"/>
              </a:ext>
            </a:extLst>
          </p:cNvPr>
          <p:cNvSpPr/>
          <p:nvPr/>
        </p:nvSpPr>
        <p:spPr>
          <a:xfrm>
            <a:off x="1312936" y="3244787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graphicFrame>
        <p:nvGraphicFramePr>
          <p:cNvPr id="28" name="內容版面配置區 13">
            <a:extLst>
              <a:ext uri="{FF2B5EF4-FFF2-40B4-BE49-F238E27FC236}">
                <a16:creationId xmlns:a16="http://schemas.microsoft.com/office/drawing/2014/main" id="{B3C00991-058D-4ED7-8926-1F793B8A7B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358367"/>
              </p:ext>
            </p:extLst>
          </p:nvPr>
        </p:nvGraphicFramePr>
        <p:xfrm>
          <a:off x="2926203" y="2729621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29" name="內容版面配置區 13">
            <a:extLst>
              <a:ext uri="{FF2B5EF4-FFF2-40B4-BE49-F238E27FC236}">
                <a16:creationId xmlns:a16="http://schemas.microsoft.com/office/drawing/2014/main" id="{D987CDA4-CBFB-4ABC-BD86-B7AB57F17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769887"/>
              </p:ext>
            </p:extLst>
          </p:nvPr>
        </p:nvGraphicFramePr>
        <p:xfrm>
          <a:off x="3939137" y="2729621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93C389C5-8DFD-442B-A472-FACA3198C1C6}"/>
              </a:ext>
            </a:extLst>
          </p:cNvPr>
          <p:cNvSpPr/>
          <p:nvPr/>
        </p:nvSpPr>
        <p:spPr>
          <a:xfrm>
            <a:off x="3559748" y="317103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22015A-ED71-4F81-A432-096C982C102F}"/>
              </a:ext>
            </a:extLst>
          </p:cNvPr>
          <p:cNvSpPr/>
          <p:nvPr/>
        </p:nvSpPr>
        <p:spPr>
          <a:xfrm>
            <a:off x="4038760" y="3244787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D0CE2F4F-3C9E-4E0E-A1A0-CD678F74B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17316"/>
              </p:ext>
            </p:extLst>
          </p:nvPr>
        </p:nvGraphicFramePr>
        <p:xfrm>
          <a:off x="3006281" y="3760939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128728145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4091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42809"/>
                  </a:ext>
                </a:extLst>
              </a:tr>
            </a:tbl>
          </a:graphicData>
        </a:graphic>
      </p:graphicFrame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125B9055-D15D-417D-8FB5-19D7970B81D2}"/>
              </a:ext>
            </a:extLst>
          </p:cNvPr>
          <p:cNvSpPr/>
          <p:nvPr/>
        </p:nvSpPr>
        <p:spPr>
          <a:xfrm>
            <a:off x="1395167" y="4202530"/>
            <a:ext cx="451104" cy="484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307607C5-8067-4697-93C7-CFA1417AEEC0}"/>
              </a:ext>
            </a:extLst>
          </p:cNvPr>
          <p:cNvSpPr/>
          <p:nvPr/>
        </p:nvSpPr>
        <p:spPr>
          <a:xfrm>
            <a:off x="3587656" y="420253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E87F85-8479-4F36-AB9A-AA67003EFCA5}"/>
              </a:ext>
            </a:extLst>
          </p:cNvPr>
          <p:cNvSpPr/>
          <p:nvPr/>
        </p:nvSpPr>
        <p:spPr>
          <a:xfrm>
            <a:off x="2417968" y="4206355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graphicFrame>
        <p:nvGraphicFramePr>
          <p:cNvPr id="36" name="內容版面配置區 3">
            <a:extLst>
              <a:ext uri="{FF2B5EF4-FFF2-40B4-BE49-F238E27FC236}">
                <a16:creationId xmlns:a16="http://schemas.microsoft.com/office/drawing/2014/main" id="{20558F46-58E6-4E95-9C7B-A07504DBC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542660"/>
              </p:ext>
            </p:extLst>
          </p:nvPr>
        </p:nvGraphicFramePr>
        <p:xfrm>
          <a:off x="671845" y="4841559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7" name="內容版面配置區 3">
            <a:extLst>
              <a:ext uri="{FF2B5EF4-FFF2-40B4-BE49-F238E27FC236}">
                <a16:creationId xmlns:a16="http://schemas.microsoft.com/office/drawing/2014/main" id="{BCC6E97C-9091-4476-BDC9-8A1837200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277362"/>
              </p:ext>
            </p:extLst>
          </p:nvPr>
        </p:nvGraphicFramePr>
        <p:xfrm>
          <a:off x="4871358" y="2729621"/>
          <a:ext cx="23660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4D6C7F8-1FC1-4C2E-8B6E-C941FCE95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13659"/>
              </p:ext>
            </p:extLst>
          </p:nvPr>
        </p:nvGraphicFramePr>
        <p:xfrm>
          <a:off x="7519973" y="2729621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128728145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4091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42809"/>
                  </a:ext>
                </a:extLst>
              </a:tr>
            </a:tbl>
          </a:graphicData>
        </a:graphic>
      </p:graphicFrame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B5C2BA44-6842-4F35-AC7D-B3AD07482AF0}"/>
              </a:ext>
            </a:extLst>
          </p:cNvPr>
          <p:cNvSpPr/>
          <p:nvPr/>
        </p:nvSpPr>
        <p:spPr>
          <a:xfrm>
            <a:off x="6054363" y="2135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642757D5-764F-4D26-BF6C-07B1E67CA5BF}"/>
              </a:ext>
            </a:extLst>
          </p:cNvPr>
          <p:cNvSpPr/>
          <p:nvPr/>
        </p:nvSpPr>
        <p:spPr>
          <a:xfrm>
            <a:off x="8083091" y="2135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2B8559-4076-46C2-8646-D9075BB2B05A}"/>
              </a:ext>
            </a:extLst>
          </p:cNvPr>
          <p:cNvSpPr/>
          <p:nvPr/>
        </p:nvSpPr>
        <p:spPr>
          <a:xfrm>
            <a:off x="7038835" y="214842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graphicFrame>
        <p:nvGraphicFramePr>
          <p:cNvPr id="42" name="內容版面配置區 13">
            <a:extLst>
              <a:ext uri="{FF2B5EF4-FFF2-40B4-BE49-F238E27FC236}">
                <a16:creationId xmlns:a16="http://schemas.microsoft.com/office/drawing/2014/main" id="{2A0101B1-6001-4AF9-807E-F9A0A6BAE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059493"/>
              </p:ext>
            </p:extLst>
          </p:nvPr>
        </p:nvGraphicFramePr>
        <p:xfrm>
          <a:off x="6615686" y="3771586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43" name="內容版面配置區 3">
            <a:extLst>
              <a:ext uri="{FF2B5EF4-FFF2-40B4-BE49-F238E27FC236}">
                <a16:creationId xmlns:a16="http://schemas.microsoft.com/office/drawing/2014/main" id="{53914BDA-742E-4C2E-82B7-2B73DFEFC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999783"/>
              </p:ext>
            </p:extLst>
          </p:nvPr>
        </p:nvGraphicFramePr>
        <p:xfrm>
          <a:off x="4860984" y="3771586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4" name="箭號: 向下 43">
            <a:extLst>
              <a:ext uri="{FF2B5EF4-FFF2-40B4-BE49-F238E27FC236}">
                <a16:creationId xmlns:a16="http://schemas.microsoft.com/office/drawing/2014/main" id="{F3A708BF-1B60-41A9-A0C6-F9239126D69F}"/>
              </a:ext>
            </a:extLst>
          </p:cNvPr>
          <p:cNvSpPr/>
          <p:nvPr/>
        </p:nvSpPr>
        <p:spPr>
          <a:xfrm>
            <a:off x="5480871" y="317103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id="{55F3DA78-B086-46C2-BCB7-2C59C59A4510}"/>
              </a:ext>
            </a:extLst>
          </p:cNvPr>
          <p:cNvSpPr/>
          <p:nvPr/>
        </p:nvSpPr>
        <p:spPr>
          <a:xfrm>
            <a:off x="6775889" y="317103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下 45">
            <a:extLst>
              <a:ext uri="{FF2B5EF4-FFF2-40B4-BE49-F238E27FC236}">
                <a16:creationId xmlns:a16="http://schemas.microsoft.com/office/drawing/2014/main" id="{2D0C0FB0-D552-4826-AC48-27F9DF9DD32A}"/>
              </a:ext>
            </a:extLst>
          </p:cNvPr>
          <p:cNvSpPr/>
          <p:nvPr/>
        </p:nvSpPr>
        <p:spPr>
          <a:xfrm>
            <a:off x="5029767" y="420253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下 46">
            <a:extLst>
              <a:ext uri="{FF2B5EF4-FFF2-40B4-BE49-F238E27FC236}">
                <a16:creationId xmlns:a16="http://schemas.microsoft.com/office/drawing/2014/main" id="{6978F8E8-5054-4758-A69E-0164D2EC0FC6}"/>
              </a:ext>
            </a:extLst>
          </p:cNvPr>
          <p:cNvSpPr/>
          <p:nvPr/>
        </p:nvSpPr>
        <p:spPr>
          <a:xfrm>
            <a:off x="5874245" y="420253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8" name="內容版面配置區 13">
            <a:extLst>
              <a:ext uri="{FF2B5EF4-FFF2-40B4-BE49-F238E27FC236}">
                <a16:creationId xmlns:a16="http://schemas.microsoft.com/office/drawing/2014/main" id="{F775FAAE-455C-44E2-8E68-0420FBE4B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444067"/>
              </p:ext>
            </p:extLst>
          </p:nvPr>
        </p:nvGraphicFramePr>
        <p:xfrm>
          <a:off x="4808306" y="4830812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49" name="內容版面配置區 13">
            <a:extLst>
              <a:ext uri="{FF2B5EF4-FFF2-40B4-BE49-F238E27FC236}">
                <a16:creationId xmlns:a16="http://schemas.microsoft.com/office/drawing/2014/main" id="{24F7EB69-DA3B-435F-A3CD-EBFDE6009F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06094"/>
              </p:ext>
            </p:extLst>
          </p:nvPr>
        </p:nvGraphicFramePr>
        <p:xfrm>
          <a:off x="5723582" y="4834109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sp>
        <p:nvSpPr>
          <p:cNvPr id="50" name="矩形 49">
            <a:extLst>
              <a:ext uri="{FF2B5EF4-FFF2-40B4-BE49-F238E27FC236}">
                <a16:creationId xmlns:a16="http://schemas.microsoft.com/office/drawing/2014/main" id="{0E5BB2C6-F2BE-4DBC-8981-B6709918059E}"/>
              </a:ext>
            </a:extLst>
          </p:cNvPr>
          <p:cNvSpPr/>
          <p:nvPr/>
        </p:nvSpPr>
        <p:spPr>
          <a:xfrm>
            <a:off x="5388056" y="4206355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DF74146-320C-40F3-9082-584FC6E26133}"/>
              </a:ext>
            </a:extLst>
          </p:cNvPr>
          <p:cNvSpPr/>
          <p:nvPr/>
        </p:nvSpPr>
        <p:spPr>
          <a:xfrm>
            <a:off x="6064429" y="324478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52" name="箭號: 向下 51">
            <a:extLst>
              <a:ext uri="{FF2B5EF4-FFF2-40B4-BE49-F238E27FC236}">
                <a16:creationId xmlns:a16="http://schemas.microsoft.com/office/drawing/2014/main" id="{FC6AE43E-74A9-4CFC-8A90-9BC4B8085590}"/>
              </a:ext>
            </a:extLst>
          </p:cNvPr>
          <p:cNvSpPr/>
          <p:nvPr/>
        </p:nvSpPr>
        <p:spPr>
          <a:xfrm>
            <a:off x="5393785" y="5332869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內容版面配置區 3">
            <a:extLst>
              <a:ext uri="{FF2B5EF4-FFF2-40B4-BE49-F238E27FC236}">
                <a16:creationId xmlns:a16="http://schemas.microsoft.com/office/drawing/2014/main" id="{33EA1D2A-CFC5-46D6-90A6-C708B067C8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485659"/>
              </p:ext>
            </p:extLst>
          </p:nvPr>
        </p:nvGraphicFramePr>
        <p:xfrm>
          <a:off x="4830667" y="5896632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BE97FD3D-F11D-4182-BC11-36ADEBE7FA65}"/>
              </a:ext>
            </a:extLst>
          </p:cNvPr>
          <p:cNvSpPr/>
          <p:nvPr/>
        </p:nvSpPr>
        <p:spPr>
          <a:xfrm>
            <a:off x="5962132" y="5339545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A76F2A59-F4B8-4A64-8369-BB6D19F24BCD}"/>
              </a:ext>
            </a:extLst>
          </p:cNvPr>
          <p:cNvSpPr/>
          <p:nvPr/>
        </p:nvSpPr>
        <p:spPr>
          <a:xfrm>
            <a:off x="3156879" y="2135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BE9C40D0-79F0-4A77-9E57-C7923092ED5E}"/>
              </a:ext>
            </a:extLst>
          </p:cNvPr>
          <p:cNvSpPr/>
          <p:nvPr/>
        </p:nvSpPr>
        <p:spPr>
          <a:xfrm>
            <a:off x="4001357" y="2135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E42F14-233F-4FD8-A60C-6849DCC09010}"/>
              </a:ext>
            </a:extLst>
          </p:cNvPr>
          <p:cNvSpPr/>
          <p:nvPr/>
        </p:nvSpPr>
        <p:spPr>
          <a:xfrm>
            <a:off x="3515168" y="214842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69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25" grpId="0"/>
      <p:bldP spid="26" grpId="0"/>
      <p:bldP spid="30" grpId="0" animBg="1"/>
      <p:bldP spid="31" grpId="0"/>
      <p:bldP spid="33" grpId="0" animBg="1"/>
      <p:bldP spid="34" grpId="0" animBg="1"/>
      <p:bldP spid="35" grpId="0"/>
      <p:bldP spid="39" grpId="0" animBg="1"/>
      <p:bldP spid="40" grpId="0" animBg="1"/>
      <p:bldP spid="41" grpId="0"/>
      <p:bldP spid="44" grpId="0" animBg="1"/>
      <p:bldP spid="45" grpId="0" animBg="1"/>
      <p:bldP spid="46" grpId="0" animBg="1"/>
      <p:bldP spid="47" grpId="0" animBg="1"/>
      <p:bldP spid="50" grpId="0"/>
      <p:bldP spid="51" grpId="0"/>
      <p:bldP spid="52" grpId="0" animBg="1"/>
      <p:bldP spid="54" grpId="0"/>
      <p:bldP spid="55" grpId="0" animBg="1"/>
      <p:bldP spid="56" grpId="0" animBg="1"/>
      <p:bldP spid="5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5C4F36-B6BF-4883-95C9-780B0D8D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55" y="1870879"/>
            <a:ext cx="7886700" cy="43513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graphicFrame>
        <p:nvGraphicFramePr>
          <p:cNvPr id="36" name="內容版面配置區 3">
            <a:extLst>
              <a:ext uri="{FF2B5EF4-FFF2-40B4-BE49-F238E27FC236}">
                <a16:creationId xmlns:a16="http://schemas.microsoft.com/office/drawing/2014/main" id="{20558F46-58E6-4E95-9C7B-A07504DBC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141468"/>
              </p:ext>
            </p:extLst>
          </p:nvPr>
        </p:nvGraphicFramePr>
        <p:xfrm>
          <a:off x="219187" y="1706406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4D6C7F8-1FC1-4C2E-8B6E-C941FCE95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58403"/>
              </p:ext>
            </p:extLst>
          </p:nvPr>
        </p:nvGraphicFramePr>
        <p:xfrm>
          <a:off x="7067315" y="1706406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128728145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4091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42809"/>
                  </a:ext>
                </a:extLst>
              </a:tr>
            </a:tbl>
          </a:graphicData>
        </a:graphic>
      </p:graphicFrame>
      <p:graphicFrame>
        <p:nvGraphicFramePr>
          <p:cNvPr id="42" name="內容版面配置區 13">
            <a:extLst>
              <a:ext uri="{FF2B5EF4-FFF2-40B4-BE49-F238E27FC236}">
                <a16:creationId xmlns:a16="http://schemas.microsoft.com/office/drawing/2014/main" id="{2A0101B1-6001-4AF9-807E-F9A0A6BAE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729244"/>
              </p:ext>
            </p:extLst>
          </p:nvPr>
        </p:nvGraphicFramePr>
        <p:xfrm>
          <a:off x="6110495" y="1706406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53" name="內容版面配置區 3">
            <a:extLst>
              <a:ext uri="{FF2B5EF4-FFF2-40B4-BE49-F238E27FC236}">
                <a16:creationId xmlns:a16="http://schemas.microsoft.com/office/drawing/2014/main" id="{33EA1D2A-CFC5-46D6-90A6-C708B067C8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274677"/>
              </p:ext>
            </p:extLst>
          </p:nvPr>
        </p:nvGraphicFramePr>
        <p:xfrm>
          <a:off x="4347846" y="1706406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768E3079-688B-44AC-B41B-75C153B813CA}"/>
              </a:ext>
            </a:extLst>
          </p:cNvPr>
          <p:cNvSpPr/>
          <p:nvPr/>
        </p:nvSpPr>
        <p:spPr>
          <a:xfrm>
            <a:off x="6269044" y="2144057"/>
            <a:ext cx="451104" cy="513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2B4E24BE-574E-4D14-ABC4-DEB4F6E7C4B1}"/>
              </a:ext>
            </a:extLst>
          </p:cNvPr>
          <p:cNvSpPr/>
          <p:nvPr/>
        </p:nvSpPr>
        <p:spPr>
          <a:xfrm>
            <a:off x="4821217" y="214405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7" name="內容版面配置區 3">
            <a:extLst>
              <a:ext uri="{FF2B5EF4-FFF2-40B4-BE49-F238E27FC236}">
                <a16:creationId xmlns:a16="http://schemas.microsoft.com/office/drawing/2014/main" id="{693204F0-DDBF-4A99-B90F-0CED05C55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539502"/>
              </p:ext>
            </p:extLst>
          </p:nvPr>
        </p:nvGraphicFramePr>
        <p:xfrm>
          <a:off x="4514342" y="2745251"/>
          <a:ext cx="23660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837794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39546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E4DDC60A-F9FA-42C7-B0A1-A54996BD4E61}"/>
              </a:ext>
            </a:extLst>
          </p:cNvPr>
          <p:cNvSpPr/>
          <p:nvPr/>
        </p:nvSpPr>
        <p:spPr>
          <a:xfrm>
            <a:off x="5389564" y="2163241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9B791DD8-911F-4AFB-91F3-EB320BBEA720}"/>
              </a:ext>
            </a:extLst>
          </p:cNvPr>
          <p:cNvSpPr/>
          <p:nvPr/>
        </p:nvSpPr>
        <p:spPr>
          <a:xfrm>
            <a:off x="7218087" y="2144057"/>
            <a:ext cx="451104" cy="486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箭號: 向下 59">
            <a:extLst>
              <a:ext uri="{FF2B5EF4-FFF2-40B4-BE49-F238E27FC236}">
                <a16:creationId xmlns:a16="http://schemas.microsoft.com/office/drawing/2014/main" id="{2B321D9F-18BC-4A2C-9185-FDC72BC37802}"/>
              </a:ext>
            </a:extLst>
          </p:cNvPr>
          <p:cNvSpPr/>
          <p:nvPr/>
        </p:nvSpPr>
        <p:spPr>
          <a:xfrm>
            <a:off x="8062565" y="2144057"/>
            <a:ext cx="451104" cy="513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內容版面配置區 13">
            <a:extLst>
              <a:ext uri="{FF2B5EF4-FFF2-40B4-BE49-F238E27FC236}">
                <a16:creationId xmlns:a16="http://schemas.microsoft.com/office/drawing/2014/main" id="{59854529-5AC7-4851-A83C-C5DD1DC93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263521"/>
              </p:ext>
            </p:extLst>
          </p:nvPr>
        </p:nvGraphicFramePr>
        <p:xfrm>
          <a:off x="6996626" y="2744956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62" name="內容版面配置區 13">
            <a:extLst>
              <a:ext uri="{FF2B5EF4-FFF2-40B4-BE49-F238E27FC236}">
                <a16:creationId xmlns:a16="http://schemas.microsoft.com/office/drawing/2014/main" id="{8A1D6D5C-D0E8-4111-8BC4-EFA94D941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017072"/>
              </p:ext>
            </p:extLst>
          </p:nvPr>
        </p:nvGraphicFramePr>
        <p:xfrm>
          <a:off x="7911902" y="2748253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BA36C304-197B-4E8A-9136-E441ADA8E671}"/>
              </a:ext>
            </a:extLst>
          </p:cNvPr>
          <p:cNvSpPr/>
          <p:nvPr/>
        </p:nvSpPr>
        <p:spPr>
          <a:xfrm>
            <a:off x="7576376" y="216324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64" name="箭號: 向下 63">
            <a:extLst>
              <a:ext uri="{FF2B5EF4-FFF2-40B4-BE49-F238E27FC236}">
                <a16:creationId xmlns:a16="http://schemas.microsoft.com/office/drawing/2014/main" id="{81657CDE-FBC7-4BA1-909F-006138426FDD}"/>
              </a:ext>
            </a:extLst>
          </p:cNvPr>
          <p:cNvSpPr/>
          <p:nvPr/>
        </p:nvSpPr>
        <p:spPr>
          <a:xfrm>
            <a:off x="7669191" y="3244057"/>
            <a:ext cx="451104" cy="529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內容版面配置區 3">
            <a:extLst>
              <a:ext uri="{FF2B5EF4-FFF2-40B4-BE49-F238E27FC236}">
                <a16:creationId xmlns:a16="http://schemas.microsoft.com/office/drawing/2014/main" id="{9C38504E-D776-4D84-ADB3-7931D6F69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536300"/>
              </p:ext>
            </p:extLst>
          </p:nvPr>
        </p:nvGraphicFramePr>
        <p:xfrm>
          <a:off x="7106073" y="3807820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66" name="矩形 65">
            <a:extLst>
              <a:ext uri="{FF2B5EF4-FFF2-40B4-BE49-F238E27FC236}">
                <a16:creationId xmlns:a16="http://schemas.microsoft.com/office/drawing/2014/main" id="{D9C3C9AB-8252-4A3A-8BAA-77E43452B370}"/>
              </a:ext>
            </a:extLst>
          </p:cNvPr>
          <p:cNvSpPr/>
          <p:nvPr/>
        </p:nvSpPr>
        <p:spPr>
          <a:xfrm>
            <a:off x="8120295" y="3243226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67" name="箭號: 向下 66">
            <a:extLst>
              <a:ext uri="{FF2B5EF4-FFF2-40B4-BE49-F238E27FC236}">
                <a16:creationId xmlns:a16="http://schemas.microsoft.com/office/drawing/2014/main" id="{9F57B5F9-A2A8-4F45-B280-9E02F9EB0007}"/>
              </a:ext>
            </a:extLst>
          </p:cNvPr>
          <p:cNvSpPr/>
          <p:nvPr/>
        </p:nvSpPr>
        <p:spPr>
          <a:xfrm>
            <a:off x="5473939" y="3244057"/>
            <a:ext cx="451104" cy="1549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箭號: 向下 67">
            <a:extLst>
              <a:ext uri="{FF2B5EF4-FFF2-40B4-BE49-F238E27FC236}">
                <a16:creationId xmlns:a16="http://schemas.microsoft.com/office/drawing/2014/main" id="{F90AE999-4AFF-4E9D-894E-0A7355B2079D}"/>
              </a:ext>
            </a:extLst>
          </p:cNvPr>
          <p:cNvSpPr/>
          <p:nvPr/>
        </p:nvSpPr>
        <p:spPr>
          <a:xfrm>
            <a:off x="7669191" y="4279951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2199D8-8FD5-4957-A5FB-E34ACE8695C5}"/>
              </a:ext>
            </a:extLst>
          </p:cNvPr>
          <p:cNvSpPr/>
          <p:nvPr/>
        </p:nvSpPr>
        <p:spPr>
          <a:xfrm>
            <a:off x="6405150" y="4351882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graphicFrame>
        <p:nvGraphicFramePr>
          <p:cNvPr id="70" name="內容版面配置區 3">
            <a:extLst>
              <a:ext uri="{FF2B5EF4-FFF2-40B4-BE49-F238E27FC236}">
                <a16:creationId xmlns:a16="http://schemas.microsoft.com/office/drawing/2014/main" id="{68EECFC1-ECD6-42E0-94BD-CF1242B19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886427"/>
              </p:ext>
            </p:extLst>
          </p:nvPr>
        </p:nvGraphicFramePr>
        <p:xfrm>
          <a:off x="4677456" y="4956934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71" name="箭號: 向下 70">
            <a:extLst>
              <a:ext uri="{FF2B5EF4-FFF2-40B4-BE49-F238E27FC236}">
                <a16:creationId xmlns:a16="http://schemas.microsoft.com/office/drawing/2014/main" id="{6E535374-B664-47B2-8E6B-29C8EF788BD6}"/>
              </a:ext>
            </a:extLst>
          </p:cNvPr>
          <p:cNvSpPr/>
          <p:nvPr/>
        </p:nvSpPr>
        <p:spPr>
          <a:xfrm>
            <a:off x="1992278" y="2163772"/>
            <a:ext cx="451104" cy="379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下 71">
            <a:extLst>
              <a:ext uri="{FF2B5EF4-FFF2-40B4-BE49-F238E27FC236}">
                <a16:creationId xmlns:a16="http://schemas.microsoft.com/office/drawing/2014/main" id="{A38C2C71-E824-4659-B87E-4805D1E900ED}"/>
              </a:ext>
            </a:extLst>
          </p:cNvPr>
          <p:cNvSpPr/>
          <p:nvPr/>
        </p:nvSpPr>
        <p:spPr>
          <a:xfrm>
            <a:off x="6468368" y="544381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7E02986-F778-4330-A006-EE3BF659E4C0}"/>
              </a:ext>
            </a:extLst>
          </p:cNvPr>
          <p:cNvSpPr/>
          <p:nvPr/>
        </p:nvSpPr>
        <p:spPr>
          <a:xfrm>
            <a:off x="4178352" y="5582953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graphicFrame>
        <p:nvGraphicFramePr>
          <p:cNvPr id="74" name="內容版面配置區 3">
            <a:extLst>
              <a:ext uri="{FF2B5EF4-FFF2-40B4-BE49-F238E27FC236}">
                <a16:creationId xmlns:a16="http://schemas.microsoft.com/office/drawing/2014/main" id="{42A0DC46-FD6D-440C-BF41-908EFC41A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239026"/>
              </p:ext>
            </p:extLst>
          </p:nvPr>
        </p:nvGraphicFramePr>
        <p:xfrm>
          <a:off x="626969" y="6111796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8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/>
      <p:bldP spid="59" grpId="0" animBg="1"/>
      <p:bldP spid="60" grpId="0" animBg="1"/>
      <p:bldP spid="63" grpId="0"/>
      <p:bldP spid="64" grpId="0" animBg="1"/>
      <p:bldP spid="66" grpId="0"/>
      <p:bldP spid="67" grpId="0" animBg="1"/>
      <p:bldP spid="68" grpId="0" animBg="1"/>
      <p:bldP spid="69" grpId="0"/>
      <p:bldP spid="71" grpId="0" animBg="1"/>
      <p:bldP spid="72" grpId="0" animBg="1"/>
      <p:bldP spid="7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將這些數字畫成一個二元樹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使二元樹中的所有</a:t>
            </a:r>
            <a:r>
              <a:rPr lang="en-US" altLang="zh-TW" dirty="0"/>
              <a:t>root</a:t>
            </a:r>
            <a:r>
              <a:rPr lang="zh-TW" altLang="en-US" dirty="0"/>
              <a:t>都是最大值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重複</a:t>
            </a:r>
            <a:r>
              <a:rPr lang="en-US" altLang="zh-TW" dirty="0"/>
              <a:t>3, 4</a:t>
            </a:r>
            <a:r>
              <a:rPr lang="zh-TW" altLang="en-US" dirty="0"/>
              <a:t>直到排序完成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124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03A7F26-8837-4569-891A-CEA6CA940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未排序的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已排序的數字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未排序的數字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54E07E7C-1DC8-4F16-B16E-C11388E09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901674"/>
              </p:ext>
            </p:extLst>
          </p:nvPr>
        </p:nvGraphicFramePr>
        <p:xfrm>
          <a:off x="1079754" y="259372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6CADC3-3C15-4E1C-82BE-B762102A200E}"/>
              </a:ext>
            </a:extLst>
          </p:cNvPr>
          <p:cNvSpPr txBox="1"/>
          <p:nvPr/>
        </p:nvSpPr>
        <p:spPr>
          <a:xfrm>
            <a:off x="384032" y="25952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9ADEEC8-5C6A-4EE4-AE93-23E3B9ED8AEF}"/>
              </a:ext>
            </a:extLst>
          </p:cNvPr>
          <p:cNvGraphicFramePr>
            <a:graphicFrameLocks noGrp="1"/>
          </p:cNvGraphicFramePr>
          <p:nvPr/>
        </p:nvGraphicFramePr>
        <p:xfrm>
          <a:off x="1079754" y="3972126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E61C7A3-9CED-4662-8C84-E8ABC95FF4BF}"/>
              </a:ext>
            </a:extLst>
          </p:cNvPr>
          <p:cNvGraphicFramePr>
            <a:graphicFrameLocks noGrp="1"/>
          </p:cNvGraphicFramePr>
          <p:nvPr/>
        </p:nvGraphicFramePr>
        <p:xfrm>
          <a:off x="1079754" y="4979691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35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9F7C2626-BB67-4B7C-BAD2-8F2D3505E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463765"/>
              </p:ext>
            </p:extLst>
          </p:nvPr>
        </p:nvGraphicFramePr>
        <p:xfrm>
          <a:off x="928833" y="2982827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7EEB059-A076-47AD-A23C-C5CE372FCEFB}"/>
              </a:ext>
            </a:extLst>
          </p:cNvPr>
          <p:cNvSpPr txBox="1"/>
          <p:nvPr/>
        </p:nvSpPr>
        <p:spPr>
          <a:xfrm>
            <a:off x="233111" y="24892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找出未排序中的最小值</a:t>
            </a:r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6F549A59-5302-420A-98AC-C79077B24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149313"/>
              </p:ext>
            </p:extLst>
          </p:nvPr>
        </p:nvGraphicFramePr>
        <p:xfrm>
          <a:off x="928833" y="427912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BD9B3CF7-EB51-4FB5-A8D3-4168AD007774}"/>
              </a:ext>
            </a:extLst>
          </p:cNvPr>
          <p:cNvSpPr txBox="1"/>
          <p:nvPr/>
        </p:nvSpPr>
        <p:spPr>
          <a:xfrm>
            <a:off x="233111" y="378554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最小值與未排序的第一個值交換</a:t>
            </a:r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413375"/>
              </p:ext>
            </p:extLst>
          </p:nvPr>
        </p:nvGraphicFramePr>
        <p:xfrm>
          <a:off x="928833" y="557392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E5CE07-C6B1-43BD-8928-B45BB75AF665}"/>
              </a:ext>
            </a:extLst>
          </p:cNvPr>
          <p:cNvSpPr txBox="1"/>
          <p:nvPr/>
        </p:nvSpPr>
        <p:spPr>
          <a:xfrm>
            <a:off x="233111" y="508033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把交換後的最小值設為已排序</a:t>
            </a:r>
          </a:p>
        </p:txBody>
      </p:sp>
    </p:spTree>
    <p:extLst>
      <p:ext uri="{BB962C8B-B14F-4D97-AF65-F5344CB8AC3E}">
        <p14:creationId xmlns:p14="http://schemas.microsoft.com/office/powerpoint/2010/main" val="1200457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241" y="2802393"/>
            <a:ext cx="3145896" cy="5591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建立一個二元樹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DA4745F-E782-4BE8-B93F-475F22490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215448"/>
              </p:ext>
            </p:extLst>
          </p:nvPr>
        </p:nvGraphicFramePr>
        <p:xfrm>
          <a:off x="628650" y="18256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625507" y="2539183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64A071E4-63E4-43E8-8338-0661BC6CA5CB}"/>
              </a:ext>
            </a:extLst>
          </p:cNvPr>
          <p:cNvSpPr/>
          <p:nvPr/>
        </p:nvSpPr>
        <p:spPr>
          <a:xfrm rot="2112265">
            <a:off x="5463598" y="2538140"/>
            <a:ext cx="427742" cy="927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655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40245"/>
              </p:ext>
            </p:extLst>
          </p:nvPr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55561FB4-1F61-4865-BDD4-BFD6DD89F0BA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1BA173A9-327A-44AA-B1F3-81862CBDDFAB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D93BF446-666E-4D69-9819-11084C0BB1E0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B7D23522-4634-4ECA-AF82-0F12352EF8E6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9514B774-99FC-44E9-8869-2812830F52F6}"/>
              </a:ext>
            </a:extLst>
          </p:cNvPr>
          <p:cNvSpPr/>
          <p:nvPr/>
        </p:nvSpPr>
        <p:spPr>
          <a:xfrm>
            <a:off x="2149840" y="4973695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05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97947F9-520E-4CE4-B013-E282D4DDAF8F}"/>
              </a:ext>
            </a:extLst>
          </p:cNvPr>
          <p:cNvSpPr/>
          <p:nvPr/>
        </p:nvSpPr>
        <p:spPr>
          <a:xfrm>
            <a:off x="2149840" y="4973695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23A2AAD8-27BF-40F4-84E4-316732C85DA1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61</a:t>
            </a:r>
            <a:r>
              <a:rPr lang="zh-TW" altLang="en-US" dirty="0"/>
              <a:t>是最大值</a:t>
            </a:r>
          </a:p>
        </p:txBody>
      </p:sp>
    </p:spTree>
    <p:extLst>
      <p:ext uri="{BB962C8B-B14F-4D97-AF65-F5344CB8AC3E}">
        <p14:creationId xmlns:p14="http://schemas.microsoft.com/office/powerpoint/2010/main" val="444812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48)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C9D585E-1B82-433F-924F-F99F76318D93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AE0F993F-3472-4F79-9D72-60A9EC37DED8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47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C9D585E-1B82-433F-924F-F99F76318D93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AE0F993F-3472-4F79-9D72-60A9EC37DED8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385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77</a:t>
            </a:r>
            <a:r>
              <a:rPr lang="zh-TW" altLang="en-US" dirty="0"/>
              <a:t>是最大值</a:t>
            </a:r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9E8BD80D-4812-441D-93A0-2011FF858199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924B14D3-D7B4-4B2F-920B-8A20592429FD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61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61)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AD00A53A-C4CA-4525-B169-14C29AA0C598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70DAF5C9-1EF9-4FDD-8069-00B8BA8E768D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794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AD00A53A-C4CA-4525-B169-14C29AA0C598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70DAF5C9-1EF9-4FDD-8069-00B8BA8E768D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296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70DAF5C9-1EF9-4FDD-8069-00B8BA8E768D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97B9BEDD-0EBC-4FCC-8705-AB38978C417E}"/>
              </a:ext>
            </a:extLst>
          </p:cNvPr>
          <p:cNvSpPr/>
          <p:nvPr/>
        </p:nvSpPr>
        <p:spPr>
          <a:xfrm>
            <a:off x="2149840" y="4973695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BCA34755-E202-4E7C-8224-9F4C2D5700EC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19)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08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70DAF5C9-1EF9-4FDD-8069-00B8BA8E768D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97B9BEDD-0EBC-4FCC-8705-AB38978C417E}"/>
              </a:ext>
            </a:extLst>
          </p:cNvPr>
          <p:cNvSpPr/>
          <p:nvPr/>
        </p:nvSpPr>
        <p:spPr>
          <a:xfrm>
            <a:off x="2149840" y="4973695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(48, 24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025809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241890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288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26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swap(26, 77)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D2CF4B43-E2DB-4F18-9901-6CCBF009B4AF}"/>
              </a:ext>
            </a:extLst>
          </p:cNvPr>
          <p:cNvSpPr/>
          <p:nvPr/>
        </p:nvSpPr>
        <p:spPr>
          <a:xfrm>
            <a:off x="8594560" y="3685626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2310EE24-B0E4-4733-BEE3-D6247EE4D5A0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292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D2CF4B43-E2DB-4F18-9901-6CCBF009B4AF}"/>
              </a:ext>
            </a:extLst>
          </p:cNvPr>
          <p:cNvSpPr/>
          <p:nvPr/>
        </p:nvSpPr>
        <p:spPr>
          <a:xfrm>
            <a:off x="8594560" y="3685626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2310EE24-B0E4-4733-BEE3-D6247EE4D5A0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6864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D2CF4B43-E2DB-4F18-9901-6CCBF009B4AF}"/>
              </a:ext>
            </a:extLst>
          </p:cNvPr>
          <p:cNvSpPr/>
          <p:nvPr/>
        </p:nvSpPr>
        <p:spPr>
          <a:xfrm>
            <a:off x="8594560" y="3685626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67159EF-A9F8-49D1-8F21-53CBD31FF83B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CA146B7-61D6-4A05-91E0-6AB262316344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26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swap(26, 59)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205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D2CF4B43-E2DB-4F18-9901-6CCBF009B4AF}"/>
              </a:ext>
            </a:extLst>
          </p:cNvPr>
          <p:cNvSpPr/>
          <p:nvPr/>
        </p:nvSpPr>
        <p:spPr>
          <a:xfrm>
            <a:off x="8594560" y="3685626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67159EF-A9F8-49D1-8F21-53CBD31FF83B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0885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77)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D2CF4B43-E2DB-4F18-9901-6CCBF009B4AF}"/>
              </a:ext>
            </a:extLst>
          </p:cNvPr>
          <p:cNvSpPr/>
          <p:nvPr/>
        </p:nvSpPr>
        <p:spPr>
          <a:xfrm>
            <a:off x="8594560" y="3685626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AD453FB-E972-4596-92BE-3B51A7C0BB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4971376F-9D83-4B0B-A785-4D0699280002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77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3FCEF0E5-333B-4E93-A568-0A2CAFB7BB6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B528113-332E-4611-974A-583D105004C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3049FA0F-E98C-479D-968F-914D992A8365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2BDD5DAF-4489-4191-909C-50870A80A3FB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E5E4A8D-5FA7-445A-A9D2-3E4760E093C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0302983-77EF-4D1C-A3B1-03E01EABF277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2789C3C-F571-4CDB-B428-AC6FB2FFB8AB}"/>
                </a:ext>
              </a:extLst>
            </p:cNvPr>
            <p:cNvCxnSpPr>
              <a:cxnSpLocks/>
              <a:stCxn id="49" idx="0"/>
              <a:endCxn id="3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E0A9DE14-95C3-427C-9FFA-91CF9610571C}"/>
                </a:ext>
              </a:extLst>
            </p:cNvPr>
            <p:cNvCxnSpPr>
              <a:cxnSpLocks/>
              <a:stCxn id="33" idx="3"/>
              <a:endCxn id="3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94AAFCC-13FD-4E0A-ADAE-8C4DFDD7F1BC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EF1E4E9C-4A92-49EA-BB0C-E0A8FDE5AD50}"/>
                </a:ext>
              </a:extLst>
            </p:cNvPr>
            <p:cNvCxnSpPr>
              <a:cxnSpLocks/>
              <a:stCxn id="34" idx="3"/>
              <a:endCxn id="4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F88795A-F53F-4BA7-9271-1A805B7FD14B}"/>
                </a:ext>
              </a:extLst>
            </p:cNvPr>
            <p:cNvCxnSpPr>
              <a:cxnSpLocks/>
              <a:stCxn id="32" idx="5"/>
              <a:endCxn id="3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A1FC806-8091-4730-AE77-204D97534C65}"/>
                </a:ext>
              </a:extLst>
            </p:cNvPr>
            <p:cNvCxnSpPr>
              <a:cxnSpLocks/>
              <a:stCxn id="37" idx="0"/>
              <a:endCxn id="3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847BF26F-71C1-4640-98DA-0371AC7BE511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AA0D432B-E522-451F-A4FA-7B008612A20F}"/>
                </a:ext>
              </a:extLst>
            </p:cNvPr>
            <p:cNvCxnSpPr>
              <a:cxnSpLocks/>
              <a:stCxn id="29" idx="3"/>
              <a:endCxn id="3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4765F163-B84D-49DE-99F7-C9A11A0DC373}"/>
                </a:ext>
              </a:extLst>
            </p:cNvPr>
            <p:cNvCxnSpPr>
              <a:cxnSpLocks/>
              <a:stCxn id="48" idx="0"/>
              <a:endCxn id="3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D54035D0-925E-406B-A4EF-BAF3561429A4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B857534F-3CE6-44A5-BD61-93EB0679CB4D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33347E7B-8F0E-44F7-A0BD-0A5C877D6236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496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91316"/>
              </p:ext>
            </p:extLst>
          </p:nvPr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EAD453FB-E972-4596-92BE-3B51A7C0BB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4971376F-9D83-4B0B-A785-4D0699280002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3FCEF0E5-333B-4E93-A568-0A2CAFB7BB6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B528113-332E-4611-974A-583D105004C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3049FA0F-E98C-479D-968F-914D992A8365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2BDD5DAF-4489-4191-909C-50870A80A3FB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E5E4A8D-5FA7-445A-A9D2-3E4760E093C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0302983-77EF-4D1C-A3B1-03E01EABF277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2789C3C-F571-4CDB-B428-AC6FB2FFB8AB}"/>
                </a:ext>
              </a:extLst>
            </p:cNvPr>
            <p:cNvCxnSpPr>
              <a:cxnSpLocks/>
              <a:stCxn id="49" idx="0"/>
              <a:endCxn id="3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E0A9DE14-95C3-427C-9FFA-91CF9610571C}"/>
                </a:ext>
              </a:extLst>
            </p:cNvPr>
            <p:cNvCxnSpPr>
              <a:cxnSpLocks/>
              <a:stCxn id="33" idx="3"/>
              <a:endCxn id="3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94AAFCC-13FD-4E0A-ADAE-8C4DFDD7F1BC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EF1E4E9C-4A92-49EA-BB0C-E0A8FDE5AD50}"/>
                </a:ext>
              </a:extLst>
            </p:cNvPr>
            <p:cNvCxnSpPr>
              <a:cxnSpLocks/>
              <a:stCxn id="34" idx="3"/>
              <a:endCxn id="4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F88795A-F53F-4BA7-9271-1A805B7FD14B}"/>
                </a:ext>
              </a:extLst>
            </p:cNvPr>
            <p:cNvCxnSpPr>
              <a:cxnSpLocks/>
              <a:stCxn id="32" idx="5"/>
              <a:endCxn id="3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A1FC806-8091-4730-AE77-204D97534C65}"/>
                </a:ext>
              </a:extLst>
            </p:cNvPr>
            <p:cNvCxnSpPr>
              <a:cxnSpLocks/>
              <a:stCxn id="37" idx="0"/>
              <a:endCxn id="3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847BF26F-71C1-4640-98DA-0371AC7BE511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AA0D432B-E522-451F-A4FA-7B008612A20F}"/>
                </a:ext>
              </a:extLst>
            </p:cNvPr>
            <p:cNvCxnSpPr>
              <a:cxnSpLocks/>
              <a:stCxn id="29" idx="3"/>
              <a:endCxn id="3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4765F163-B84D-49DE-99F7-C9A11A0DC373}"/>
                </a:ext>
              </a:extLst>
            </p:cNvPr>
            <p:cNvCxnSpPr>
              <a:cxnSpLocks/>
              <a:stCxn id="48" idx="0"/>
              <a:endCxn id="3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D54035D0-925E-406B-A4EF-BAF3561429A4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B857534F-3CE6-44A5-BD61-93EB0679CB4D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33347E7B-8F0E-44F7-A0BD-0A5C877D6236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0588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23A2AAD8-27BF-40F4-84E4-316732C85DA1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48</a:t>
            </a:r>
            <a:r>
              <a:rPr lang="zh-TW" altLang="en-US" dirty="0"/>
              <a:t>是最大值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86334"/>
              </p:ext>
            </p:extLst>
          </p:nvPr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D90CF098-B602-418A-8F01-D2596743D55E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6016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59</a:t>
            </a:r>
            <a:r>
              <a:rPr lang="zh-TW" altLang="en-US" dirty="0"/>
              <a:t>是最大值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669124C-2C7C-4FA2-9902-C1B7AC489CF8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8F184F8-2BAA-42A3-81D5-928427161324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2877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61</a:t>
            </a:r>
            <a:r>
              <a:rPr lang="zh-TW" altLang="en-US" dirty="0"/>
              <a:t>是最大值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BF3E880B-92CA-4735-85C8-BE3A73001CBD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上 53">
            <a:extLst>
              <a:ext uri="{FF2B5EF4-FFF2-40B4-BE49-F238E27FC236}">
                <a16:creationId xmlns:a16="http://schemas.microsoft.com/office/drawing/2014/main" id="{BDE7FE18-DB03-4ADE-B2FF-F5A4016F574A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2270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AF07FA08-2364-4139-A4B0-F09AFF7F193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ACE55797-EE79-4B5E-8B35-BCE2005F9FC2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61)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6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(48, 34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096076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431455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9091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AF07FA08-2364-4139-A4B0-F09AFF7F193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7450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ACE55797-EE79-4B5E-8B35-BCE2005F9FC2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48)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21D9EB52-4D42-4CA5-B0B1-551F96936B79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5355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21D9EB52-4D42-4CA5-B0B1-551F96936B79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2878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ACE55797-EE79-4B5E-8B35-BCE2005F9FC2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15)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79F2CB2B-29C5-4DFA-8DB2-A12A7E31370C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8443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79F2CB2B-29C5-4DFA-8DB2-A12A7E31370C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7779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61)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66F22FF8-3EF8-4F00-8333-C366890B87A3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0" name="箭號: 向上 49">
            <a:extLst>
              <a:ext uri="{FF2B5EF4-FFF2-40B4-BE49-F238E27FC236}">
                <a16:creationId xmlns:a16="http://schemas.microsoft.com/office/drawing/2014/main" id="{85AB6C90-5803-4D16-8DE7-DC4D2FAF7463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A7139B1-2C2A-4977-BC18-1E5320F28514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4CB6934-CAC7-47D5-A2FD-9376AB54F05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61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2DFA8BD-3CD3-4BF3-8A40-33952C810BDD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2AF04B4F-327B-442E-AD1D-9D884485ED9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4520ECB8-6D1A-4243-9DF2-7AC58000C2E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F065628B-E771-4DFC-8507-BF297C6A07D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15A477B3-F4C7-40CD-AA1D-C52501196B5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E77D771E-CEEC-4530-8F16-A25A75F7714A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7DD72CF4-329F-4BDB-B9F1-8FE035E5C50D}"/>
                </a:ext>
              </a:extLst>
            </p:cNvPr>
            <p:cNvCxnSpPr>
              <a:cxnSpLocks/>
              <a:stCxn id="70" idx="0"/>
              <a:endCxn id="5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E9B1F7-99F5-48A1-86EE-6AA9CCB7528D}"/>
                </a:ext>
              </a:extLst>
            </p:cNvPr>
            <p:cNvCxnSpPr>
              <a:cxnSpLocks/>
              <a:stCxn id="54" idx="3"/>
              <a:endCxn id="5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6BE3AA4-9EB8-45A3-B945-EAA23CF701D6}"/>
                </a:ext>
              </a:extLst>
            </p:cNvPr>
            <p:cNvCxnSpPr>
              <a:cxnSpLocks/>
              <a:stCxn id="52" idx="5"/>
              <a:endCxn id="5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4C123F83-E875-4CBC-9841-AF31A5517672}"/>
                </a:ext>
              </a:extLst>
            </p:cNvPr>
            <p:cNvCxnSpPr>
              <a:cxnSpLocks/>
              <a:stCxn id="55" idx="3"/>
              <a:endCxn id="6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80DF470-8C74-480E-B529-1C3C375DAA0E}"/>
                </a:ext>
              </a:extLst>
            </p:cNvPr>
            <p:cNvCxnSpPr>
              <a:cxnSpLocks/>
              <a:stCxn id="53" idx="5"/>
              <a:endCxn id="5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1456CFE7-B813-426F-8A6B-CC933B16AEFC}"/>
                </a:ext>
              </a:extLst>
            </p:cNvPr>
            <p:cNvCxnSpPr>
              <a:cxnSpLocks/>
              <a:stCxn id="58" idx="0"/>
              <a:endCxn id="5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106FD94-6863-4FF3-B908-E69FA60B974D}"/>
                </a:ext>
              </a:extLst>
            </p:cNvPr>
            <p:cNvCxnSpPr>
              <a:cxnSpLocks/>
              <a:stCxn id="53" idx="3"/>
              <a:endCxn id="5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E5095FB-270A-4E2D-8AEE-BC3A4D68FF41}"/>
                </a:ext>
              </a:extLst>
            </p:cNvPr>
            <p:cNvCxnSpPr>
              <a:cxnSpLocks/>
              <a:stCxn id="52" idx="3"/>
              <a:endCxn id="5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865E4881-51A5-4FC6-854D-AE95ABC82FF5}"/>
                </a:ext>
              </a:extLst>
            </p:cNvPr>
            <p:cNvCxnSpPr>
              <a:cxnSpLocks/>
              <a:stCxn id="69" idx="0"/>
              <a:endCxn id="5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87289229-07C3-4721-9512-2C528C997364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C616FE20-3E8B-4040-ADF9-84D62E4B3362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BDEC33FE-886A-4DD0-A49B-E48909DCC15F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874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01401"/>
              </p:ext>
            </p:extLst>
          </p:nvPr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26" name="群組 25">
            <a:extLst>
              <a:ext uri="{FF2B5EF4-FFF2-40B4-BE49-F238E27FC236}">
                <a16:creationId xmlns:a16="http://schemas.microsoft.com/office/drawing/2014/main" id="{348E6E7B-EEB5-45E9-9C97-AB30FB6B093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6869097-BBAD-4DE2-8219-F515FDA368AC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44A05589-0589-4602-BA63-9F4C88B4D523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68DA30F4-A75F-460B-8558-4ADC6EB5525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8F917CB-D560-40D8-A5F1-258072798594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0E0CA9F4-34CA-458F-8B89-6214CAA7D316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085C7961-A217-4891-836F-9C3D9866949B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ABBDFF44-DD35-45ED-8F59-B757DDB3177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E973EB33-E8D7-49B7-A9DB-0A24100B1FB7}"/>
                </a:ext>
              </a:extLst>
            </p:cNvPr>
            <p:cNvCxnSpPr>
              <a:cxnSpLocks/>
              <a:stCxn id="65" idx="0"/>
              <a:endCxn id="51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A4E9222-FE0F-4438-B55A-C27E837F9ECA}"/>
                </a:ext>
              </a:extLst>
            </p:cNvPr>
            <p:cNvCxnSpPr>
              <a:cxnSpLocks/>
              <a:stCxn id="31" idx="3"/>
              <a:endCxn id="52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2712CB79-4FFA-443D-A7CF-2BD54E3D0786}"/>
                </a:ext>
              </a:extLst>
            </p:cNvPr>
            <p:cNvCxnSpPr>
              <a:cxnSpLocks/>
              <a:stCxn id="27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AE07416F-1078-4B61-B839-A19039DBCBFF}"/>
                </a:ext>
              </a:extLst>
            </p:cNvPr>
            <p:cNvCxnSpPr>
              <a:cxnSpLocks/>
              <a:stCxn id="50" idx="3"/>
              <a:endCxn id="63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890A82E-846C-4048-AC81-3B4B9BB8BCDF}"/>
                </a:ext>
              </a:extLst>
            </p:cNvPr>
            <p:cNvCxnSpPr>
              <a:cxnSpLocks/>
              <a:stCxn id="30" idx="5"/>
              <a:endCxn id="51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7B48E25F-C869-4FBC-8688-17223796A0C8}"/>
                </a:ext>
              </a:extLst>
            </p:cNvPr>
            <p:cNvCxnSpPr>
              <a:cxnSpLocks/>
              <a:stCxn id="53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DECCA5C3-25D2-43A7-BE96-F5E3A575F0FC}"/>
                </a:ext>
              </a:extLst>
            </p:cNvPr>
            <p:cNvCxnSpPr>
              <a:cxnSpLocks/>
              <a:stCxn id="30" idx="3"/>
              <a:endCxn id="50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0F9EF2C-75F3-4287-A0A2-A344A5F785EF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D36E611D-D6D2-4FE3-B42F-4EBD19F46349}"/>
                </a:ext>
              </a:extLst>
            </p:cNvPr>
            <p:cNvCxnSpPr>
              <a:cxnSpLocks/>
              <a:stCxn id="64" idx="0"/>
              <a:endCxn id="50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F6F6CE78-E93C-406D-A900-3BB64ADE8CF9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A76FEB71-D7AB-4246-8A5D-1F7E414831D6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B686DBFC-0634-4A26-929A-36DB63E5C8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5647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23A2AAD8-27BF-40F4-84E4-316732C85DA1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15</a:t>
            </a:r>
            <a:r>
              <a:rPr lang="zh-TW" altLang="en-US" dirty="0"/>
              <a:t>是最大值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84790"/>
              </p:ext>
            </p:extLst>
          </p:nvPr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D90CF098-B602-418A-8F01-D2596743D55E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9076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59</a:t>
            </a:r>
            <a:r>
              <a:rPr lang="zh-TW" altLang="en-US" dirty="0"/>
              <a:t>是最大值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F83BA6EA-9CEE-41E0-9489-3B98D5F74FA7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42E177F7-EAB6-4003-B296-957F5F80D9CC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86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48</a:t>
            </a:r>
            <a:r>
              <a:rPr lang="zh-TW" altLang="en-US" dirty="0"/>
              <a:t>是最大值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44AED85-27C0-4F36-B132-0C4C4C4ED541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上 32">
            <a:extLst>
              <a:ext uri="{FF2B5EF4-FFF2-40B4-BE49-F238E27FC236}">
                <a16:creationId xmlns:a16="http://schemas.microsoft.com/office/drawing/2014/main" id="{63E669E3-36A4-4DD1-B098-39FE616ACA68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00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(55, 40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978783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650871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097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E841E8E6-78FF-4AB4-B39D-C2EBF952D72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6DAE790E-8FC1-4DFA-BF85-68AFFC694DDE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E76110D0-4BBD-426A-BDC0-A053AD9DE5BD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59)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797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E841E8E6-78FF-4AB4-B39D-C2EBF952D72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6DAE790E-8FC1-4DFA-BF85-68AFFC694DDE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3179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6DAE790E-8FC1-4DFA-BF85-68AFFC694DDE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E76110D0-4BBD-426A-BDC0-A053AD9DE5BD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26)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41FB34F-6F1D-4195-9060-8E01DCA70366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4279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6DAE790E-8FC1-4DFA-BF85-68AFFC694DDE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80EB4DC-6FEE-428A-9CD1-96E22A433C54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958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59)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箭號: 向上 49">
            <a:extLst>
              <a:ext uri="{FF2B5EF4-FFF2-40B4-BE49-F238E27FC236}">
                <a16:creationId xmlns:a16="http://schemas.microsoft.com/office/drawing/2014/main" id="{85AB6C90-5803-4D16-8DE7-DC4D2FAF7463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AE954CC-829C-4DCF-8F98-0056F8180EE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1B759CA5-DE88-4C71-B185-6D231AB9A42A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59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B24CEDC2-2D1B-4F56-916C-756630A84516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AD3E6EE-29AF-4B83-9213-310F0FD06DF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FE620C2-E26E-493C-9A29-6AC22752CA29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6776DAC4-DDA0-4397-835B-F5CD13C6A076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1C35F5-7326-431A-89B6-82D8B27109E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EFA39C69-0D9F-4960-B830-F31CC2ADA35A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C53F690-46F5-4A69-948C-700E481D957D}"/>
                </a:ext>
              </a:extLst>
            </p:cNvPr>
            <p:cNvCxnSpPr>
              <a:cxnSpLocks/>
              <a:stCxn id="48" idx="0"/>
              <a:endCxn id="3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154ADB1-E171-4F77-9177-A9FCD921DBC8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A6A4A0E-A942-40DB-ADC2-596BA4DA7C23}"/>
                </a:ext>
              </a:extLst>
            </p:cNvPr>
            <p:cNvCxnSpPr>
              <a:cxnSpLocks/>
              <a:stCxn id="29" idx="5"/>
              <a:endCxn id="3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C4FFD84-E8E6-4F1A-BC8A-9EFAB0E381DC}"/>
                </a:ext>
              </a:extLst>
            </p:cNvPr>
            <p:cNvCxnSpPr>
              <a:cxnSpLocks/>
              <a:stCxn id="33" idx="3"/>
              <a:endCxn id="4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C3706EAF-383C-4A70-BCDC-44409C27BFE1}"/>
                </a:ext>
              </a:extLst>
            </p:cNvPr>
            <p:cNvCxnSpPr>
              <a:cxnSpLocks/>
              <a:stCxn id="30" idx="5"/>
              <a:endCxn id="3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5667FEF-0EC5-4965-B2A2-7878143EAA6D}"/>
                </a:ext>
              </a:extLst>
            </p:cNvPr>
            <p:cNvCxnSpPr>
              <a:cxnSpLocks/>
              <a:stCxn id="36" idx="0"/>
              <a:endCxn id="3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A0AEF6E-81F2-442B-B8B0-097019A0B466}"/>
                </a:ext>
              </a:extLst>
            </p:cNvPr>
            <p:cNvCxnSpPr>
              <a:cxnSpLocks/>
              <a:stCxn id="30" idx="3"/>
              <a:endCxn id="3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F378FC1-6FD4-4208-9790-A1036DA985DE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F4E626B1-5300-4905-B325-B35765DD5745}"/>
                </a:ext>
              </a:extLst>
            </p:cNvPr>
            <p:cNvCxnSpPr>
              <a:cxnSpLocks/>
              <a:stCxn id="47" idx="0"/>
              <a:endCxn id="3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43768D8-A82C-455D-B9EC-00A3B483773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C2258FC9-35FB-4359-A591-8E9D80302F0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E82A966-717B-4AA5-8FD3-AB3D8AA5564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CCDA536-8248-4FA1-8F28-74300D2649F0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5983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17A892-53C0-41A3-8F3D-D1DFE26C84C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0333E14C-1088-43CC-94D1-F48A4A8E4B9C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5F6C1249-467D-439C-87D4-33C7DA97033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50E033B-2F33-4C87-B4A1-20FC6ABDD49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019665D3-90F6-4211-BEAE-E95CA958681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C1AA51D9-2E62-40E3-8F6B-9E60AC41B195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4F24284C-544D-44CD-872A-850DC7AE545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0DD74A3-926C-4855-B988-01718164B669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DE99DA70-65A1-477B-8637-C1DAEA4F7292}"/>
                </a:ext>
              </a:extLst>
            </p:cNvPr>
            <p:cNvCxnSpPr>
              <a:cxnSpLocks/>
              <a:stCxn id="48" idx="0"/>
              <a:endCxn id="3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6000694-ECF1-471F-ABC3-1AF73634786A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31CA5DB-DDBE-4B2C-B31A-111CBD6B9B6E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CF68C5E9-26D8-434D-9CC6-02FD18AA68A6}"/>
                </a:ext>
              </a:extLst>
            </p:cNvPr>
            <p:cNvCxnSpPr>
              <a:cxnSpLocks/>
              <a:stCxn id="33" idx="3"/>
              <a:endCxn id="4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3E9FB49-61DA-429F-A7B7-2A9C1BF474E4}"/>
                </a:ext>
              </a:extLst>
            </p:cNvPr>
            <p:cNvCxnSpPr>
              <a:cxnSpLocks/>
              <a:stCxn id="29" idx="5"/>
              <a:endCxn id="3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9785C8A-F758-433D-B5E4-1F5A93A4A9CA}"/>
                </a:ext>
              </a:extLst>
            </p:cNvPr>
            <p:cNvCxnSpPr>
              <a:cxnSpLocks/>
              <a:stCxn id="36" idx="0"/>
              <a:endCxn id="3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E8FB85E-0CBC-4DB0-B8C2-E168D190A3A9}"/>
                </a:ext>
              </a:extLst>
            </p:cNvPr>
            <p:cNvCxnSpPr>
              <a:cxnSpLocks/>
              <a:stCxn id="29" idx="3"/>
              <a:endCxn id="3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A9B72791-967F-49D3-A763-DED4958A859C}"/>
                </a:ext>
              </a:extLst>
            </p:cNvPr>
            <p:cNvCxnSpPr>
              <a:cxnSpLocks/>
              <a:stCxn id="28" idx="3"/>
              <a:endCxn id="29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D7E5FB6-A0F8-4B30-B0B3-327A48439468}"/>
                </a:ext>
              </a:extLst>
            </p:cNvPr>
            <p:cNvCxnSpPr>
              <a:cxnSpLocks/>
              <a:stCxn id="47" idx="0"/>
              <a:endCxn id="3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23C2CB49-0586-428D-BF33-1F30BC82053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89809E0-7ED5-465B-85DB-6AEB6399DCD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BE14ADD-8BAA-4A3A-969F-39C91E2D879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A111C7A-6646-4627-BE7E-15909EC5D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55955"/>
              </p:ext>
            </p:extLst>
          </p:nvPr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4809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26</a:t>
            </a:r>
            <a:r>
              <a:rPr lang="zh-TW" altLang="en-US" dirty="0"/>
              <a:t>是最大值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F83BA6EA-9CEE-41E0-9489-3B98D5F74FA7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2420"/>
              </p:ext>
            </p:extLst>
          </p:nvPr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4616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48</a:t>
            </a:r>
            <a:r>
              <a:rPr lang="zh-TW" altLang="en-US" dirty="0"/>
              <a:t>是最大值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7BD4CF4E-6B01-4FB3-8946-E24A4B33D29B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上 48">
            <a:extLst>
              <a:ext uri="{FF2B5EF4-FFF2-40B4-BE49-F238E27FC236}">
                <a16:creationId xmlns:a16="http://schemas.microsoft.com/office/drawing/2014/main" id="{1FD46F17-767D-46A4-BF42-79100DD1D0E0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932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7DDEE008-4AFA-4887-A609-061D4BD95FCE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A6909B6-9C3B-45DB-BC5B-D77267280A7A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6E80CBBF-5C45-4DCA-9779-E6BFB1C191B7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48)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8057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7DDEE008-4AFA-4887-A609-061D4BD95FCE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A6909B6-9C3B-45DB-BC5B-D77267280A7A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81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(55, 48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426443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628008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0712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7DDEE008-4AFA-4887-A609-061D4BD95FCE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24C9C1F-8D6B-423B-84D9-1CA3FBA675EF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85504FAA-1592-42C8-AFC9-E67E361DFE5D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19)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809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7DDEE008-4AFA-4887-A609-061D4BD95FCE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24C9C1F-8D6B-423B-84D9-1CA3FBA675EF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2686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48)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0BDE0E4-3E8A-404B-A7BC-16ADE5A8D319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BEC4BCFE-003C-489B-BB7F-D7EE2BB5231F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48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9E9D735-B7F8-4CA2-87DD-CC4A51208AB5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444F64C-9E52-47C7-B473-888C25CB073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268A43DA-53D4-4D36-877D-405663735EB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7A73BA79-2640-44F3-B334-A4116310CCA1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1DCA617F-F85E-4BA6-8C04-78589C227E9D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8F49D5FE-A2EB-4040-B43B-F7D6E32E67B6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3CE29BE7-F730-4FDE-B3E0-18B816067545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7AAF76B6-1501-439C-A124-B1D0B629CE01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7D52671-583A-4A10-AB30-B8A3851937B5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94A950D-2B96-46BD-8C27-3D4E13293BDE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7AAA69B3-DB77-400A-B544-5470DE84C128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9BE466E2-2975-4F6F-95DA-AD68F6A2135C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C85A681-5CBC-4E82-8C2E-6617DE1A85B9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0E6D5A82-CBF9-416F-AC83-A2D788BBAA23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5D338B1-F4E0-432E-AC16-39778C2329A7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EE38EE83-0946-484E-90B1-D5617144D46A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894623E3-7EC0-445E-9C69-18F2AF6175AE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5AC503D5-8706-4177-BF8B-A13839C318A3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1738DD1D-56B7-4427-B5F8-21AB7AAFF252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箭號: 向上 70">
            <a:extLst>
              <a:ext uri="{FF2B5EF4-FFF2-40B4-BE49-F238E27FC236}">
                <a16:creationId xmlns:a16="http://schemas.microsoft.com/office/drawing/2014/main" id="{77520883-BDA3-481E-96BE-B4143A160178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2027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5BBF951C-FF64-4C7F-A07F-C2FA2D1F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14946"/>
              </p:ext>
            </p:extLst>
          </p:nvPr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68" name="群組 67">
            <a:extLst>
              <a:ext uri="{FF2B5EF4-FFF2-40B4-BE49-F238E27FC236}">
                <a16:creationId xmlns:a16="http://schemas.microsoft.com/office/drawing/2014/main" id="{06B88BFC-BDFC-480E-8518-54E5D8350EA3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ABFF501A-6908-44BB-B8DE-4B7E1F6285B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CC4CBFCC-D02D-4CAA-924C-3C4EA46B8588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0D3EBEB9-AF9F-455C-A1FF-55D648F60D4B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8C284650-B594-4617-8A65-36C09D6DD8F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A142E082-C5DA-43CB-B66D-77E003E7B34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51DE6F23-6A91-4561-BDEA-063CA427A7F7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22F8FDE8-C70E-4E72-B5DF-4B43670DD97B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FBD3CE8-7D7A-45A1-9BD5-1D1F4CDB8B80}"/>
                </a:ext>
              </a:extLst>
            </p:cNvPr>
            <p:cNvCxnSpPr>
              <a:cxnSpLocks/>
              <a:stCxn id="87" idx="0"/>
              <a:endCxn id="7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C8CDC052-A41D-464D-A16B-A652269DB2D1}"/>
                </a:ext>
              </a:extLst>
            </p:cNvPr>
            <p:cNvCxnSpPr>
              <a:cxnSpLocks/>
              <a:stCxn id="71" idx="3"/>
              <a:endCxn id="7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8DE2A198-D108-4FD7-8C3C-2D199097DE13}"/>
                </a:ext>
              </a:extLst>
            </p:cNvPr>
            <p:cNvCxnSpPr>
              <a:cxnSpLocks/>
              <a:stCxn id="69" idx="5"/>
              <a:endCxn id="7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E3EB0703-B6F0-4B6C-8319-091F9849EE45}"/>
                </a:ext>
              </a:extLst>
            </p:cNvPr>
            <p:cNvCxnSpPr>
              <a:cxnSpLocks/>
              <a:stCxn id="72" idx="3"/>
              <a:endCxn id="8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64BA6F96-3DC0-43BF-9367-F1F1DA995378}"/>
                </a:ext>
              </a:extLst>
            </p:cNvPr>
            <p:cNvCxnSpPr>
              <a:cxnSpLocks/>
              <a:stCxn id="70" idx="5"/>
              <a:endCxn id="7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3ADC72A0-AD75-41F0-9163-42454A2ABE63}"/>
                </a:ext>
              </a:extLst>
            </p:cNvPr>
            <p:cNvCxnSpPr>
              <a:cxnSpLocks/>
              <a:stCxn id="75" idx="0"/>
              <a:endCxn id="7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21E0DF19-5348-4B14-A8D1-CF5EAD2C7AF2}"/>
                </a:ext>
              </a:extLst>
            </p:cNvPr>
            <p:cNvCxnSpPr>
              <a:cxnSpLocks/>
              <a:stCxn id="70" idx="3"/>
              <a:endCxn id="7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3D8DB92E-4AD8-406D-AC02-502830272039}"/>
                </a:ext>
              </a:extLst>
            </p:cNvPr>
            <p:cNvCxnSpPr>
              <a:cxnSpLocks/>
              <a:stCxn id="69" idx="3"/>
              <a:endCxn id="7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4122E96-FDF3-48F8-87A6-387159D39A26}"/>
                </a:ext>
              </a:extLst>
            </p:cNvPr>
            <p:cNvCxnSpPr>
              <a:cxnSpLocks/>
              <a:stCxn id="86" idx="0"/>
              <a:endCxn id="7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4B94381D-9681-43F0-A693-DADA53FDDE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9490DAE4-092C-4503-B89A-8A35CE26F27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AAEF97EB-458B-42D6-870E-FB389ECC8286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128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26</a:t>
            </a:r>
            <a:r>
              <a:rPr lang="zh-TW" altLang="en-US" dirty="0"/>
              <a:t>是最大值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01428"/>
              </p:ext>
            </p:extLst>
          </p:nvPr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F83BA6EA-9CEE-41E0-9489-3B98D5F74FA7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252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19</a:t>
            </a:r>
            <a:r>
              <a:rPr lang="zh-TW" altLang="en-US" dirty="0"/>
              <a:t>是最大值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758872BD-29CD-4275-BDED-5AA1992C6D60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上 31">
            <a:extLst>
              <a:ext uri="{FF2B5EF4-FFF2-40B4-BE49-F238E27FC236}">
                <a16:creationId xmlns:a16="http://schemas.microsoft.com/office/drawing/2014/main" id="{49DC7364-7AE2-4DA9-8173-DB79FF8EAF0C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9210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5115DF56-E87F-476A-A015-84DB1B39EE0D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57E354DE-0DBC-45AB-B9C5-77E32E333F9C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6C351A00-5783-4243-9A2B-FA23B8230613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26)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841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5115DF56-E87F-476A-A015-84DB1B39EE0D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57E354DE-0DBC-45AB-B9C5-77E32E333F9C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148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5115DF56-E87F-476A-A015-84DB1B39EE0D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6C351A00-5783-4243-9A2B-FA23B8230613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B473170-5937-4803-9914-4B993604626E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726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5115DF56-E87F-476A-A015-84DB1B39EE0D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B473170-5937-4803-9914-4B993604626E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94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4358</TotalTime>
  <Words>4345</Words>
  <Application>Microsoft Office PowerPoint</Application>
  <PresentationFormat>如螢幕大小 (4:3)</PresentationFormat>
  <Paragraphs>2981</Paragraphs>
  <Slides>127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127</vt:i4>
      </vt:variant>
    </vt:vector>
  </HeadingPairs>
  <TitlesOfParts>
    <vt:vector size="133" baseType="lpstr">
      <vt:lpstr>標楷體</vt:lpstr>
      <vt:lpstr>Arial</vt:lpstr>
      <vt:lpstr>Calibri</vt:lpstr>
      <vt:lpstr>Calibri Light</vt:lpstr>
      <vt:lpstr>Times New Roman</vt:lpstr>
      <vt:lpstr>Office 佈景主題</vt:lpstr>
      <vt:lpstr>Chapter 7 Sorting</vt:lpstr>
      <vt:lpstr>Outline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Quick Sort</vt:lpstr>
      <vt:lpstr>Merge Sort</vt:lpstr>
      <vt:lpstr>Insertion Sort</vt:lpstr>
      <vt:lpstr>Merge Sort</vt:lpstr>
      <vt:lpstr>Merge Sort</vt:lpstr>
      <vt:lpstr>Merge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Radix Sort</vt:lpstr>
      <vt:lpstr>Radix Sort</vt:lpstr>
      <vt:lpstr>Radix Sort</vt:lpstr>
      <vt:lpstr>Radix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81</cp:revision>
  <dcterms:created xsi:type="dcterms:W3CDTF">2019-03-16T08:20:58Z</dcterms:created>
  <dcterms:modified xsi:type="dcterms:W3CDTF">2019-07-29T12:07:07Z</dcterms:modified>
</cp:coreProperties>
</file>