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1 Basic Concepts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</Words>
  <Application>Microsoft Office PowerPoint</Application>
  <PresentationFormat>如螢幕大小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1 Basic Concepts</vt:lpstr>
      <vt:lpstr>Outline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1</cp:revision>
  <dcterms:created xsi:type="dcterms:W3CDTF">2019-03-16T08:20:58Z</dcterms:created>
  <dcterms:modified xsi:type="dcterms:W3CDTF">2019-03-16T08:27:15Z</dcterms:modified>
</cp:coreProperties>
</file>