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63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65" r:id="rId20"/>
    <p:sldId id="266" r:id="rId21"/>
    <p:sldId id="267" r:id="rId22"/>
    <p:sldId id="268" r:id="rId23"/>
    <p:sldId id="274" r:id="rId24"/>
    <p:sldId id="275" r:id="rId25"/>
    <p:sldId id="276" r:id="rId26"/>
    <p:sldId id="277" r:id="rId27"/>
    <p:sldId id="278" r:id="rId28"/>
    <p:sldId id="279" r:id="rId29"/>
    <p:sldId id="269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0" r:id="rId38"/>
    <p:sldId id="260" r:id="rId39"/>
    <p:sldId id="302" r:id="rId40"/>
    <p:sldId id="304" r:id="rId41"/>
    <p:sldId id="303" r:id="rId42"/>
    <p:sldId id="261" r:id="rId43"/>
    <p:sldId id="262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575AA-0FB3-4FAD-B388-4DCFCDFB36B2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5C3E-8EE9-4A9E-9FC1-7A9167AAB0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20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未完成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B5C3E-8EE9-4A9E-9FC1-7A9167AAB009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6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95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44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21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68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3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9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60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15D0-C156-4E50-BB29-93FD4A7023AE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6FCC3-9F88-495E-9D04-A2B6285DD7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3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Chapter 3 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en-US" altLang="zh-TW" sz="5400" dirty="0" smtClean="0"/>
              <a:t>Stacks </a:t>
            </a:r>
            <a:r>
              <a:rPr lang="en-US" altLang="zh-TW" sz="5400" dirty="0"/>
              <a:t>and Queues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5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</a:t>
            </a:r>
            <a:r>
              <a:rPr lang="en-US" altLang="zh-TW" dirty="0"/>
              <a:t>25, </a:t>
            </a:r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92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push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2" y="2396270"/>
            <a:ext cx="4953000" cy="2733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0924" y="2751992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30924" y="3411415"/>
            <a:ext cx="4387362" cy="138039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289703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超出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大小時無法插入資料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678128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移到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要插入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資料的位置並插入資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0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</a:t>
            </a:r>
            <a:r>
              <a:rPr lang="zh-TW" altLang="en-US" dirty="0" smtClean="0"/>
              <a:t>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</a:t>
            </a:r>
            <a:r>
              <a:rPr lang="zh-TW" altLang="en-US" dirty="0"/>
              <a:t>先</a:t>
            </a:r>
            <a:r>
              <a:rPr lang="zh-TW" altLang="en-US" dirty="0" smtClean="0"/>
              <a:t>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stack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後進先出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016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後進先出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313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後進先出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94342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4629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264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後進先出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08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後進先出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4266414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69282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42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後進先出</a:t>
            </a:r>
            <a:r>
              <a:rPr lang="en-US" altLang="zh-TW" dirty="0" smtClean="0"/>
              <a:t>”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top-1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flipV="1">
            <a:off x="3554237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57105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086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2425211"/>
            <a:ext cx="5105400" cy="33528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 pop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是空的則無法刪除資料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789734" y="3897935"/>
            <a:ext cx="335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紀錄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指到的資料後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top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移到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的最後一個資料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回傳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06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Implementation </a:t>
            </a:r>
            <a:r>
              <a:rPr lang="en-US" altLang="zh-TW" dirty="0" smtClean="0">
                <a:hlinkClick r:id="rId2" action="ppaction://hlinksldjump"/>
              </a:rPr>
              <a:t>stack</a:t>
            </a:r>
            <a:r>
              <a:rPr lang="zh-TW" altLang="en-US" dirty="0" smtClean="0">
                <a:hlinkClick r:id="rId2" action="ppaction://hlinksldjump"/>
              </a:rPr>
              <a:t> </a:t>
            </a:r>
            <a:r>
              <a:rPr lang="en-US" altLang="zh-TW" dirty="0">
                <a:hlinkClick r:id="rId2" action="ppaction://hlinksldjump"/>
              </a:rPr>
              <a:t>by </a:t>
            </a:r>
            <a:r>
              <a:rPr lang="en-US" altLang="zh-TW" dirty="0" smtClean="0">
                <a:hlinkClick r:id="rId2" action="ppaction://hlinksldjump"/>
              </a:rPr>
              <a:t>array</a:t>
            </a:r>
            <a:endParaRPr lang="zh-TW" altLang="zh-TW" dirty="0"/>
          </a:p>
          <a:p>
            <a:r>
              <a:rPr lang="en-US" altLang="zh-TW" dirty="0">
                <a:hlinkClick r:id="rId3" action="ppaction://hlinksldjump"/>
              </a:rPr>
              <a:t>Implementation </a:t>
            </a:r>
            <a:r>
              <a:rPr lang="en-US" altLang="zh-TW" dirty="0" smtClean="0">
                <a:hlinkClick r:id="rId3" action="ppaction://hlinksldjump"/>
              </a:rPr>
              <a:t>queue</a:t>
            </a:r>
            <a:r>
              <a:rPr lang="zh-TW" altLang="en-US" dirty="0" smtClean="0">
                <a:hlinkClick r:id="rId3" action="ppaction://hlinksldjump"/>
              </a:rPr>
              <a:t> </a:t>
            </a:r>
            <a:r>
              <a:rPr lang="en-US" altLang="zh-TW" dirty="0" smtClean="0">
                <a:hlinkClick r:id="rId3" action="ppaction://hlinksldjump"/>
              </a:rPr>
              <a:t>by array</a:t>
            </a:r>
            <a:endParaRPr lang="zh-TW" altLang="zh-TW" dirty="0"/>
          </a:p>
          <a:p>
            <a:r>
              <a:rPr lang="en-US" altLang="zh-TW" dirty="0"/>
              <a:t>Implementation circular queue</a:t>
            </a:r>
            <a:endParaRPr lang="zh-TW" altLang="zh-TW" dirty="0"/>
          </a:p>
          <a:p>
            <a:r>
              <a:rPr lang="en-US" altLang="zh-TW" dirty="0"/>
              <a:t>A Mazing Problem</a:t>
            </a:r>
            <a:endParaRPr lang="zh-TW" altLang="zh-TW" dirty="0"/>
          </a:p>
          <a:p>
            <a:r>
              <a:rPr lang="en-US" altLang="zh-TW" dirty="0"/>
              <a:t>infix --&gt; postfix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1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2549403"/>
            <a:ext cx="3981450" cy="2409825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 </a:t>
            </a:r>
            <a:r>
              <a:rPr lang="en-US" altLang="zh-TW" dirty="0" err="1"/>
              <a:t>isEmpty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92468" y="2895602"/>
            <a:ext cx="2101363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1292468" y="3555025"/>
            <a:ext cx="2101363" cy="10699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5051180" y="30406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是空的則回傳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true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5051180" y="3766847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空的則回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傳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false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(0)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3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</a:t>
            </a:r>
            <a:r>
              <a:rPr lang="zh-TW" altLang="en-US" dirty="0" smtClean="0"/>
              <a:t>作出</a:t>
            </a:r>
            <a:r>
              <a:rPr lang="en-US" altLang="zh-TW" dirty="0"/>
              <a:t>queue</a:t>
            </a:r>
            <a:r>
              <a:rPr lang="zh-TW" altLang="en-US" dirty="0" smtClean="0"/>
              <a:t>的</a:t>
            </a:r>
            <a:r>
              <a:rPr lang="zh-TW" altLang="en-US" dirty="0"/>
              <a:t>新增和刪除功能</a:t>
            </a:r>
            <a:endParaRPr lang="en-US" altLang="zh-TW" dirty="0"/>
          </a:p>
          <a:p>
            <a:r>
              <a:rPr lang="zh-TW" altLang="en-US" dirty="0" smtClean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Queue</a:t>
            </a:r>
            <a:r>
              <a:rPr lang="zh-TW" altLang="en-US" dirty="0" smtClean="0"/>
              <a:t>是否</a:t>
            </a:r>
            <a:r>
              <a:rPr lang="zh-TW" altLang="en-US" dirty="0"/>
              <a:t>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isEmpty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95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10, 25, 14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3394779" y="5567467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, 25,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rear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endParaRPr lang="en-US" altLang="zh-TW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, 25,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4096633" y="5270546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226242" y="4862627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插入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</a:t>
            </a: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r>
              <a:rPr lang="en-US" altLang="zh-TW" dirty="0" smtClean="0"/>
              <a:t>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rear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endParaRPr lang="en-US" altLang="zh-TW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</a:t>
            </a: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r>
              <a:rPr lang="en-US" altLang="zh-TW" dirty="0" smtClean="0"/>
              <a:t>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4808118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4937727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3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endParaRPr lang="en-US" altLang="zh-TW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10, 25, </a:t>
            </a:r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rear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rear+1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5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10, 25, </a:t>
            </a:r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9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80" y="2784963"/>
            <a:ext cx="4895850" cy="3028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2468" y="3094893"/>
            <a:ext cx="4387362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2468" y="3754316"/>
            <a:ext cx="4387362" cy="16969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789734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是滿的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無法插入資料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89734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rear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移到要增加資料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的位置並插入資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33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</a:t>
            </a:r>
            <a:r>
              <a:rPr lang="en-US" altLang="zh-TW" dirty="0" smtClean="0"/>
              <a:t>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array</a:t>
            </a:r>
            <a:r>
              <a:rPr lang="zh-TW" altLang="en-US" dirty="0"/>
              <a:t>實</a:t>
            </a:r>
            <a:r>
              <a:rPr lang="zh-TW" altLang="en-US" dirty="0" smtClean="0"/>
              <a:t>作出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的新增和刪除功能</a:t>
            </a:r>
            <a:endParaRPr lang="en-US" altLang="zh-TW" dirty="0" smtClean="0"/>
          </a:p>
          <a:p>
            <a:r>
              <a:rPr lang="zh-TW" altLang="en-US" dirty="0"/>
              <a:t>主要三個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push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pop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Stack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isEmpty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1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24388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353710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queue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4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77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057097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10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9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957536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86858" y="5270081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2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front+1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3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dequeuer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/>
              <a:t>刪除順序依照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先進</a:t>
            </a:r>
            <a:r>
              <a:rPr lang="zh-TW" altLang="en-US" dirty="0"/>
              <a:t>先出</a:t>
            </a:r>
            <a:r>
              <a:rPr lang="en-US" altLang="zh-TW" dirty="0"/>
              <a:t>”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495565" y="5476699"/>
            <a:ext cx="65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front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5540766" y="5276468"/>
            <a:ext cx="56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rear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Queue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刪除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flipV="1">
            <a:off x="5670375" y="4868549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8" y="2464105"/>
            <a:ext cx="5703319" cy="307437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dequeuer 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queue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49" y="3015765"/>
            <a:ext cx="5249007" cy="65942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28649" y="3675188"/>
            <a:ext cx="5249007" cy="18632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12828" y="3116844"/>
            <a:ext cx="335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array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是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則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無法刪除資料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912828" y="3897935"/>
            <a:ext cx="33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將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front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往要刪除的資料方向移動並刪除資料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93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circular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array</a:t>
            </a:r>
            <a:r>
              <a:rPr lang="zh-TW" altLang="en-US" dirty="0"/>
              <a:t>實</a:t>
            </a:r>
            <a:r>
              <a:rPr lang="zh-TW" altLang="en-US" dirty="0" smtClean="0"/>
              <a:t>作出</a:t>
            </a:r>
            <a:r>
              <a:rPr lang="en-US" altLang="zh-TW" dirty="0"/>
              <a:t>circular queue</a:t>
            </a:r>
            <a:r>
              <a:rPr lang="zh-TW" altLang="en-US" dirty="0" smtClean="0"/>
              <a:t>的</a:t>
            </a:r>
            <a:r>
              <a:rPr lang="zh-TW" altLang="en-US" dirty="0"/>
              <a:t>新增和刪除功能</a:t>
            </a:r>
            <a:endParaRPr lang="en-US" altLang="zh-TW" dirty="0"/>
          </a:p>
          <a:p>
            <a:r>
              <a:rPr lang="zh-TW" altLang="en-US" dirty="0" smtClean="0"/>
              <a:t>主要四個</a:t>
            </a:r>
            <a:r>
              <a:rPr lang="en-US" altLang="zh-TW" dirty="0"/>
              <a:t>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enQueue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刪除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deQueue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/>
              <a:t>是否為空的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isEmpty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Queue</a:t>
            </a:r>
            <a:r>
              <a:rPr lang="zh-TW" altLang="en-US" dirty="0" smtClean="0"/>
              <a:t>是否是</a:t>
            </a:r>
            <a:r>
              <a:rPr lang="zh-TW" altLang="en-US" dirty="0"/>
              <a:t>滿</a:t>
            </a:r>
            <a:r>
              <a:rPr lang="zh-TW" altLang="en-US" dirty="0" smtClean="0"/>
              <a:t>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 smtClean="0"/>
              <a:t>isFull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4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circular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</a:t>
            </a:r>
            <a:r>
              <a:rPr lang="zh-TW" altLang="en-US" dirty="0" smtClean="0"/>
              <a:t>始 </a:t>
            </a:r>
            <a:r>
              <a:rPr lang="en-US" altLang="zh-TW" dirty="0" smtClean="0"/>
              <a:t>circular queue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 rot="20244471">
            <a:off x="2875084" y="2711898"/>
            <a:ext cx="3600001" cy="3600001"/>
            <a:chOff x="2664069" y="2866293"/>
            <a:chExt cx="3600001" cy="3600001"/>
          </a:xfrm>
        </p:grpSpPr>
        <p:sp>
          <p:nvSpPr>
            <p:cNvPr id="5" name="圓形圖 4"/>
            <p:cNvSpPr/>
            <p:nvPr/>
          </p:nvSpPr>
          <p:spPr>
            <a:xfrm rot="416463">
              <a:off x="2664070" y="2866293"/>
              <a:ext cx="3600000" cy="3600000"/>
            </a:xfrm>
            <a:prstGeom prst="pie">
              <a:avLst>
                <a:gd name="adj1" fmla="val 0"/>
                <a:gd name="adj2" fmla="val 42737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圓形圖 5"/>
            <p:cNvSpPr/>
            <p:nvPr/>
          </p:nvSpPr>
          <p:spPr>
            <a:xfrm rot="17684670">
              <a:off x="2664070" y="2866293"/>
              <a:ext cx="3600000" cy="3600000"/>
            </a:xfrm>
            <a:prstGeom prst="pie">
              <a:avLst>
                <a:gd name="adj1" fmla="val 0"/>
                <a:gd name="adj2" fmla="val 43132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圖 6"/>
            <p:cNvSpPr/>
            <p:nvPr/>
          </p:nvSpPr>
          <p:spPr>
            <a:xfrm rot="13383003">
              <a:off x="2664069" y="2866293"/>
              <a:ext cx="3600000" cy="3600000"/>
            </a:xfrm>
            <a:prstGeom prst="pie">
              <a:avLst>
                <a:gd name="adj1" fmla="val 0"/>
                <a:gd name="adj2" fmla="val 43191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圖 7"/>
            <p:cNvSpPr/>
            <p:nvPr/>
          </p:nvSpPr>
          <p:spPr>
            <a:xfrm rot="9071637">
              <a:off x="2664069" y="2866293"/>
              <a:ext cx="3600000" cy="3600000"/>
            </a:xfrm>
            <a:prstGeom prst="pie">
              <a:avLst>
                <a:gd name="adj1" fmla="val 0"/>
                <a:gd name="adj2" fmla="val 43084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圓形圖 8"/>
            <p:cNvSpPr/>
            <p:nvPr/>
          </p:nvSpPr>
          <p:spPr>
            <a:xfrm rot="4893350">
              <a:off x="2664069" y="2866294"/>
              <a:ext cx="3600000" cy="3600000"/>
            </a:xfrm>
            <a:prstGeom prst="pie">
              <a:avLst>
                <a:gd name="adj1" fmla="val 21411808"/>
                <a:gd name="adj2" fmla="val 41783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3564069" y="3766293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851773" y="259568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[1]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03730" y="490558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[2]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71970" y="628722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[3]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56939" y="256127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[0]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68928" y="479122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[4]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7512" y="2853665"/>
            <a:ext cx="1507144" cy="3279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ts val="2500"/>
              </a:lnSpc>
            </a:pPr>
            <a:r>
              <a:rPr lang="en-US" altLang="zh-TW" dirty="0" err="1"/>
              <a:t>enQueuer</a:t>
            </a:r>
            <a:r>
              <a:rPr lang="en-US" altLang="zh-TW" dirty="0"/>
              <a:t>(10)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(25)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(56)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deQueuer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(70</a:t>
            </a:r>
            <a:r>
              <a:rPr lang="en-US" altLang="zh-TW" dirty="0"/>
              <a:t>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(98)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(33)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/>
              <a:t>deQueuer</a:t>
            </a:r>
            <a:r>
              <a:rPr lang="en-US" altLang="zh-TW" dirty="0" smtClean="0"/>
              <a:t>()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/>
              <a:t>deQueuer</a:t>
            </a:r>
            <a:r>
              <a:rPr lang="en-US" altLang="zh-TW" dirty="0"/>
              <a:t>()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(60)</a:t>
            </a:r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43220" y="2853665"/>
            <a:ext cx="1252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front = 0</a:t>
            </a:r>
          </a:p>
          <a:p>
            <a:r>
              <a:rPr lang="en-US" altLang="zh-TW" sz="2400" dirty="0" smtClean="0"/>
              <a:t>rear = 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10, 25, 14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3519067" y="4914271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3421935" y="5315803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初始狀態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circular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</a:t>
            </a:r>
            <a:r>
              <a:rPr lang="zh-TW" altLang="en-US" dirty="0" smtClean="0"/>
              <a:t>始 </a:t>
            </a:r>
            <a:r>
              <a:rPr lang="en-US" altLang="zh-TW" dirty="0" smtClean="0"/>
              <a:t>circular queue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 rot="20244471">
            <a:off x="2875084" y="2711898"/>
            <a:ext cx="3600001" cy="3600001"/>
            <a:chOff x="2664069" y="2866293"/>
            <a:chExt cx="3600001" cy="3600001"/>
          </a:xfrm>
        </p:grpSpPr>
        <p:sp>
          <p:nvSpPr>
            <p:cNvPr id="5" name="圓形圖 4"/>
            <p:cNvSpPr/>
            <p:nvPr/>
          </p:nvSpPr>
          <p:spPr>
            <a:xfrm rot="416463">
              <a:off x="2664070" y="2866293"/>
              <a:ext cx="3600000" cy="3600000"/>
            </a:xfrm>
            <a:prstGeom prst="pie">
              <a:avLst>
                <a:gd name="adj1" fmla="val 0"/>
                <a:gd name="adj2" fmla="val 42737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圓形圖 5"/>
            <p:cNvSpPr/>
            <p:nvPr/>
          </p:nvSpPr>
          <p:spPr>
            <a:xfrm rot="17684670">
              <a:off x="2664070" y="2866293"/>
              <a:ext cx="3600000" cy="3600000"/>
            </a:xfrm>
            <a:prstGeom prst="pie">
              <a:avLst>
                <a:gd name="adj1" fmla="val 0"/>
                <a:gd name="adj2" fmla="val 431326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圖 6"/>
            <p:cNvSpPr/>
            <p:nvPr/>
          </p:nvSpPr>
          <p:spPr>
            <a:xfrm rot="13383003">
              <a:off x="2664069" y="2866293"/>
              <a:ext cx="3600000" cy="3600000"/>
            </a:xfrm>
            <a:prstGeom prst="pie">
              <a:avLst>
                <a:gd name="adj1" fmla="val 0"/>
                <a:gd name="adj2" fmla="val 43191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圖 7"/>
            <p:cNvSpPr/>
            <p:nvPr/>
          </p:nvSpPr>
          <p:spPr>
            <a:xfrm rot="9071637">
              <a:off x="2664069" y="2866293"/>
              <a:ext cx="3600000" cy="3600000"/>
            </a:xfrm>
            <a:prstGeom prst="pie">
              <a:avLst>
                <a:gd name="adj1" fmla="val 0"/>
                <a:gd name="adj2" fmla="val 430849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圓形圖 8"/>
            <p:cNvSpPr/>
            <p:nvPr/>
          </p:nvSpPr>
          <p:spPr>
            <a:xfrm rot="4893350">
              <a:off x="2664069" y="2866294"/>
              <a:ext cx="3600000" cy="3600000"/>
            </a:xfrm>
            <a:prstGeom prst="pie">
              <a:avLst>
                <a:gd name="adj1" fmla="val 21411808"/>
                <a:gd name="adj2" fmla="val 417834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3564069" y="3766293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5851773" y="2595680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[1]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03730" y="490558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[2]</a:t>
            </a:r>
            <a:endParaRPr lang="zh-TW" altLang="en-US" sz="32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71970" y="628722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[3]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956939" y="256127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[0]</a:t>
            </a:r>
            <a:endParaRPr lang="zh-TW" altLang="en-US" sz="32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268928" y="4791223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[4]</a:t>
            </a:r>
            <a:endParaRPr lang="zh-TW" altLang="en-US" sz="32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07512" y="2853665"/>
            <a:ext cx="1507144" cy="3279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ts val="2500"/>
              </a:lnSpc>
            </a:pPr>
            <a:r>
              <a:rPr lang="en-US" altLang="zh-TW" dirty="0" err="1">
                <a:solidFill>
                  <a:srgbClr val="FF0000"/>
                </a:solidFill>
              </a:rPr>
              <a:t>enQueuer</a:t>
            </a:r>
            <a:r>
              <a:rPr lang="en-US" altLang="zh-TW" dirty="0">
                <a:solidFill>
                  <a:srgbClr val="FF0000"/>
                </a:solidFill>
              </a:rPr>
              <a:t>(10)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(25)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(56)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deQueuer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(70</a:t>
            </a:r>
            <a:r>
              <a:rPr lang="en-US" altLang="zh-TW" dirty="0"/>
              <a:t>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(98)</a:t>
            </a:r>
            <a:endParaRPr lang="en-US" altLang="zh-TW" dirty="0"/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(33)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/>
              <a:t>deQueuer</a:t>
            </a:r>
            <a:r>
              <a:rPr lang="en-US" altLang="zh-TW" dirty="0" smtClean="0"/>
              <a:t>()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/>
              <a:t>deQueuer</a:t>
            </a:r>
            <a:r>
              <a:rPr lang="en-US" altLang="zh-TW" dirty="0"/>
              <a:t>()</a:t>
            </a:r>
          </a:p>
          <a:p>
            <a:pPr marL="0" lvl="1">
              <a:lnSpc>
                <a:spcPts val="2500"/>
              </a:lnSpc>
            </a:pPr>
            <a:r>
              <a:rPr lang="en-US" altLang="zh-TW" dirty="0" err="1" smtClean="0"/>
              <a:t>enQueuer</a:t>
            </a:r>
            <a:r>
              <a:rPr lang="en-US" altLang="zh-TW" dirty="0" smtClean="0"/>
              <a:t>(60)</a:t>
            </a:r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43220" y="2853665"/>
            <a:ext cx="1252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front = 0</a:t>
            </a:r>
          </a:p>
          <a:p>
            <a:r>
              <a:rPr lang="en-US" altLang="zh-TW" sz="2400" dirty="0" smtClean="0"/>
              <a:t>rear = 0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44601" y="427753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10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004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circular </a:t>
            </a:r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Mazing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908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--&gt; </a:t>
            </a:r>
            <a:r>
              <a:rPr lang="en-US" altLang="zh-TW" dirty="0" smtClean="0"/>
              <a:t>postfix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0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, 25,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top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, 25,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222452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125320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</a:t>
            </a: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r>
              <a:rPr lang="en-US" altLang="zh-TW" dirty="0" smtClean="0"/>
              <a:t>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top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</a:t>
            </a:r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r>
              <a:rPr lang="en-US" altLang="zh-TW" dirty="0" smtClean="0"/>
              <a:t>, 14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25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4978591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81459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top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5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插入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push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zh-TW" altLang="en-US" dirty="0" smtClean="0"/>
              <a:t>依序插入 </a:t>
            </a:r>
            <a:r>
              <a:rPr lang="en-US" altLang="zh-TW" dirty="0" smtClean="0"/>
              <a:t>10, 25, </a:t>
            </a:r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stack</a:t>
            </a:r>
            <a:r>
              <a:rPr lang="zh-TW" altLang="en-US" dirty="0"/>
              <a:t> </a:t>
            </a:r>
            <a:r>
              <a:rPr lang="en-US" altLang="zh-TW" dirty="0"/>
              <a:t>by array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2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6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0622" y="4231188"/>
            <a:ext cx="720000" cy="54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5699560" y="4906124"/>
            <a:ext cx="308759" cy="451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602428" y="5307656"/>
            <a:ext cx="50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top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2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74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6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8062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01142" y="3692403"/>
            <a:ext cx="720000" cy="54000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-1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580326" y="37777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18006" y="428801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Stack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2206869" y="295176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top+1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206869" y="3490546"/>
            <a:ext cx="5609493" cy="262010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1133</Words>
  <Application>Microsoft Office PowerPoint</Application>
  <PresentationFormat>如螢幕大小 (4:3)</PresentationFormat>
  <Paragraphs>481</Paragraphs>
  <Slides>43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Chapter 3  Stacks and Queues</vt:lpstr>
      <vt:lpstr>Outline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stack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queue by array</vt:lpstr>
      <vt:lpstr>Implementation circular queue</vt:lpstr>
      <vt:lpstr>Implementation circular queue</vt:lpstr>
      <vt:lpstr>Implementation circular queue</vt:lpstr>
      <vt:lpstr>Implementation circular queue</vt:lpstr>
      <vt:lpstr>A Mazing Problem</vt:lpstr>
      <vt:lpstr>infix --&gt; 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NCHU_WCCC</dc:creator>
  <cp:lastModifiedBy>NCHU_WCCC</cp:lastModifiedBy>
  <cp:revision>40</cp:revision>
  <dcterms:created xsi:type="dcterms:W3CDTF">2019-03-16T08:20:58Z</dcterms:created>
  <dcterms:modified xsi:type="dcterms:W3CDTF">2019-05-30T10:42:58Z</dcterms:modified>
</cp:coreProperties>
</file>