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9"/>
    <a:srgbClr val="1565AC"/>
    <a:srgbClr val="146FB7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86300" autoAdjust="0"/>
  </p:normalViewPr>
  <p:slideViewPr>
    <p:cSldViewPr snapToGrid="0">
      <p:cViewPr varScale="1">
        <p:scale>
          <a:sx n="99" d="100"/>
          <a:sy n="99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2A42-B383-45D4-A202-6AE724C62893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2BEE-DBC5-4D7B-B291-2F47CD0DA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53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1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0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5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0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5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9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4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34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5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14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36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435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3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978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28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1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29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1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57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20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64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11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75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444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360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320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65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65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6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5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9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2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6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2 </a:t>
            </a:r>
            <a:br>
              <a:rPr lang="en-US" altLang="zh-TW" sz="5400" dirty="0"/>
            </a:br>
            <a:r>
              <a:rPr lang="en-US" altLang="zh-TW" sz="5400" dirty="0"/>
              <a:t>Arrays &amp; Structures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C49992-CBD1-4EFC-8247-B7C02389349D}"/>
              </a:ext>
            </a:extLst>
          </p:cNvPr>
          <p:cNvSpPr txBox="1"/>
          <p:nvPr/>
        </p:nvSpPr>
        <p:spPr>
          <a:xfrm>
            <a:off x="4336331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65A5BF-F53C-4915-8E34-4C762D67A382}"/>
              </a:ext>
            </a:extLst>
          </p:cNvPr>
          <p:cNvSpPr txBox="1"/>
          <p:nvPr/>
        </p:nvSpPr>
        <p:spPr>
          <a:xfrm>
            <a:off x="4196542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B4CE72-FA35-4422-84AB-5D64E7730B90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E5A6117-6A2B-4343-834F-1DDB705EDACE}"/>
              </a:ext>
            </a:extLst>
          </p:cNvPr>
          <p:cNvSpPr txBox="1"/>
          <p:nvPr/>
        </p:nvSpPr>
        <p:spPr>
          <a:xfrm>
            <a:off x="6890669" y="4254456"/>
            <a:ext cx="2319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7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8854F5-0382-4DD6-9B1B-6FECFC59E8F4}"/>
              </a:ext>
            </a:extLst>
          </p:cNvPr>
          <p:cNvSpPr txBox="1"/>
          <p:nvPr/>
        </p:nvSpPr>
        <p:spPr>
          <a:xfrm>
            <a:off x="513365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350BFB0-51CE-4F1A-B9DE-DBC91F53D44B}"/>
              </a:ext>
            </a:extLst>
          </p:cNvPr>
          <p:cNvSpPr txBox="1"/>
          <p:nvPr/>
        </p:nvSpPr>
        <p:spPr>
          <a:xfrm>
            <a:off x="499899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5F93FB-620C-4F98-B5EE-BB68F81ACF86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8EB1AE-21CC-4C89-9C17-91FECAF7AE9D}"/>
              </a:ext>
            </a:extLst>
          </p:cNvPr>
          <p:cNvSpPr txBox="1"/>
          <p:nvPr/>
        </p:nvSpPr>
        <p:spPr>
          <a:xfrm>
            <a:off x="6890669" y="425445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593097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5DB75D-0910-402A-98E6-47F08B51F91D}"/>
              </a:ext>
            </a:extLst>
          </p:cNvPr>
          <p:cNvSpPr txBox="1"/>
          <p:nvPr/>
        </p:nvSpPr>
        <p:spPr>
          <a:xfrm>
            <a:off x="579631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BF6E37-6A82-4A93-8D39-9053ED5B93D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BC1A1E-3D4D-4F00-A816-21BA05FF2F10}"/>
              </a:ext>
            </a:extLst>
          </p:cNvPr>
          <p:cNvSpPr txBox="1"/>
          <p:nvPr/>
        </p:nvSpPr>
        <p:spPr>
          <a:xfrm>
            <a:off x="6890669" y="4254456"/>
            <a:ext cx="23198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06422300     4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9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sex_info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8AEA45-1831-4828-AA72-08B925BEF5D6}"/>
              </a:ext>
            </a:extLst>
          </p:cNvPr>
          <p:cNvSpPr txBox="1"/>
          <p:nvPr/>
        </p:nvSpPr>
        <p:spPr>
          <a:xfrm>
            <a:off x="628650" y="13888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structure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unions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289A0-BD74-4A45-AC1F-6D77B6CB5ED8}"/>
              </a:ext>
            </a:extLst>
          </p:cNvPr>
          <p:cNvSpPr txBox="1"/>
          <p:nvPr/>
        </p:nvSpPr>
        <p:spPr>
          <a:xfrm>
            <a:off x="4885523" y="1839860"/>
            <a:ext cx="408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列舉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(Enumeration)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是以關鍵字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開始加上一個列舉名稱，並以大括號括住要群組管理的常數。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82D9A-A374-47BA-A0E0-7ADCA7E2B95B}"/>
              </a:ext>
            </a:extLst>
          </p:cNvPr>
          <p:cNvSpPr/>
          <p:nvPr/>
        </p:nvSpPr>
        <p:spPr>
          <a:xfrm>
            <a:off x="5994333" y="5565006"/>
            <a:ext cx="1648126" cy="7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D5027AB-FF34-45A2-8A62-6E8D49D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058957F-1C9A-4DC5-8AE4-F9BEF28BB73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7A1245-AAEA-4ACB-9953-D9153CC42F2C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74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483318"/>
            <a:ext cx="3519437" cy="1338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E1E1E57-D581-4F16-9D2A-717630B3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97FD83E-0A9E-4226-A937-AD216D72C875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AE7FD-E962-48AC-A811-FE024ABB565A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537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875900" y="3821922"/>
            <a:ext cx="1424538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92472"/>
            <a:ext cx="1896177" cy="203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894572" y="4450080"/>
            <a:ext cx="1896177" cy="83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2F7867A-A861-4692-970F-5F6E9102D00C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4251358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E5D8FEA-0F7E-413E-A918-23FAB676618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E003D-3E16-4AAD-89E9-03341A9D86D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4511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4799648"/>
            <a:ext cx="1896177" cy="48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057687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CAC40-7E88-4776-B339-B1B159D77A7C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19CC8B-CEA6-4611-8C64-FE5C0B1854C0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2955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5024386"/>
            <a:ext cx="1896177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38494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2D59F-8563-4FED-94B2-9164CF476D74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62172-56D1-4157-96AC-9BA234B5D7F4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654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73145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7FC18B-D110-405A-A6EC-C72647D6736F}"/>
              </a:ext>
            </a:extLst>
          </p:cNvPr>
          <p:cNvSpPr/>
          <p:nvPr/>
        </p:nvSpPr>
        <p:spPr>
          <a:xfrm>
            <a:off x="2754329" y="5300060"/>
            <a:ext cx="4936256" cy="88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31C7FB-FC78-436F-9D60-8074F0A719D9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1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1-dimension array addressing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Implementation structure and unions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Polynomial Addition - data structure 2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Transpose matrix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Fast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transpose 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Sparse Matrix Multiplication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4" y="3077965"/>
            <a:ext cx="2656571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77F9B0-D397-4886-8D06-9121EB9B6AB3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890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153729" y="3513221"/>
            <a:ext cx="2656571" cy="34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3D3F8-3195-45FC-B16B-BC554914D8C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9571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789272" y="4942810"/>
            <a:ext cx="8807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person1.name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 -&gt; person1.sex_info.sex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-&gt; person1.sex_info.u    -&gt; person1.sex_info.u.children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person1.sex_info.u.beard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B218E-4AC5-4E9A-850B-778C0858C883}"/>
              </a:ext>
            </a:extLst>
          </p:cNvPr>
          <p:cNvSpPr txBox="1"/>
          <p:nvPr/>
        </p:nvSpPr>
        <p:spPr>
          <a:xfrm>
            <a:off x="789272" y="2333218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28FAF-EAC3-4C73-A436-7F1D72F044C9}"/>
              </a:ext>
            </a:extLst>
          </p:cNvPr>
          <p:cNvSpPr txBox="1"/>
          <p:nvPr/>
        </p:nvSpPr>
        <p:spPr>
          <a:xfrm>
            <a:off x="789272" y="1866880"/>
            <a:ext cx="64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human_being person1;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4C45B79E-D8E2-4057-8492-4DC791860800}"/>
              </a:ext>
            </a:extLst>
          </p:cNvPr>
          <p:cNvSpPr/>
          <p:nvPr/>
        </p:nvSpPr>
        <p:spPr>
          <a:xfrm>
            <a:off x="4065472" y="4090976"/>
            <a:ext cx="683393" cy="74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A9C87-96D1-45E5-8CF3-6733DE610467}"/>
              </a:ext>
            </a:extLst>
          </p:cNvPr>
          <p:cNvSpPr txBox="1"/>
          <p:nvPr/>
        </p:nvSpPr>
        <p:spPr>
          <a:xfrm>
            <a:off x="628650" y="1388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階層關係轉換成程式碼</a:t>
            </a:r>
          </a:p>
        </p:txBody>
      </p:sp>
      <p:sp>
        <p:nvSpPr>
          <p:cNvPr id="9" name="文字方塊 8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/>
                  <a:t>作法說明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  <a:blipFill>
                <a:blip r:embed="rId2"/>
                <a:stretch>
                  <a:fillRect l="-1432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4D056A2-D9D3-4D39-BD17-BDFEFEA80816}"/>
              </a:ext>
            </a:extLst>
          </p:cNvPr>
          <p:cNvSpPr/>
          <p:nvPr/>
        </p:nvSpPr>
        <p:spPr>
          <a:xfrm>
            <a:off x="2127183" y="3185962"/>
            <a:ext cx="808522" cy="77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5E72A6A-F276-40CC-976A-C8B7AA97B4C1}"/>
              </a:ext>
            </a:extLst>
          </p:cNvPr>
          <p:cNvGrpSpPr/>
          <p:nvPr/>
        </p:nvGrpSpPr>
        <p:grpSpPr>
          <a:xfrm>
            <a:off x="253264" y="4918509"/>
            <a:ext cx="6293518" cy="1771126"/>
            <a:chOff x="628650" y="4918509"/>
            <a:chExt cx="6293518" cy="17711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B56433D-BD14-4BA5-9F90-CF67D64DA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678"/>
            <a:stretch/>
          </p:blipFill>
          <p:spPr>
            <a:xfrm>
              <a:off x="628650" y="5034012"/>
              <a:ext cx="6293518" cy="1655623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6C468C4-2A1D-465F-94F1-D0B5F76E0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9423" y="5043637"/>
              <a:ext cx="4674868" cy="0"/>
            </a:xfrm>
            <a:prstGeom prst="line">
              <a:avLst/>
            </a:prstGeom>
            <a:ln w="19050">
              <a:solidFill>
                <a:srgbClr val="8787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5DD7CC-F350-4F96-9093-A81109A8BC8C}"/>
                </a:ext>
              </a:extLst>
            </p:cNvPr>
            <p:cNvSpPr/>
            <p:nvPr/>
          </p:nvSpPr>
          <p:spPr>
            <a:xfrm>
              <a:off x="1145407" y="4918509"/>
              <a:ext cx="214766" cy="250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06A131D-FF4E-48EA-8C6D-8F368FB1D2E0}"/>
              </a:ext>
            </a:extLst>
          </p:cNvPr>
          <p:cNvSpPr/>
          <p:nvPr/>
        </p:nvSpPr>
        <p:spPr>
          <a:xfrm>
            <a:off x="984787" y="5034012"/>
            <a:ext cx="1475770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/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B0F230E-3EDA-469E-88EE-DF5946DC0300}"/>
              </a:ext>
            </a:extLst>
          </p:cNvPr>
          <p:cNvSpPr/>
          <p:nvPr/>
        </p:nvSpPr>
        <p:spPr>
          <a:xfrm>
            <a:off x="2479807" y="5034011"/>
            <a:ext cx="3122094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/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72AF8DB-6B9B-4427-BF56-695E7E77C1E6}"/>
              </a:ext>
            </a:extLst>
          </p:cNvPr>
          <p:cNvCxnSpPr>
            <a:cxnSpLocks/>
          </p:cNvCxnSpPr>
          <p:nvPr/>
        </p:nvCxnSpPr>
        <p:spPr>
          <a:xfrm>
            <a:off x="1390390" y="4591250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882480-FBAC-4493-874F-B569C7895C1D}"/>
              </a:ext>
            </a:extLst>
          </p:cNvPr>
          <p:cNvSpPr txBox="1"/>
          <p:nvPr/>
        </p:nvSpPr>
        <p:spPr>
          <a:xfrm>
            <a:off x="1017019" y="421710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startA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C38E7DD-BDCF-4B20-B715-FD44903AE401}"/>
              </a:ext>
            </a:extLst>
          </p:cNvPr>
          <p:cNvCxnSpPr>
            <a:cxnSpLocks/>
          </p:cNvCxnSpPr>
          <p:nvPr/>
        </p:nvCxnSpPr>
        <p:spPr>
          <a:xfrm>
            <a:off x="291419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BDEDE3-F2E7-43B0-BD4F-32EAD99CF8C6}"/>
              </a:ext>
            </a:extLst>
          </p:cNvPr>
          <p:cNvSpPr txBox="1"/>
          <p:nvPr/>
        </p:nvSpPr>
        <p:spPr>
          <a:xfrm>
            <a:off x="2540820" y="4217105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startB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1DC0F43-8A41-4445-95D4-9DA98F4D2348}"/>
              </a:ext>
            </a:extLst>
          </p:cNvPr>
          <p:cNvCxnSpPr>
            <a:cxnSpLocks/>
          </p:cNvCxnSpPr>
          <p:nvPr/>
        </p:nvCxnSpPr>
        <p:spPr>
          <a:xfrm>
            <a:off x="2156424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6B2AB3-8280-4859-BFF8-5F34DD1F55AD}"/>
              </a:ext>
            </a:extLst>
          </p:cNvPr>
          <p:cNvSpPr txBox="1"/>
          <p:nvPr/>
        </p:nvSpPr>
        <p:spPr>
          <a:xfrm>
            <a:off x="1742689" y="42171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finishA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D4666F-C286-4127-B966-C9E7D8361B16}"/>
              </a:ext>
            </a:extLst>
          </p:cNvPr>
          <p:cNvCxnSpPr>
            <a:cxnSpLocks/>
          </p:cNvCxnSpPr>
          <p:nvPr/>
        </p:nvCxnSpPr>
        <p:spPr>
          <a:xfrm>
            <a:off x="519618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2AAE4F-047C-4C30-A049-D2B3B7A6932A}"/>
              </a:ext>
            </a:extLst>
          </p:cNvPr>
          <p:cNvSpPr txBox="1"/>
          <p:nvPr/>
        </p:nvSpPr>
        <p:spPr>
          <a:xfrm>
            <a:off x="4782446" y="42171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finishB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C46AC8-C8A7-4600-BCAF-7CB9C1FBFFED}"/>
              </a:ext>
            </a:extLst>
          </p:cNvPr>
          <p:cNvCxnSpPr>
            <a:cxnSpLocks/>
          </p:cNvCxnSpPr>
          <p:nvPr/>
        </p:nvCxnSpPr>
        <p:spPr>
          <a:xfrm>
            <a:off x="6050597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3F93A7-2ABF-4643-8C8A-3EEFB24A1CFC}"/>
              </a:ext>
            </a:extLst>
          </p:cNvPr>
          <p:cNvSpPr txBox="1"/>
          <p:nvPr/>
        </p:nvSpPr>
        <p:spPr>
          <a:xfrm>
            <a:off x="5746283" y="4217105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D153D9F-073C-4406-AA32-52D5CCE32AD6}"/>
              </a:ext>
            </a:extLst>
          </p:cNvPr>
          <p:cNvSpPr/>
          <p:nvPr/>
        </p:nvSpPr>
        <p:spPr>
          <a:xfrm>
            <a:off x="6805061" y="5043637"/>
            <a:ext cx="741145" cy="750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294A0A-C463-4791-81F0-E5B58143FD3E}"/>
              </a:ext>
            </a:extLst>
          </p:cNvPr>
          <p:cNvSpPr txBox="1"/>
          <p:nvPr/>
        </p:nvSpPr>
        <p:spPr>
          <a:xfrm>
            <a:off x="7765077" y="4495692"/>
            <a:ext cx="1296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</a:t>
            </a:r>
            <a:r>
              <a:rPr lang="en-US" altLang="zh-TW" dirty="0"/>
              <a:t> </a:t>
            </a:r>
            <a:r>
              <a:rPr lang="en-US" altLang="zh-TW" dirty="0" err="1"/>
              <a:t>startA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r>
              <a:rPr lang="en-US" altLang="zh-TW" dirty="0" err="1"/>
              <a:t>finishA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startB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 err="1"/>
              <a:t>finishB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avail = 6</a:t>
            </a:r>
            <a:endParaRPr lang="zh-TW" altLang="en-US" dirty="0"/>
          </a:p>
        </p:txBody>
      </p:sp>
      <p:sp>
        <p:nvSpPr>
          <p:cNvPr id="31" name="文字方塊 30">
            <a:hlinkClick r:id="rId6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6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padd()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F7BE8A-C737-4D88-99FF-BE206650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725"/>
            <a:ext cx="9144000" cy="2336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827772" y="3284621"/>
            <a:ext cx="6458551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F0EB7-6894-4594-A3C4-5AD93BB654A0}"/>
              </a:ext>
            </a:extLst>
          </p:cNvPr>
          <p:cNvSpPr/>
          <p:nvPr/>
        </p:nvSpPr>
        <p:spPr>
          <a:xfrm>
            <a:off x="393031" y="2747968"/>
            <a:ext cx="1724527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72B849D-437E-4A2B-9ECC-BDFFA36D35C1}"/>
              </a:ext>
            </a:extLst>
          </p:cNvPr>
          <p:cNvGrpSpPr/>
          <p:nvPr/>
        </p:nvGrpSpPr>
        <p:grpSpPr>
          <a:xfrm>
            <a:off x="1022683" y="4739891"/>
            <a:ext cx="7098633" cy="1671470"/>
            <a:chOff x="1022683" y="4739891"/>
            <a:chExt cx="7098633" cy="16714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62A0D0-6E15-49C7-8AE6-DB8369F88ACD}"/>
                </a:ext>
              </a:extLst>
            </p:cNvPr>
            <p:cNvSpPr/>
            <p:nvPr/>
          </p:nvSpPr>
          <p:spPr>
            <a:xfrm>
              <a:off x="1022684" y="5416404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8F92A74-37A3-453C-BAB7-00C2426A2022}"/>
                </a:ext>
              </a:extLst>
            </p:cNvPr>
            <p:cNvSpPr txBox="1"/>
            <p:nvPr/>
          </p:nvSpPr>
          <p:spPr>
            <a:xfrm>
              <a:off x="1022683" y="5765030"/>
              <a:ext cx="6513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&lt;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-1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如果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的次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方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&lt;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的次方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成立，則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CCC188C-194A-46DF-9085-36456DB170D3}"/>
                </a:ext>
              </a:extLst>
            </p:cNvPr>
            <p:cNvSpPr txBox="1"/>
            <p:nvPr/>
          </p:nvSpPr>
          <p:spPr>
            <a:xfrm>
              <a:off x="1022684" y="4739891"/>
              <a:ext cx="584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avail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是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的開始位置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A928CB-6507-413D-AF55-20BA90F5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946"/>
          <a:stretch/>
        </p:blipFill>
        <p:spPr>
          <a:xfrm>
            <a:off x="0" y="1784749"/>
            <a:ext cx="9144000" cy="333528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986391-58BC-4577-9545-26B79C05279C}"/>
              </a:ext>
            </a:extLst>
          </p:cNvPr>
          <p:cNvGrpSpPr/>
          <p:nvPr/>
        </p:nvGrpSpPr>
        <p:grpSpPr>
          <a:xfrm>
            <a:off x="1022684" y="5195026"/>
            <a:ext cx="7098632" cy="1558088"/>
            <a:chOff x="1022684" y="5195026"/>
            <a:chExt cx="7098632" cy="15580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FC481B-F72C-4AFC-9060-FA5AF48676E7}"/>
                </a:ext>
              </a:extLst>
            </p:cNvPr>
            <p:cNvSpPr/>
            <p:nvPr/>
          </p:nvSpPr>
          <p:spPr>
            <a:xfrm>
              <a:off x="1022684" y="5552785"/>
              <a:ext cx="64678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=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0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把兩方程式項目的係數相加且相加後係數不為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則放入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&gt;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1</a:t>
              </a:r>
            </a:p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如果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的次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方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&gt;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的次方成立，則放入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7A5286-AA3B-4C86-AE06-4EAD6518CAD2}"/>
                </a:ext>
              </a:extLst>
            </p:cNvPr>
            <p:cNvSpPr/>
            <p:nvPr/>
          </p:nvSpPr>
          <p:spPr>
            <a:xfrm>
              <a:off x="1022684" y="5195026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1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070494"/>
            <a:ext cx="670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CF936-704A-40E6-92DA-E89ACA0C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12"/>
            <a:ext cx="9144000" cy="198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369255" y="1798345"/>
            <a:ext cx="5357777" cy="7523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D97B9-8E4C-4DC2-A8E5-CC260B613D89}"/>
              </a:ext>
            </a:extLst>
          </p:cNvPr>
          <p:cNvSpPr/>
          <p:nvPr/>
        </p:nvSpPr>
        <p:spPr>
          <a:xfrm>
            <a:off x="369255" y="2555427"/>
            <a:ext cx="5357777" cy="98666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18F689C-0188-4388-B170-27FA83C2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attach()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546C9-5E2A-4764-8FD7-FB572319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" y="2275960"/>
            <a:ext cx="9144000" cy="2094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636356"/>
            <a:ext cx="670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如果沒有超過陣列最達長度，則將項目的指數及係數放到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</a:p>
        </p:txBody>
      </p:sp>
      <p:sp>
        <p:nvSpPr>
          <p:cNvPr id="8" name="文字方塊 7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B991B0-D757-47D7-B235-802939CB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" y="2690170"/>
            <a:ext cx="2637873" cy="18518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3BEEA2-E112-4CC2-9512-FBCD0F83B61B}"/>
              </a:ext>
            </a:extLst>
          </p:cNvPr>
          <p:cNvGrpSpPr/>
          <p:nvPr/>
        </p:nvGrpSpPr>
        <p:grpSpPr>
          <a:xfrm>
            <a:off x="3497327" y="2070101"/>
            <a:ext cx="2521290" cy="3091978"/>
            <a:chOff x="3677379" y="2769808"/>
            <a:chExt cx="2521290" cy="3091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FCFFD0-DB4F-4E0F-A3F9-4D6F71A21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B77036-4E58-47FA-86FF-744CEDB1A3BA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382C80-5FEC-45C7-B0A3-EA367EF1DD40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AF5CDD-CFCD-4930-9BEB-2AAABE0A891B}"/>
              </a:ext>
            </a:extLst>
          </p:cNvPr>
          <p:cNvGrpSpPr/>
          <p:nvPr/>
        </p:nvGrpSpPr>
        <p:grpSpPr>
          <a:xfrm>
            <a:off x="6861760" y="2092695"/>
            <a:ext cx="2218518" cy="3046791"/>
            <a:chOff x="6381549" y="2769808"/>
            <a:chExt cx="2218518" cy="304679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4E7E594-DB77-4D58-AF20-2B92F7A3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92886C-BD27-4380-8391-F6F6BEDBBBF9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C5103C-60FF-47CA-9559-1A0BDC9CDF28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4ADF372-1048-46B4-8941-7511D0F3C68D}"/>
              </a:ext>
            </a:extLst>
          </p:cNvPr>
          <p:cNvSpPr/>
          <p:nvPr/>
        </p:nvSpPr>
        <p:spPr>
          <a:xfrm>
            <a:off x="2916455" y="349396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C161320-9F5C-43A7-AE72-2AED7853CB30}"/>
              </a:ext>
            </a:extLst>
          </p:cNvPr>
          <p:cNvSpPr/>
          <p:nvPr/>
        </p:nvSpPr>
        <p:spPr>
          <a:xfrm>
            <a:off x="6279210" y="3495089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8BC1B0-6389-4AFC-B68F-9851DC704F14}"/>
              </a:ext>
            </a:extLst>
          </p:cNvPr>
          <p:cNvSpPr/>
          <p:nvPr/>
        </p:nvSpPr>
        <p:spPr>
          <a:xfrm>
            <a:off x="6015616" y="3943589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2E0544-9F57-4137-A713-02E1A2753026}"/>
              </a:ext>
            </a:extLst>
          </p:cNvPr>
          <p:cNvSpPr/>
          <p:nvPr/>
        </p:nvSpPr>
        <p:spPr>
          <a:xfrm>
            <a:off x="3497326" y="2626838"/>
            <a:ext cx="2469592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77C901-5AB2-44C6-9F78-2006021FD7F6}"/>
              </a:ext>
            </a:extLst>
          </p:cNvPr>
          <p:cNvSpPr/>
          <p:nvPr/>
        </p:nvSpPr>
        <p:spPr>
          <a:xfrm>
            <a:off x="601580" y="5478160"/>
            <a:ext cx="794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B0F2C-063C-48F8-AD18-9E778C52DEBC}"/>
              </a:ext>
            </a:extLst>
          </p:cNvPr>
          <p:cNvSpPr/>
          <p:nvPr/>
        </p:nvSpPr>
        <p:spPr>
          <a:xfrm>
            <a:off x="7055503" y="2626837"/>
            <a:ext cx="2043312" cy="287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400715-5F4F-47E6-9294-1688529B2AA7}"/>
              </a:ext>
            </a:extLst>
          </p:cNvPr>
          <p:cNvSpPr/>
          <p:nvPr/>
        </p:nvSpPr>
        <p:spPr>
          <a:xfrm>
            <a:off x="3497326" y="2890054"/>
            <a:ext cx="2469592" cy="2339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16E8B-F582-4187-A946-03349F5D95B6}"/>
              </a:ext>
            </a:extLst>
          </p:cNvPr>
          <p:cNvSpPr/>
          <p:nvPr/>
        </p:nvSpPr>
        <p:spPr>
          <a:xfrm>
            <a:off x="7055503" y="2921093"/>
            <a:ext cx="2043312" cy="2327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706704" y="5191359"/>
            <a:ext cx="5040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B4FFB3-910B-430D-93AC-ABB0A9B12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2"/>
          <a:stretch/>
        </p:blipFill>
        <p:spPr>
          <a:xfrm>
            <a:off x="706704" y="2325523"/>
            <a:ext cx="5232083" cy="267652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3B5133-12CF-43F2-AE49-B079700BF704}"/>
              </a:ext>
            </a:extLst>
          </p:cNvPr>
          <p:cNvCxnSpPr>
            <a:cxnSpLocks/>
          </p:cNvCxnSpPr>
          <p:nvPr/>
        </p:nvCxnSpPr>
        <p:spPr>
          <a:xfrm>
            <a:off x="3166712" y="4487095"/>
            <a:ext cx="3455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68C08B-76EA-4C2E-9E9C-E1CC7FBB6043}"/>
              </a:ext>
            </a:extLst>
          </p:cNvPr>
          <p:cNvSpPr txBox="1"/>
          <p:nvPr/>
        </p:nvSpPr>
        <p:spPr>
          <a:xfrm>
            <a:off x="6731067" y="43024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D33BE0-81B2-4444-ACF3-859420F3590B}"/>
              </a:ext>
            </a:extLst>
          </p:cNvPr>
          <p:cNvCxnSpPr>
            <a:cxnSpLocks/>
          </p:cNvCxnSpPr>
          <p:nvPr/>
        </p:nvCxnSpPr>
        <p:spPr>
          <a:xfrm>
            <a:off x="3850106" y="4806696"/>
            <a:ext cx="2772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D4E34F-E4CE-4476-87A1-DEE305E278B3}"/>
              </a:ext>
            </a:extLst>
          </p:cNvPr>
          <p:cNvSpPr txBox="1"/>
          <p:nvPr/>
        </p:nvSpPr>
        <p:spPr>
          <a:xfrm>
            <a:off x="6731067" y="462203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紀錄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後的矩陣，從位置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開始，位置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紀錄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基本資料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9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DA67E7-95F0-436E-9984-B179ADB6E65F}"/>
              </a:ext>
            </a:extLst>
          </p:cNvPr>
          <p:cNvSpPr txBox="1"/>
          <p:nvPr/>
        </p:nvSpPr>
        <p:spPr>
          <a:xfrm>
            <a:off x="5977289" y="2187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宣告一個陣列並給予值</a:t>
            </a:r>
          </a:p>
        </p:txBody>
      </p:sp>
      <p:sp>
        <p:nvSpPr>
          <p:cNvPr id="7" name="文字方塊 6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0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749B1F-A818-45F3-9EFB-F00A9E1965DE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EC5478-66EA-4C79-B189-C18C2A19C1D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36662F-D983-49F8-BF98-E81675BDF83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1BC302-911E-433C-A1E5-2F5DECC51E1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2C2DA-9323-4D52-A066-7EBDF97BF90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A4014C-11FA-44C6-993E-8D8A1B74B05E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12147B-6C5B-44A1-8265-4B0444FC1E20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2F4EF4-B733-4ACB-9824-34A14036ED9B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33F0A2-7B30-458E-9F83-0D0CC85729AC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23185"/>
            <a:ext cx="1087655" cy="1713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37D6C-DCE6-4743-AE3D-9B08BD35E7D1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184935" y="2563467"/>
            <a:ext cx="22138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083D9FF-4EB3-4A74-BE05-EE94B975C68D}"/>
              </a:ext>
            </a:extLst>
          </p:cNvPr>
          <p:cNvCxnSpPr>
            <a:cxnSpLocks/>
          </p:cNvCxnSpPr>
          <p:nvPr/>
        </p:nvCxnSpPr>
        <p:spPr>
          <a:xfrm>
            <a:off x="3577715" y="2997557"/>
            <a:ext cx="2839452" cy="52758"/>
          </a:xfrm>
          <a:prstGeom prst="bentConnector3">
            <a:avLst>
              <a:gd name="adj1" fmla="val 1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063FAA9-C86D-41A8-B786-7B2DF03C2999}"/>
              </a:ext>
            </a:extLst>
          </p:cNvPr>
          <p:cNvCxnSpPr>
            <a:cxnSpLocks/>
          </p:cNvCxnSpPr>
          <p:nvPr/>
        </p:nvCxnSpPr>
        <p:spPr>
          <a:xfrm>
            <a:off x="2675823" y="2974205"/>
            <a:ext cx="4138863" cy="327440"/>
          </a:xfrm>
          <a:prstGeom prst="bentConnector3">
            <a:avLst>
              <a:gd name="adj1" fmla="val -2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7CE2CEA-429B-46E1-9F8D-DFCD27C247EE}"/>
              </a:ext>
            </a:extLst>
          </p:cNvPr>
          <p:cNvCxnSpPr>
            <a:cxnSpLocks/>
          </p:cNvCxnSpPr>
          <p:nvPr/>
        </p:nvCxnSpPr>
        <p:spPr>
          <a:xfrm>
            <a:off x="2319688" y="2974205"/>
            <a:ext cx="4908885" cy="488099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1D1F00-B576-49C9-8B00-E4BBAC159A06}"/>
              </a:ext>
            </a:extLst>
          </p:cNvPr>
          <p:cNvSpPr txBox="1"/>
          <p:nvPr/>
        </p:nvSpPr>
        <p:spPr>
          <a:xfrm>
            <a:off x="7228573" y="334353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BE3859-DF52-4C9F-ACD9-FEF531FEDA45}"/>
              </a:ext>
            </a:extLst>
          </p:cNvPr>
          <p:cNvSpPr txBox="1"/>
          <p:nvPr/>
        </p:nvSpPr>
        <p:spPr>
          <a:xfrm>
            <a:off x="6842825" y="30981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的索引值為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1880AC-45CF-4802-B8D3-1FA5E7A8825C}"/>
              </a:ext>
            </a:extLst>
          </p:cNvPr>
          <p:cNvSpPr txBox="1"/>
          <p:nvPr/>
        </p:nvSpPr>
        <p:spPr>
          <a:xfrm>
            <a:off x="6417167" y="283927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的長度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575919-27F8-47F0-81E5-4F4E1CD6AA0C}"/>
              </a:ext>
            </a:extLst>
          </p:cNvPr>
          <p:cNvSpPr/>
          <p:nvPr/>
        </p:nvSpPr>
        <p:spPr>
          <a:xfrm>
            <a:off x="2406316" y="2563467"/>
            <a:ext cx="83739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DED5E9-2470-4F9E-AFE4-6457A28BB921}"/>
              </a:ext>
            </a:extLst>
          </p:cNvPr>
          <p:cNvSpPr/>
          <p:nvPr/>
        </p:nvSpPr>
        <p:spPr>
          <a:xfrm>
            <a:off x="3412307" y="2563467"/>
            <a:ext cx="283794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43622"/>
            <a:ext cx="1087655" cy="1693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D313BE-A3EB-438E-9654-DAE6BAE3680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73215"/>
            <a:ext cx="1087655" cy="14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63DBF6-4B7D-4BC2-B4A2-5F7E4E16E343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89120"/>
            <a:ext cx="1087655" cy="144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5C0A-670E-40DB-8556-79EAA328F4B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17996"/>
            <a:ext cx="1087655" cy="141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95C0EC-6695-46D6-B578-68B6344BA936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08371"/>
            <a:ext cx="1087655" cy="142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91473-0B3F-4B1E-A294-265A5930E3AA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27621"/>
            <a:ext cx="1087655" cy="1409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E30CE-AB43-45C9-BC4C-15FBE8C468BD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60849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 smtClean="0"/>
              <a:t>Fast </a:t>
            </a:r>
            <a:r>
              <a:rPr lang="fr-FR" altLang="zh-TW" sz="3600" dirty="0"/>
              <a:t>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601580" y="5208653"/>
            <a:ext cx="7940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34D805-4CD6-4FC3-8715-420B9CE4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36132"/>
            <a:ext cx="8753475" cy="2667000"/>
          </a:xfrm>
          <a:prstGeom prst="rect">
            <a:avLst/>
          </a:prstGeom>
        </p:spPr>
      </p:pic>
      <p:sp>
        <p:nvSpPr>
          <p:cNvPr id="7" name="文字方塊 6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1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2743262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8E0D0B-7162-44D2-8DA9-5633BC51C0B5}"/>
              </a:ext>
            </a:extLst>
          </p:cNvPr>
          <p:cNvSpPr/>
          <p:nvPr/>
        </p:nvSpPr>
        <p:spPr>
          <a:xfrm>
            <a:off x="5697910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3B2F43-51C9-4D97-9817-3A5CB8FFFB7E}"/>
              </a:ext>
            </a:extLst>
          </p:cNvPr>
          <p:cNvSpPr/>
          <p:nvPr/>
        </p:nvSpPr>
        <p:spPr>
          <a:xfrm>
            <a:off x="6257138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685BAC-CA00-42DE-A218-CC4EBFD744BB}"/>
              </a:ext>
            </a:extLst>
          </p:cNvPr>
          <p:cNvSpPr/>
          <p:nvPr/>
        </p:nvSpPr>
        <p:spPr>
          <a:xfrm>
            <a:off x="6816366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3B49D-1644-47B8-8296-0F3E1A8BE9A8}"/>
              </a:ext>
            </a:extLst>
          </p:cNvPr>
          <p:cNvSpPr/>
          <p:nvPr/>
        </p:nvSpPr>
        <p:spPr>
          <a:xfrm>
            <a:off x="7375594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AC2C61-B2F3-435D-BC3C-DE26584E748F}"/>
              </a:ext>
            </a:extLst>
          </p:cNvPr>
          <p:cNvSpPr/>
          <p:nvPr/>
        </p:nvSpPr>
        <p:spPr>
          <a:xfrm>
            <a:off x="7934822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63B41A2-E93A-4FB8-8B93-79A514727EC1}"/>
              </a:ext>
            </a:extLst>
          </p:cNvPr>
          <p:cNvSpPr txBox="1"/>
          <p:nvPr/>
        </p:nvSpPr>
        <p:spPr>
          <a:xfrm>
            <a:off x="5697909" y="2531676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C77511-1345-4CC4-B630-F1C76321B98C}"/>
              </a:ext>
            </a:extLst>
          </p:cNvPr>
          <p:cNvSpPr/>
          <p:nvPr/>
        </p:nvSpPr>
        <p:spPr>
          <a:xfrm>
            <a:off x="8494049" y="286582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DEB2AF-D28C-42E5-AB76-F5EFF880707E}"/>
              </a:ext>
            </a:extLst>
          </p:cNvPr>
          <p:cNvSpPr/>
          <p:nvPr/>
        </p:nvSpPr>
        <p:spPr>
          <a:xfrm>
            <a:off x="5697910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904353-6C84-4148-832A-7E4D850F6B7D}"/>
              </a:ext>
            </a:extLst>
          </p:cNvPr>
          <p:cNvSpPr/>
          <p:nvPr/>
        </p:nvSpPr>
        <p:spPr>
          <a:xfrm>
            <a:off x="6257138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F7ED32-C551-4968-BDEE-19124047C2A5}"/>
              </a:ext>
            </a:extLst>
          </p:cNvPr>
          <p:cNvSpPr/>
          <p:nvPr/>
        </p:nvSpPr>
        <p:spPr>
          <a:xfrm>
            <a:off x="6816366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A0A03A-F579-4C07-BCD8-842C492A8F8F}"/>
              </a:ext>
            </a:extLst>
          </p:cNvPr>
          <p:cNvSpPr/>
          <p:nvPr/>
        </p:nvSpPr>
        <p:spPr>
          <a:xfrm>
            <a:off x="7375594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762B7C-7A05-4075-966C-6D4C6BF00603}"/>
              </a:ext>
            </a:extLst>
          </p:cNvPr>
          <p:cNvSpPr/>
          <p:nvPr/>
        </p:nvSpPr>
        <p:spPr>
          <a:xfrm>
            <a:off x="7934822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362F4D-00B3-4656-B653-6BE3E0260675}"/>
              </a:ext>
            </a:extLst>
          </p:cNvPr>
          <p:cNvSpPr/>
          <p:nvPr/>
        </p:nvSpPr>
        <p:spPr>
          <a:xfrm>
            <a:off x="8494049" y="3172358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40999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400709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510049-C915-489E-A38C-56133807B555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BFC8C-1D6D-47EC-851B-4848D1E161EB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5A0D73-AD71-445A-AEC4-9C7C72820EED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49B1B4-1009-4BBB-BF4F-1D61754F1003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EBC6EA-9A76-4F51-9C0D-9A7E5B995615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F5BE66-9DD6-44C5-8A9E-34D27E22EA03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BC165A-BF32-459F-9027-BE14810BB30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95894F-0F5E-46DB-8A9A-419886DFA7A2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52D07C-01DD-4A86-A52F-921A0F51EEA7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FEEDAE-595E-4E3D-853F-8132F3A84246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A5635D-45DC-435D-88AC-0A51682067A0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C087D1-BDC8-4902-AEE8-2D8698080A7E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A56495-8966-4B79-B2B6-8890C819ED2D}"/>
              </a:ext>
            </a:extLst>
          </p:cNvPr>
          <p:cNvSpPr/>
          <p:nvPr/>
        </p:nvSpPr>
        <p:spPr>
          <a:xfrm>
            <a:off x="8552583" y="6345267"/>
            <a:ext cx="559228" cy="31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689123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679841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926080" y="4989109"/>
            <a:ext cx="651635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2934263" y="5469175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八位數的無符號十進位整數，不足以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填滿</a:t>
            </a:r>
          </a:p>
        </p:txBody>
      </p:sp>
    </p:spTree>
    <p:extLst>
      <p:ext uri="{BB962C8B-B14F-4D97-AF65-F5344CB8AC3E}">
        <p14:creationId xmlns:p14="http://schemas.microsoft.com/office/powerpoint/2010/main" val="3500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98750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97822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276266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26698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55539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54611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6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84415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83487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7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132915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12363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8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43129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422016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991557"/>
            <a:ext cx="4949662" cy="9204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starting_pos[1]=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starting_pos[0] + row_terms [0]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starting_pos[2]=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starting_pos[1] + row_terms [1]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starting_pos[3]=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starting_pos[2] + row_terms [2]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starting_pos[4]=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starting_pos[3] + row_terms [3]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3609475" y="4987820"/>
            <a:ext cx="49088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3609475" y="54691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五位數的有符號十進位整數，不足以空白填滿</a:t>
            </a:r>
          </a:p>
        </p:txBody>
      </p:sp>
    </p:spTree>
    <p:extLst>
      <p:ext uri="{BB962C8B-B14F-4D97-AF65-F5344CB8AC3E}">
        <p14:creationId xmlns:p14="http://schemas.microsoft.com/office/powerpoint/2010/main" val="1640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starting_pos[5]=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starting_pos[4] + row_terms [4]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181720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157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0385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277129"/>
            <a:ext cx="1087655" cy="48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240717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4524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647044"/>
            <a:ext cx="1087655" cy="42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664231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6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8759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7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068493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8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2898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7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做法說明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7648B8-CD8B-4222-B7BB-8E254828B000}"/>
              </a:ext>
            </a:extLst>
          </p:cNvPr>
          <p:cNvSpPr txBox="1"/>
          <p:nvPr/>
        </p:nvSpPr>
        <p:spPr>
          <a:xfrm>
            <a:off x="248975" y="235120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CF9A08-FAC2-481B-BEAE-278DA770013F}"/>
              </a:ext>
            </a:extLst>
          </p:cNvPr>
          <p:cNvSpPr txBox="1"/>
          <p:nvPr/>
        </p:nvSpPr>
        <p:spPr>
          <a:xfrm>
            <a:off x="214918" y="42608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22D6CB2-389E-4E97-8E6C-A3DCCD294B22}"/>
              </a:ext>
            </a:extLst>
          </p:cNvPr>
          <p:cNvSpPr/>
          <p:nvPr/>
        </p:nvSpPr>
        <p:spPr>
          <a:xfrm>
            <a:off x="4712478" y="4673602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0F6653-E956-43EF-A33B-9BCF8713D77A}"/>
              </a:ext>
            </a:extLst>
          </p:cNvPr>
          <p:cNvSpPr/>
          <p:nvPr/>
        </p:nvSpPr>
        <p:spPr>
          <a:xfrm>
            <a:off x="4448884" y="5122102"/>
            <a:ext cx="110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B9A13-580D-4935-8635-414CFE29A28C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88ABF59-667A-481B-B2BE-7E67430B4EAE}"/>
              </a:ext>
            </a:extLst>
          </p:cNvPr>
          <p:cNvGrpSpPr/>
          <p:nvPr/>
        </p:nvGrpSpPr>
        <p:grpSpPr>
          <a:xfrm>
            <a:off x="2647232" y="2466065"/>
            <a:ext cx="1846548" cy="1301116"/>
            <a:chOff x="2968664" y="1915317"/>
            <a:chExt cx="1846548" cy="130111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D54F5D-5542-4A0B-ACEE-7C9C38B31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DAF68DE-94B2-45E8-A987-0F70FAA85815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61C10B4-4386-41B5-B4DE-EA4273179903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E28597-4378-4E42-BD90-9E132A9D4515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AEEA9E9-CD17-4F2E-B270-CA84371CA37F}"/>
              </a:ext>
            </a:extLst>
          </p:cNvPr>
          <p:cNvGrpSpPr/>
          <p:nvPr/>
        </p:nvGrpSpPr>
        <p:grpSpPr>
          <a:xfrm>
            <a:off x="2575347" y="4225945"/>
            <a:ext cx="1910992" cy="1301116"/>
            <a:chOff x="2920210" y="4036240"/>
            <a:chExt cx="1910992" cy="130111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862E7C-F2B8-4D47-99DC-18BCCC6D237A}"/>
                </a:ext>
              </a:extLst>
            </p:cNvPr>
            <p:cNvGrpSpPr/>
            <p:nvPr/>
          </p:nvGrpSpPr>
          <p:grpSpPr>
            <a:xfrm>
              <a:off x="2984654" y="4036240"/>
              <a:ext cx="1846548" cy="1301116"/>
              <a:chOff x="2968664" y="1915317"/>
              <a:chExt cx="1846548" cy="130111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5E2EB704-F216-452D-804B-C5D0862DA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68664" y="1915317"/>
                <a:ext cx="1846548" cy="1224123"/>
                <a:chOff x="3677379" y="2769808"/>
                <a:chExt cx="2531491" cy="1678189"/>
              </a:xfrm>
            </p:grpSpPr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D74E133E-A8F5-4DBD-81D8-478B3C28F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" b="46622"/>
                <a:stretch/>
              </p:blipFill>
              <p:spPr>
                <a:xfrm>
                  <a:off x="3677379" y="2769808"/>
                  <a:ext cx="2417891" cy="1678189"/>
                </a:xfrm>
                <a:prstGeom prst="rect">
                  <a:avLst/>
                </a:prstGeom>
              </p:spPr>
            </p:pic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338BEEA-7D62-4BFB-914E-657114B82774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2C5FE9D-FEFD-41BF-A057-EC9C828997EF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DF25085-02AE-4BC6-A1BD-3553738D65C6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CED96EF-81CB-49FC-8E02-EE2B904BEC6F}"/>
                  </a:ext>
                </a:extLst>
              </p:cNvPr>
              <p:cNvSpPr txBox="1"/>
              <p:nvPr/>
            </p:nvSpPr>
            <p:spPr>
              <a:xfrm>
                <a:off x="3780798" y="2262326"/>
                <a:ext cx="10342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 startAt="3"/>
                </a:pPr>
                <a:r>
                  <a:rPr lang="en-US" altLang="zh-TW" sz="1400" dirty="0">
                    <a:solidFill>
                      <a:srgbClr val="003469"/>
                    </a:solidFill>
                  </a:rPr>
                  <a:t>3        3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2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BF4EC59-6FBA-4C47-8B34-7B4B5ED8C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210" y="4407621"/>
              <a:ext cx="218115" cy="240679"/>
            </a:xfrm>
            <a:prstGeom prst="rect">
              <a:avLst/>
            </a:prstGeom>
          </p:spPr>
        </p:pic>
      </p:grp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AD05108-3EF1-4609-94D0-3E2D0000BBFE}"/>
              </a:ext>
            </a:extLst>
          </p:cNvPr>
          <p:cNvSpPr/>
          <p:nvPr/>
        </p:nvSpPr>
        <p:spPr>
          <a:xfrm>
            <a:off x="2027743" y="296121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5E87B2D9-193E-4470-99B9-18A12915B4F0}"/>
              </a:ext>
            </a:extLst>
          </p:cNvPr>
          <p:cNvSpPr/>
          <p:nvPr/>
        </p:nvSpPr>
        <p:spPr>
          <a:xfrm>
            <a:off x="2005833" y="4755723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E729B9A-BDE5-4FA7-90F6-D8587D96A77B}"/>
              </a:ext>
            </a:extLst>
          </p:cNvPr>
          <p:cNvGrpSpPr/>
          <p:nvPr/>
        </p:nvGrpSpPr>
        <p:grpSpPr>
          <a:xfrm>
            <a:off x="5887519" y="4239740"/>
            <a:ext cx="1872040" cy="1301116"/>
            <a:chOff x="2968664" y="1915317"/>
            <a:chExt cx="1872040" cy="130111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2961D41-0891-410D-BF6D-CDE1D17CD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B39F91-FA96-47DA-BACF-601A3423525D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611E0-E75F-4E14-9C36-0F260A0320C2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4B0198-AB0F-4C21-8751-9DEE233B47B2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9F7C8A9-DD0E-40CE-A4AC-C82C4B722146}"/>
                </a:ext>
              </a:extLst>
            </p:cNvPr>
            <p:cNvSpPr txBox="1"/>
            <p:nvPr/>
          </p:nvSpPr>
          <p:spPr>
            <a:xfrm>
              <a:off x="3780798" y="2262326"/>
              <a:ext cx="10599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94D39-248A-48F9-A434-23C3178D6BD4}"/>
              </a:ext>
            </a:extLst>
          </p:cNvPr>
          <p:cNvSpPr txBox="1"/>
          <p:nvPr/>
        </p:nvSpPr>
        <p:spPr>
          <a:xfrm>
            <a:off x="5500220" y="4590191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newB</a:t>
            </a:r>
            <a:endParaRPr lang="zh-TW" altLang="en-US" sz="1100" dirty="0">
              <a:solidFill>
                <a:srgbClr val="003469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0959" y="2761668"/>
                <a:ext cx="14398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9" y="2761668"/>
                <a:ext cx="1439817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9949" y="454098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49" y="4540984"/>
                <a:ext cx="1439818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hlinkClick r:id="rId7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9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2D1CE-5DC1-4E91-BCF1-08EF89E8DAD8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6013D-5F00-49A7-93D7-539B3BA21A2F}"/>
              </a:ext>
            </a:extLst>
          </p:cNvPr>
          <p:cNvGrpSpPr/>
          <p:nvPr/>
        </p:nvGrpSpPr>
        <p:grpSpPr>
          <a:xfrm>
            <a:off x="1577907" y="3643935"/>
            <a:ext cx="4942481" cy="1217533"/>
            <a:chOff x="1577907" y="3643935"/>
            <a:chExt cx="4942481" cy="121753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0543C8C-DB81-403B-AB4C-AEF6C7AEB4D1}"/>
                </a:ext>
              </a:extLst>
            </p:cNvPr>
            <p:cNvGrpSpPr/>
            <p:nvPr/>
          </p:nvGrpSpPr>
          <p:grpSpPr>
            <a:xfrm>
              <a:off x="2525902" y="4418706"/>
              <a:ext cx="3994486" cy="442762"/>
              <a:chOff x="2521817" y="4120430"/>
              <a:chExt cx="3994486" cy="44276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3DC92E-B5DB-43AD-B91B-3DF789342B73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46336D-23F4-4CC9-9946-5EF7F370D801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F4A0D3-71ED-421E-AE68-36037237EC8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6F38B2-56D3-4E16-83C4-222D0C5E04B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97370B-4E97-4630-A7A9-AC46E58F2B3F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D846C-5974-4489-A5D5-98990DE1C3CF}"/>
                </a:ext>
              </a:extLst>
            </p:cNvPr>
            <p:cNvSpPr txBox="1"/>
            <p:nvPr/>
          </p:nvSpPr>
          <p:spPr>
            <a:xfrm>
              <a:off x="1751157" y="445542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35BA74D-2737-4727-9E17-641677BEB342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0FCA64-A038-4C6A-B1CB-FCB51B9EB41A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2F480-B1A1-4153-B974-2BFA2BCD72B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76F5009-04D2-45DB-A857-0B75155ADB81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2F886B-5139-4616-BB7D-21E3F8A6417F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54299F-C5CB-4EA0-8D3F-530F3D32EA4E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1175F4F-3840-486E-8443-7FB94D2F63CE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5F7DDD6A-EF1F-4A6E-B007-C9ABBC7538D7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A397C6-EED0-4B2B-9CDE-5B4AAC85198F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7DED8F-B6D4-418B-9448-7468C4426E8A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3DCBA2-30BE-4E83-892C-0F77836513B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8693EFC-18CB-4C72-92AD-EFE9FF51E92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D25EBA-9C6D-4AAB-8D1D-E848B69BD89A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42BC12C-4CAF-4702-9B56-BF7D2945E5B8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383E7C-A064-4CA4-B199-C57ABBC17DE2}"/>
              </a:ext>
            </a:extLst>
          </p:cNvPr>
          <p:cNvSpPr txBox="1"/>
          <p:nvPr/>
        </p:nvSpPr>
        <p:spPr>
          <a:xfrm>
            <a:off x="2294896" y="55565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bytes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之間的間隔差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群組 118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121" name="圖片 12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6226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row=0, row=0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30" name="群組 129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38" name="圖片 137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40" name="文字方塊 13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34" name="圖片 133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35" name="圖片 134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3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01" name="群組 10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07" name="群組 106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09" name="圖片 108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06" name="圖片 10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newB[j].row=0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46634" y="1622512"/>
            <a:ext cx="129736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7679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75490" y="1557213"/>
            <a:ext cx="37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column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287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02" name="群組 101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10" name="圖片 10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12" name="文字方塊 11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06" name="圖片 105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07" name="圖片 106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71" name="圖片 70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newB[1].col=0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0181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sum=1   i=2     j=2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619741" y="6495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076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83" name="群組 8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6" name="群組 95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8" name="圖片 97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00" name="文字方塊 9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5274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 !=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=&gt;</a:t>
            </a:r>
            <a:r>
              <a:rPr lang="zh-TW" altLang="en-US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5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7" name="圖片 96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9" name="文字方塊 98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1" name="圖片 9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532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j=2     column=1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4" name="群組 73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83" name="群組 8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4" name="圖片 93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1" name="圖片 90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0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527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newB[j].row=1,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=1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67649" y="1606633"/>
            <a:ext cx="11906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774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579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newB[2].col=0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0221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3A37F1-5D07-42F0-B746-ABDFC665A4B6}"/>
              </a:ext>
            </a:extLst>
          </p:cNvPr>
          <p:cNvSpPr txBox="1"/>
          <p:nvPr/>
        </p:nvSpPr>
        <p:spPr>
          <a:xfrm>
            <a:off x="2741693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45D3CA-0A12-42BB-8614-5BC7027310D3}"/>
              </a:ext>
            </a:extLst>
          </p:cNvPr>
          <p:cNvSpPr txBox="1"/>
          <p:nvPr/>
        </p:nvSpPr>
        <p:spPr>
          <a:xfrm>
            <a:off x="2612176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98D8E0-F45C-427A-8443-7B83752CD21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3556ABD-6B3C-45FF-9248-FEB3803BE0DB}"/>
              </a:ext>
            </a:extLst>
          </p:cNvPr>
          <p:cNvSpPr txBox="1"/>
          <p:nvPr/>
        </p:nvSpPr>
        <p:spPr>
          <a:xfrm>
            <a:off x="6890669" y="4254456"/>
            <a:ext cx="231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sum=2   i=2     j=3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86166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2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60069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323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3955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a[2].row=1, </a:t>
            </a:r>
            <a:r>
              <a:rPr lang="en-US" altLang="zh-TW" dirty="0" smtClean="0">
                <a:latin typeface="Consolas" panose="020B0609020204030204" pitchFamily="49" charset="0"/>
              </a:rPr>
              <a:t>row=0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   0      1        2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9" name="圖片 88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j=3     column=2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60" name="群組 5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1" name="群組 6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0" name="圖片 6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2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0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7" name="群組 76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5" name="圖片 84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1" name="圖片 8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9" name="圖片 5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newB[j].</a:t>
            </a:r>
            <a:r>
              <a:rPr lang="en-US" altLang="zh-TW" dirty="0" smtClean="0">
                <a:latin typeface="Consolas" panose="020B0609020204030204" pitchFamily="49" charset="0"/>
              </a:rPr>
              <a:t>row=2,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=2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46634" y="1622512"/>
            <a:ext cx="129736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76791" y="10876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75491" y="1557213"/>
            <a:ext cx="36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2</a:t>
            </a:r>
          </a:p>
        </p:txBody>
      </p:sp>
      <p:sp>
        <p:nvSpPr>
          <p:cNvPr id="61" name="矩形 6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3565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9" name="圖片 5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newB[3].col=0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6706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10781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5619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].value=3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sum=3   i=2     j=4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10876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1164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8781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2, j = 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2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   0      1        2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0      2        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9" name="圖片 88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5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1228D0-BF3C-4D37-9E69-296C87C59400}"/>
              </a:ext>
            </a:extLst>
          </p:cNvPr>
          <p:cNvSpPr txBox="1"/>
          <p:nvPr/>
        </p:nvSpPr>
        <p:spPr>
          <a:xfrm>
            <a:off x="3539012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CFCAFB-9B9A-42E5-BB31-BD7B0984BFBC}"/>
              </a:ext>
            </a:extLst>
          </p:cNvPr>
          <p:cNvSpPr txBox="1"/>
          <p:nvPr/>
        </p:nvSpPr>
        <p:spPr>
          <a:xfrm>
            <a:off x="3404359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7EC87A3-844D-457F-A626-F556944BEFCB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54D55C-E15F-4412-954E-0F1AC8A97ECA}"/>
              </a:ext>
            </a:extLst>
          </p:cNvPr>
          <p:cNvSpPr txBox="1"/>
          <p:nvPr/>
        </p:nvSpPr>
        <p:spPr>
          <a:xfrm>
            <a:off x="6890669" y="4254456"/>
            <a:ext cx="2319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j=4     column=3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60" name="群組 5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1" name="群組 6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0" name="圖片 6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row=0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3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newB[j].row=3,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=3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8124" y="1606633"/>
            <a:ext cx="11906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7741" y="12781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newB[4].col=0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278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sum=0   i=2     j=5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1282406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8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32" name="群組 31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40" name="圖片 3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277671" y="6177549"/>
            <a:ext cx="2789379" cy="4613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69" y="6223571"/>
            <a:ext cx="3790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i=2     </a:t>
            </a:r>
            <a:r>
              <a:rPr lang="en-US" altLang="zh-TW" dirty="0" err="1" smtClean="0">
                <a:latin typeface="Consolas" panose="020B0609020204030204" pitchFamily="49" charset="0"/>
              </a:rPr>
              <a:t>rowBegin</a:t>
            </a:r>
            <a:r>
              <a:rPr lang="en-US" altLang="zh-TW" dirty="0" smtClean="0">
                <a:latin typeface="Consolas" panose="020B0609020204030204" pitchFamily="49" charset="0"/>
              </a:rPr>
              <a:t>=2     </a:t>
            </a:r>
            <a:r>
              <a:rPr lang="en-US" altLang="zh-TW" dirty="0">
                <a:latin typeface="Consolas" panose="020B0609020204030204" pitchFamily="49" charset="0"/>
              </a:rPr>
              <a:t>row=1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59325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1282406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6229</Words>
  <Application>Microsoft Office PowerPoint</Application>
  <PresentationFormat>如螢幕大小 (4:3)</PresentationFormat>
  <Paragraphs>1746</Paragraphs>
  <Slides>95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4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2  Arrays &amp; Structures</vt:lpstr>
      <vt:lpstr>Outline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Sparse Matrix 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116</cp:revision>
  <dcterms:created xsi:type="dcterms:W3CDTF">2019-03-16T08:20:58Z</dcterms:created>
  <dcterms:modified xsi:type="dcterms:W3CDTF">2019-08-15T09:42:42Z</dcterms:modified>
</cp:coreProperties>
</file>