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63" r:id="rId12"/>
    <p:sldId id="289" r:id="rId13"/>
    <p:sldId id="287" r:id="rId14"/>
    <p:sldId id="290" r:id="rId15"/>
    <p:sldId id="291" r:id="rId16"/>
    <p:sldId id="292" r:id="rId17"/>
    <p:sldId id="293" r:id="rId18"/>
    <p:sldId id="294" r:id="rId19"/>
    <p:sldId id="265" r:id="rId20"/>
    <p:sldId id="266" r:id="rId21"/>
    <p:sldId id="267" r:id="rId22"/>
    <p:sldId id="268" r:id="rId23"/>
    <p:sldId id="274" r:id="rId24"/>
    <p:sldId id="275" r:id="rId25"/>
    <p:sldId id="276" r:id="rId26"/>
    <p:sldId id="277" r:id="rId27"/>
    <p:sldId id="278" r:id="rId28"/>
    <p:sldId id="279" r:id="rId29"/>
    <p:sldId id="269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0" r:id="rId38"/>
    <p:sldId id="261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262" r:id="rId57"/>
    <p:sldId id="322" r:id="rId58"/>
    <p:sldId id="323" r:id="rId59"/>
    <p:sldId id="324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57" autoAdjust="0"/>
  </p:normalViewPr>
  <p:slideViewPr>
    <p:cSldViewPr snapToGrid="0">
      <p:cViewPr varScale="1">
        <p:scale>
          <a:sx n="108" d="100"/>
          <a:sy n="108" d="100"/>
        </p:scale>
        <p:origin x="8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575AA-0FB3-4FAD-B388-4DCFCDFB36B2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5C3E-8EE9-4A9E-9FC1-7A9167AAB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P135</a:t>
            </a:r>
            <a:r>
              <a:rPr lang="zh-TW" altLang="en-US" dirty="0"/>
              <a:t> </a:t>
            </a:r>
            <a:r>
              <a:rPr lang="en-US" altLang="zh-TW" dirty="0"/>
              <a:t>Figure 3.16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P134</a:t>
            </a:r>
            <a:r>
              <a:rPr lang="zh-TW" altLang="en-US" dirty="0"/>
              <a:t>  </a:t>
            </a:r>
            <a:r>
              <a:rPr lang="en-US" altLang="zh-TW" dirty="0"/>
              <a:t>program 3.14</a:t>
            </a:r>
          </a:p>
          <a:p>
            <a:r>
              <a:rPr lang="en-US" altLang="zh-TW" dirty="0"/>
              <a:t>P132 </a:t>
            </a:r>
            <a:r>
              <a:rPr lang="zh-TW" altLang="en-US" dirty="0"/>
              <a:t>有</a:t>
            </a:r>
            <a:r>
              <a:rPr lang="en-US" altLang="zh-TW" dirty="0"/>
              <a:t>token to string</a:t>
            </a:r>
            <a:r>
              <a:rPr lang="zh-TW" altLang="en-US" dirty="0"/>
              <a:t>的原因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7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P137 program 3.15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02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6.xml"/><Relationship Id="rId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3 </a:t>
            </a:r>
            <a:br>
              <a:rPr lang="en-US" altLang="zh-TW" sz="5400" dirty="0"/>
            </a:br>
            <a:r>
              <a:rPr lang="en-US" altLang="zh-TW" sz="5400" dirty="0"/>
              <a:t>Stacks and Queues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0926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" y="2396270"/>
            <a:ext cx="4953000" cy="2733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30924" y="2751992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30924" y="3411415"/>
            <a:ext cx="4387362" cy="138039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289703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大小時無法插入資料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3678128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移到要插入資料的位置並插入資料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32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889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70167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03135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82648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75083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90429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3554237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57105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17086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4" y="2425211"/>
            <a:ext cx="5105400" cy="33528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4101611"/>
            <a:ext cx="335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指到的資料後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top-1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0672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Implementation stack</a:t>
            </a:r>
            <a:r>
              <a:rPr lang="zh-TW" altLang="en-US" dirty="0">
                <a:hlinkClick r:id="rId2" action="ppaction://hlinksldjump"/>
              </a:rPr>
              <a:t> </a:t>
            </a:r>
            <a:r>
              <a:rPr lang="en-US" altLang="zh-TW" dirty="0">
                <a:hlinkClick r:id="rId2" action="ppaction://hlinksldjump"/>
              </a:rPr>
              <a:t>by array</a:t>
            </a:r>
            <a:endParaRPr lang="zh-TW" altLang="zh-TW" dirty="0"/>
          </a:p>
          <a:p>
            <a:r>
              <a:rPr lang="en-US" altLang="zh-TW" dirty="0">
                <a:hlinkClick r:id="rId3" action="ppaction://hlinksldjump"/>
              </a:rPr>
              <a:t>Implementation queue</a:t>
            </a:r>
            <a:r>
              <a:rPr lang="zh-TW" altLang="en-US" dirty="0">
                <a:hlinkClick r:id="rId3" action="ppaction://hlinksldjump"/>
              </a:rPr>
              <a:t> </a:t>
            </a:r>
            <a:r>
              <a:rPr lang="en-US" altLang="zh-TW" dirty="0">
                <a:hlinkClick r:id="rId3" action="ppaction://hlinksldjump"/>
              </a:rPr>
              <a:t>by array</a:t>
            </a:r>
            <a:endParaRPr lang="zh-TW" altLang="zh-TW" dirty="0"/>
          </a:p>
          <a:p>
            <a:r>
              <a:rPr lang="en-US" altLang="zh-TW" dirty="0">
                <a:hlinkClick r:id="rId4" action="ppaction://hlinksldjump"/>
              </a:rPr>
              <a:t>A Mazing Problem</a:t>
            </a:r>
            <a:endParaRPr lang="zh-TW" altLang="zh-TW" dirty="0"/>
          </a:p>
          <a:p>
            <a:r>
              <a:rPr lang="en-US" altLang="zh-TW" dirty="0">
                <a:hlinkClick r:id="rId5" action="ppaction://hlinksldjump"/>
              </a:rPr>
              <a:t>Infix to postfix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9" y="2549403"/>
            <a:ext cx="3981450" cy="240982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 dirty="0"/>
              <a:t>: </a:t>
            </a:r>
            <a:r>
              <a:rPr lang="en-US" altLang="zh-TW" dirty="0" err="1"/>
              <a:t>isEmpty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2895602"/>
            <a:ext cx="2101363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555025"/>
            <a:ext cx="2101363" cy="10699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051180" y="30406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51180" y="37668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不是空的則回傳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32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實作出</a:t>
            </a:r>
            <a:r>
              <a:rPr lang="en-US" altLang="zh-TW" dirty="0"/>
              <a:t>queue</a:t>
            </a:r>
            <a:r>
              <a:rPr lang="zh-TW" altLang="en-US" dirty="0"/>
              <a:t>的新增和刪除功能</a:t>
            </a:r>
            <a:endParaRPr lang="en-US" altLang="zh-TW" dirty="0"/>
          </a:p>
          <a:p>
            <a:r>
              <a:rPr lang="zh-TW" altLang="en-US" dirty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dequeue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Queue</a:t>
            </a:r>
            <a:r>
              <a:rPr lang="zh-TW" altLang="en-US" dirty="0"/>
              <a:t>是否為空的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isEmpty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59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3394779" y="5567467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5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1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78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62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97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94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0" y="2784963"/>
            <a:ext cx="4895850" cy="3028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是滿的則無法插入資料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789734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移到要增加資料的位置並插入資料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3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實作出</a:t>
            </a:r>
            <a:r>
              <a:rPr lang="en-US" altLang="zh-TW" dirty="0"/>
              <a:t>stack</a:t>
            </a:r>
            <a:r>
              <a:rPr lang="zh-TW" altLang="en-US" dirty="0"/>
              <a:t>的新增和刪除功能</a:t>
            </a:r>
            <a:endParaRPr lang="en-US" altLang="zh-TW" dirty="0"/>
          </a:p>
          <a:p>
            <a:r>
              <a:rPr lang="zh-TW" altLang="en-US" dirty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isEmpty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17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queue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9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6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05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20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1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350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65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8" y="2464105"/>
            <a:ext cx="5703319" cy="307437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3015765"/>
            <a:ext cx="5249007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49" y="3675188"/>
            <a:ext cx="5249007" cy="18632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12828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912828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front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往要刪除的資料方向移動並刪除資料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9390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設計一個地圖，用</a:t>
            </a:r>
            <a:r>
              <a:rPr lang="en-US" altLang="zh-TW" dirty="0"/>
              <a:t>stack</a:t>
            </a:r>
            <a:r>
              <a:rPr lang="zh-TW" altLang="en-US" dirty="0"/>
              <a:t>記錄從起點走到終點的路徑</a:t>
            </a:r>
            <a:endParaRPr lang="en-US" altLang="zh-TW" dirty="0"/>
          </a:p>
          <a:p>
            <a:r>
              <a:rPr lang="zh-TW" altLang="en-US" dirty="0"/>
              <a:t>實行步驟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initMap</a:t>
            </a:r>
            <a:r>
              <a:rPr lang="en-US" altLang="zh-TW" dirty="0"/>
              <a:t>()</a:t>
            </a:r>
          </a:p>
          <a:p>
            <a:pPr lvl="2"/>
            <a:r>
              <a:rPr lang="zh-TW" altLang="en-US" dirty="0"/>
              <a:t>初始地圖</a:t>
            </a:r>
            <a:r>
              <a:rPr lang="en-US" altLang="zh-TW" dirty="0"/>
              <a:t>map[][]</a:t>
            </a:r>
          </a:p>
          <a:p>
            <a:pPr lvl="2"/>
            <a:r>
              <a:rPr lang="zh-TW" altLang="en-US" dirty="0"/>
              <a:t>初始標記</a:t>
            </a:r>
            <a:r>
              <a:rPr lang="en-US" altLang="zh-TW" dirty="0"/>
              <a:t>mark[][]</a:t>
            </a:r>
          </a:p>
          <a:p>
            <a:pPr lvl="2"/>
            <a:r>
              <a:rPr lang="zh-TW" altLang="en-US" dirty="0"/>
              <a:t>初始方位</a:t>
            </a:r>
            <a:r>
              <a:rPr lang="en-US" altLang="zh-TW" dirty="0"/>
              <a:t>(</a:t>
            </a:r>
            <a:r>
              <a:rPr lang="zh-TW" altLang="en-US" dirty="0"/>
              <a:t>八方位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path()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7664"/>
              </p:ext>
            </p:extLst>
          </p:nvPr>
        </p:nvGraphicFramePr>
        <p:xfrm>
          <a:off x="5128846" y="2856524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0039" y="5260165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746755" y="2654302"/>
            <a:ext cx="232015" cy="659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85680" y="2334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6799166" y="4590544"/>
            <a:ext cx="229083" cy="618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249" y="52601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908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0</a:t>
            </a:r>
            <a:r>
              <a:rPr lang="zh-TW" altLang="en-US" dirty="0"/>
              <a:t>是路</a:t>
            </a:r>
            <a:r>
              <a:rPr lang="en-US" altLang="zh-TW" dirty="0"/>
              <a:t>(</a:t>
            </a:r>
            <a:r>
              <a:rPr lang="zh-TW" altLang="en-US" dirty="0"/>
              <a:t>可以走的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是牆</a:t>
            </a:r>
            <a:r>
              <a:rPr lang="en-US" altLang="zh-TW" dirty="0"/>
              <a:t>(</a:t>
            </a:r>
            <a:r>
              <a:rPr lang="zh-TW" altLang="en-US" dirty="0"/>
              <a:t>不能走的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37683"/>
              </p:ext>
            </p:extLst>
          </p:nvPr>
        </p:nvGraphicFramePr>
        <p:xfrm>
          <a:off x="1154725" y="3403990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52820"/>
              </p:ext>
            </p:extLst>
          </p:nvPr>
        </p:nvGraphicFramePr>
        <p:xfrm>
          <a:off x="3568188" y="340398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13" y="3590298"/>
            <a:ext cx="1952625" cy="1828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5918" y="5807631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8122" y="5807631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9" name="矩形 8"/>
          <p:cNvSpPr/>
          <p:nvPr/>
        </p:nvSpPr>
        <p:spPr>
          <a:xfrm>
            <a:off x="6370957" y="57859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</p:spTree>
    <p:extLst>
      <p:ext uri="{BB962C8B-B14F-4D97-AF65-F5344CB8AC3E}">
        <p14:creationId xmlns:p14="http://schemas.microsoft.com/office/powerpoint/2010/main" val="7359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19067" y="4914271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21935" y="5315803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9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第一步</a:t>
            </a:r>
            <a:endParaRPr lang="en-US" altLang="zh-TW" dirty="0"/>
          </a:p>
          <a:p>
            <a:r>
              <a:rPr lang="zh-TW" altLang="en-US" dirty="0"/>
              <a:t>從起點</a:t>
            </a:r>
            <a:r>
              <a:rPr lang="en-US" altLang="zh-TW" dirty="0"/>
              <a:t>(1, 1)</a:t>
            </a:r>
            <a:r>
              <a:rPr lang="zh-TW" altLang="en-US" dirty="0"/>
              <a:t>開始，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2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00273"/>
              </p:ext>
            </p:extLst>
          </p:nvPr>
        </p:nvGraphicFramePr>
        <p:xfrm>
          <a:off x="1040427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78870"/>
              </p:ext>
            </p:extLst>
          </p:nvPr>
        </p:nvGraphicFramePr>
        <p:xfrm>
          <a:off x="3787999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81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61620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77933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6979725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302493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922188" y="4316343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696918" y="445770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第二步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(1, 2)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3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00120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39634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054072" y="4316343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410690" y="4843447"/>
            <a:ext cx="360000" cy="360000"/>
            <a:chOff x="7570177" y="492366"/>
            <a:chExt cx="861646" cy="861646"/>
          </a:xfrm>
        </p:grpSpPr>
        <p:sp>
          <p:nvSpPr>
            <p:cNvPr id="38" name="矩形 37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7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第三步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(2, 3)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1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25462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66940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435182" y="463141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第四步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(1, 4)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標記已走過，所有方向都沒路，退回上一步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3732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9352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2506" y="5485717"/>
            <a:ext cx="360000" cy="360000"/>
            <a:chOff x="7570177" y="492366"/>
            <a:chExt cx="861646" cy="861646"/>
          </a:xfrm>
        </p:grpSpPr>
        <p:sp>
          <p:nvSpPr>
            <p:cNvPr id="36" name="矩形 3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445000" y="4829010"/>
            <a:ext cx="360000" cy="360000"/>
            <a:chOff x="7570177" y="492366"/>
            <a:chExt cx="861646" cy="861646"/>
          </a:xfrm>
        </p:grpSpPr>
        <p:sp>
          <p:nvSpPr>
            <p:cNvPr id="40" name="矩形 39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731537" y="4168697"/>
            <a:ext cx="360000" cy="360000"/>
            <a:chOff x="7570177" y="492366"/>
            <a:chExt cx="861646" cy="861646"/>
          </a:xfrm>
        </p:grpSpPr>
        <p:sp>
          <p:nvSpPr>
            <p:cNvPr id="43" name="矩形 4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8151957" y="4203023"/>
            <a:ext cx="360000" cy="360000"/>
            <a:chOff x="7570177" y="492366"/>
            <a:chExt cx="861646" cy="861646"/>
          </a:xfrm>
        </p:grpSpPr>
        <p:sp>
          <p:nvSpPr>
            <p:cNvPr id="46" name="矩形 4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(2, 3)</a:t>
            </a:r>
            <a:r>
              <a:rPr lang="zh-TW" altLang="en-US" dirty="0"/>
              <a:t>，從方向</a:t>
            </a:r>
            <a:r>
              <a:rPr lang="en-US" altLang="zh-TW" dirty="0"/>
              <a:t>2</a:t>
            </a:r>
            <a:r>
              <a:rPr lang="zh-TW" altLang="en-US" dirty="0"/>
              <a:t>開始繼續找路，直到方向</a:t>
            </a:r>
            <a:r>
              <a:rPr lang="en-US" altLang="zh-TW" dirty="0"/>
              <a:t>6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8605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7546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2506" y="5485717"/>
            <a:ext cx="360000" cy="360000"/>
            <a:chOff x="7570177" y="492366"/>
            <a:chExt cx="861646" cy="861646"/>
          </a:xfrm>
        </p:grpSpPr>
        <p:sp>
          <p:nvSpPr>
            <p:cNvPr id="36" name="矩形 3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6</a:t>
            </a:r>
            <a:r>
              <a:rPr lang="zh-TW" altLang="en-US" dirty="0"/>
              <a:t>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(2, 2)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5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5788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0186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824BEA9-082A-4C45-984B-2B37EE1258CF}"/>
              </a:ext>
            </a:extLst>
          </p:cNvPr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A981937-E79C-402F-B4E7-807321B4DA72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E89327C-D498-4002-A421-CBD894F821FD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B17A0D0-F0D6-4E12-A2C2-25234744BC37}"/>
              </a:ext>
            </a:extLst>
          </p:cNvPr>
          <p:cNvGrpSpPr/>
          <p:nvPr/>
        </p:nvGrpSpPr>
        <p:grpSpPr>
          <a:xfrm>
            <a:off x="8151957" y="4203023"/>
            <a:ext cx="360000" cy="360000"/>
            <a:chOff x="7570177" y="492366"/>
            <a:chExt cx="861646" cy="86164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54B6432-4013-453E-B99F-7599908ABB4A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F416034-B1AF-41E6-92DF-E424767EDCE0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74B3079-46F1-4481-9B98-C494C08B1DE4}"/>
              </a:ext>
            </a:extLst>
          </p:cNvPr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6055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9232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66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8265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8070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13002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7062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66883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63737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5418A01-80D0-47E9-B148-6B9CEFF637F7}"/>
              </a:ext>
            </a:extLst>
          </p:cNvPr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9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4093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3143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BABEC35-535D-4884-9E82-91CF4A9E05BB}"/>
              </a:ext>
            </a:extLst>
          </p:cNvPr>
          <p:cNvCxnSpPr/>
          <p:nvPr/>
        </p:nvCxnSpPr>
        <p:spPr>
          <a:xfrm>
            <a:off x="2419549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以此類推，最後走到終點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8322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7084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E0D69BA-106F-46CA-ABEC-7719E9E4E214}"/>
              </a:ext>
            </a:extLst>
          </p:cNvPr>
          <p:cNvCxnSpPr/>
          <p:nvPr/>
        </p:nvCxnSpPr>
        <p:spPr>
          <a:xfrm>
            <a:off x="2419549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79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struct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0" y="2692276"/>
            <a:ext cx="3171825" cy="2047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93" y="2692276"/>
            <a:ext cx="4410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80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方向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39" y="1690689"/>
            <a:ext cx="2700973" cy="5098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" y="2892669"/>
            <a:ext cx="5126212" cy="310844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332464" y="4001294"/>
            <a:ext cx="741921" cy="606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78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方向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39" y="1690689"/>
            <a:ext cx="2700973" cy="5098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" y="2892669"/>
            <a:ext cx="5126212" cy="310844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332464" y="4001294"/>
            <a:ext cx="741921" cy="606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82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54111"/>
            <a:ext cx="7886700" cy="1325563"/>
          </a:xfrm>
        </p:spPr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9" y="1307727"/>
            <a:ext cx="5409602" cy="447302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631496" y="2480365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重複執行直到到達終點前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785384" y="336801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從方向</a:t>
            </a:r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開始依序找路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620619" y="3918432"/>
            <a:ext cx="1313180" cy="338554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走到出口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620619" y="4256986"/>
            <a:ext cx="3467616" cy="338554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有路可走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(map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有路且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mark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沒走過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n w="3175">
                <a:solidFill>
                  <a:srgbClr val="FFFF00"/>
                </a:solidFill>
              </a:ln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0" y="5766856"/>
            <a:ext cx="5049116" cy="109114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207379" y="5695052"/>
            <a:ext cx="413240" cy="1162947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47992" y="5242913"/>
            <a:ext cx="2159566" cy="307777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放入</a:t>
            </a:r>
            <a:r>
              <a:rPr lang="en-US" altLang="zh-TW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，紀錄路徑</a:t>
            </a:r>
          </a:p>
        </p:txBody>
      </p:sp>
    </p:spTree>
    <p:extLst>
      <p:ext uri="{BB962C8B-B14F-4D97-AF65-F5344CB8AC3E}">
        <p14:creationId xmlns:p14="http://schemas.microsoft.com/office/powerpoint/2010/main" val="2928789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infix</a:t>
            </a:r>
            <a:r>
              <a:rPr lang="zh-TW" altLang="en-US" dirty="0"/>
              <a:t>，輸出</a:t>
            </a:r>
            <a:r>
              <a:rPr lang="en-US" altLang="zh-TW" dirty="0"/>
              <a:t>postfix</a:t>
            </a:r>
          </a:p>
          <a:p>
            <a:r>
              <a:rPr lang="zh-TW" altLang="en-US" dirty="0"/>
              <a:t>主要二個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token to string:</a:t>
            </a:r>
            <a:r>
              <a:rPr lang="zh-TW" altLang="en-US" dirty="0"/>
              <a:t> </a:t>
            </a:r>
            <a:r>
              <a:rPr lang="en-US" altLang="zh-TW" dirty="0" err="1"/>
              <a:t>getToken</a:t>
            </a:r>
            <a:r>
              <a:rPr lang="en-US" altLang="zh-TW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infix to postfix:</a:t>
            </a:r>
            <a:r>
              <a:rPr lang="zh-TW" altLang="en-US" dirty="0"/>
              <a:t> </a:t>
            </a:r>
            <a:r>
              <a:rPr lang="en-US" altLang="zh-TW" dirty="0"/>
              <a:t>postfix()</a:t>
            </a:r>
          </a:p>
        </p:txBody>
      </p:sp>
    </p:spTree>
    <p:extLst>
      <p:ext uri="{BB962C8B-B14F-4D97-AF65-F5344CB8AC3E}">
        <p14:creationId xmlns:p14="http://schemas.microsoft.com/office/powerpoint/2010/main" val="2378059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input: a</a:t>
            </a:r>
            <a:r>
              <a:rPr lang="zh-TW" altLang="en-US" dirty="0"/>
              <a:t>*</a:t>
            </a:r>
            <a:r>
              <a:rPr lang="en-US" altLang="zh-TW" dirty="0"/>
              <a:t>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</a:p>
          <a:p>
            <a:r>
              <a:rPr lang="en-US" altLang="zh-TW" dirty="0"/>
              <a:t>token</a:t>
            </a:r>
          </a:p>
          <a:p>
            <a:r>
              <a:rPr lang="en-US" altLang="zh-TW" dirty="0"/>
              <a:t>output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869CFBE-1EB9-4108-ADAB-05C65A0E7DE3}"/>
              </a:ext>
            </a:extLst>
          </p:cNvPr>
          <p:cNvGrpSpPr/>
          <p:nvPr/>
        </p:nvGrpSpPr>
        <p:grpSpPr>
          <a:xfrm>
            <a:off x="1100827" y="3352263"/>
            <a:ext cx="896647" cy="2336598"/>
            <a:chOff x="1589100" y="3149802"/>
            <a:chExt cx="896647" cy="23365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BC474D-EF56-4375-8142-652AB8689451}"/>
                </a:ext>
              </a:extLst>
            </p:cNvPr>
            <p:cNvSpPr/>
            <p:nvPr/>
          </p:nvSpPr>
          <p:spPr>
            <a:xfrm>
              <a:off x="1633491" y="3284738"/>
              <a:ext cx="798991" cy="22016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4351F4-6455-490C-B9D2-18E423EF3B7B}"/>
                </a:ext>
              </a:extLst>
            </p:cNvPr>
            <p:cNvSpPr/>
            <p:nvPr/>
          </p:nvSpPr>
          <p:spPr>
            <a:xfrm>
              <a:off x="1589100" y="3149802"/>
              <a:ext cx="896647" cy="279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3BDB26-68E6-4B76-8FCC-789A24EBA0AA}"/>
              </a:ext>
            </a:extLst>
          </p:cNvPr>
          <p:cNvSpPr txBox="1"/>
          <p:nvPr/>
        </p:nvSpPr>
        <p:spPr>
          <a:xfrm>
            <a:off x="1215424" y="57062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289F40E-8849-4FF7-9EA5-769C2205AA5E}"/>
              </a:ext>
            </a:extLst>
          </p:cNvPr>
          <p:cNvSpPr/>
          <p:nvPr/>
        </p:nvSpPr>
        <p:spPr>
          <a:xfrm flipH="1">
            <a:off x="2248663" y="5753292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27D0F5-BA17-4A3B-B215-5206FE13679E}"/>
              </a:ext>
            </a:extLst>
          </p:cNvPr>
          <p:cNvSpPr txBox="1"/>
          <p:nvPr/>
        </p:nvSpPr>
        <p:spPr>
          <a:xfrm>
            <a:off x="2728057" y="5706292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-1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3F99AD-9290-437D-B539-8986EBE041F6}"/>
              </a:ext>
            </a:extLst>
          </p:cNvPr>
          <p:cNvSpPr/>
          <p:nvPr/>
        </p:nvSpPr>
        <p:spPr>
          <a:xfrm>
            <a:off x="1953389" y="2431819"/>
            <a:ext cx="29527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5B616-2108-4D69-B1CA-E3F817EB2C7D}"/>
              </a:ext>
            </a:extLst>
          </p:cNvPr>
          <p:cNvSpPr/>
          <p:nvPr/>
        </p:nvSpPr>
        <p:spPr>
          <a:xfrm>
            <a:off x="2473219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9B461A-2BAE-4DBA-9D9B-9C3481E50731}"/>
              </a:ext>
            </a:extLst>
          </p:cNvPr>
          <p:cNvSpPr/>
          <p:nvPr/>
        </p:nvSpPr>
        <p:spPr>
          <a:xfrm>
            <a:off x="3477611" y="2431819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3EE06A-CF8C-4215-92A4-52D50A2309C0}"/>
              </a:ext>
            </a:extLst>
          </p:cNvPr>
          <p:cNvSpPr/>
          <p:nvPr/>
        </p:nvSpPr>
        <p:spPr>
          <a:xfrm>
            <a:off x="2997857" y="2431819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91D72-AF46-4267-9A06-200C869208FD}"/>
              </a:ext>
            </a:extLst>
          </p:cNvPr>
          <p:cNvSpPr/>
          <p:nvPr/>
        </p:nvSpPr>
        <p:spPr>
          <a:xfrm>
            <a:off x="5520059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D9C50B-3A8C-415D-97A3-AA96997EB79D}"/>
              </a:ext>
            </a:extLst>
          </p:cNvPr>
          <p:cNvSpPr/>
          <p:nvPr/>
        </p:nvSpPr>
        <p:spPr>
          <a:xfrm>
            <a:off x="4008661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80E423-27F4-407B-8E13-09BD273DE2BC}"/>
              </a:ext>
            </a:extLst>
          </p:cNvPr>
          <p:cNvSpPr/>
          <p:nvPr/>
        </p:nvSpPr>
        <p:spPr>
          <a:xfrm>
            <a:off x="5040305" y="2431819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577705-B1BE-4546-9E71-DE93CF1269A4}"/>
              </a:ext>
            </a:extLst>
          </p:cNvPr>
          <p:cNvSpPr/>
          <p:nvPr/>
        </p:nvSpPr>
        <p:spPr>
          <a:xfrm>
            <a:off x="6044694" y="2431819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868499-52A5-46CF-9426-1123EA3B631E}"/>
              </a:ext>
            </a:extLst>
          </p:cNvPr>
          <p:cNvSpPr/>
          <p:nvPr/>
        </p:nvSpPr>
        <p:spPr>
          <a:xfrm>
            <a:off x="4533299" y="2431819"/>
            <a:ext cx="282450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932FCE-6385-4AD6-B7D2-FCC774250C3F}"/>
              </a:ext>
            </a:extLst>
          </p:cNvPr>
          <p:cNvSpPr/>
          <p:nvPr/>
        </p:nvSpPr>
        <p:spPr>
          <a:xfrm>
            <a:off x="2011997" y="2936087"/>
            <a:ext cx="29527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F5B7C7-48B3-4623-A7F6-C9EE7D9095B5}"/>
              </a:ext>
            </a:extLst>
          </p:cNvPr>
          <p:cNvSpPr/>
          <p:nvPr/>
        </p:nvSpPr>
        <p:spPr>
          <a:xfrm>
            <a:off x="5408105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2A8232-75A3-4D26-B444-6EA78AFEE8BC}"/>
              </a:ext>
            </a:extLst>
          </p:cNvPr>
          <p:cNvSpPr/>
          <p:nvPr/>
        </p:nvSpPr>
        <p:spPr>
          <a:xfrm>
            <a:off x="2574810" y="2936087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09E9A7-2FE3-4764-B559-328BE6EAA5E7}"/>
              </a:ext>
            </a:extLst>
          </p:cNvPr>
          <p:cNvSpPr/>
          <p:nvPr/>
        </p:nvSpPr>
        <p:spPr>
          <a:xfrm>
            <a:off x="4266453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2347C8-1A3F-47BA-A123-D5F1708A06D2}"/>
              </a:ext>
            </a:extLst>
          </p:cNvPr>
          <p:cNvSpPr/>
          <p:nvPr/>
        </p:nvSpPr>
        <p:spPr>
          <a:xfrm>
            <a:off x="3698832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A5A067-2F6F-46C8-B15E-760EA41BCACB}"/>
              </a:ext>
            </a:extLst>
          </p:cNvPr>
          <p:cNvSpPr/>
          <p:nvPr/>
        </p:nvSpPr>
        <p:spPr>
          <a:xfrm>
            <a:off x="4834074" y="2936087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3C8CD9-23D0-44FB-8DD6-2861DAF628C0}"/>
              </a:ext>
            </a:extLst>
          </p:cNvPr>
          <p:cNvSpPr/>
          <p:nvPr/>
        </p:nvSpPr>
        <p:spPr>
          <a:xfrm>
            <a:off x="3148843" y="2936087"/>
            <a:ext cx="282450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2216BC-A345-498D-9C47-272FE507BCC9}"/>
              </a:ext>
            </a:extLst>
          </p:cNvPr>
          <p:cNvSpPr/>
          <p:nvPr/>
        </p:nvSpPr>
        <p:spPr>
          <a:xfrm>
            <a:off x="1394672" y="5165296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B5931387-8315-4B5A-B8FD-8A76BD63515D}"/>
              </a:ext>
            </a:extLst>
          </p:cNvPr>
          <p:cNvSpPr/>
          <p:nvPr/>
        </p:nvSpPr>
        <p:spPr>
          <a:xfrm flipH="1">
            <a:off x="2248663" y="5236740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8D382B1-E93A-4243-9D38-4D0183D6C89E}"/>
              </a:ext>
            </a:extLst>
          </p:cNvPr>
          <p:cNvSpPr txBox="1"/>
          <p:nvPr/>
        </p:nvSpPr>
        <p:spPr>
          <a:xfrm>
            <a:off x="2728057" y="5189740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0</a:t>
            </a:r>
            <a:endParaRPr lang="zh-TW" altLang="en-US" dirty="0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66F0D78D-3BAC-42C4-85A4-EB49D54C5713}"/>
              </a:ext>
            </a:extLst>
          </p:cNvPr>
          <p:cNvSpPr/>
          <p:nvPr/>
        </p:nvSpPr>
        <p:spPr>
          <a:xfrm flipH="1">
            <a:off x="2251275" y="4663284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2C02687-1FF0-4C6B-B588-C79FCAAA698D}"/>
              </a:ext>
            </a:extLst>
          </p:cNvPr>
          <p:cNvSpPr txBox="1"/>
          <p:nvPr/>
        </p:nvSpPr>
        <p:spPr>
          <a:xfrm>
            <a:off x="2730669" y="4616284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1</a:t>
            </a:r>
            <a:endParaRPr lang="zh-TW" altLang="en-US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19B53113-CCBB-43AA-9952-C224B81EA887}"/>
              </a:ext>
            </a:extLst>
          </p:cNvPr>
          <p:cNvSpPr/>
          <p:nvPr/>
        </p:nvSpPr>
        <p:spPr>
          <a:xfrm flipH="1">
            <a:off x="2248821" y="4109746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B9F9BD2-86FC-4645-BC56-3A1928C0722E}"/>
              </a:ext>
            </a:extLst>
          </p:cNvPr>
          <p:cNvSpPr txBox="1"/>
          <p:nvPr/>
        </p:nvSpPr>
        <p:spPr>
          <a:xfrm>
            <a:off x="2728215" y="4062746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2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F1C27BA-67E5-4324-A109-2073351CF3FC}"/>
              </a:ext>
            </a:extLst>
          </p:cNvPr>
          <p:cNvSpPr/>
          <p:nvPr/>
        </p:nvSpPr>
        <p:spPr>
          <a:xfrm>
            <a:off x="1417114" y="4597771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828946-0E71-47D5-B2D3-5E76419A193D}"/>
              </a:ext>
            </a:extLst>
          </p:cNvPr>
          <p:cNvSpPr/>
          <p:nvPr/>
        </p:nvSpPr>
        <p:spPr>
          <a:xfrm>
            <a:off x="1393418" y="40795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1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/>
      <p:bldP spid="9" grpId="1"/>
      <p:bldP spid="9" grpId="2"/>
      <p:bldP spid="9" grpId="3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/>
      <p:bldP spid="32" grpId="1"/>
      <p:bldP spid="32" grpId="2"/>
      <p:bldP spid="32" grpId="3"/>
      <p:bldP spid="32" grpId="4"/>
      <p:bldP spid="32" grpId="5"/>
      <p:bldP spid="33" grpId="0" animBg="1"/>
      <p:bldP spid="33" grpId="1" animBg="1"/>
      <p:bldP spid="33" grpId="2" animBg="1"/>
      <p:bldP spid="33" grpId="3" animBg="1"/>
      <p:bldP spid="34" grpId="0"/>
      <p:bldP spid="34" grpId="1"/>
      <p:bldP spid="34" grpId="2"/>
      <p:bldP spid="34" grpId="3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 animBg="1"/>
      <p:bldP spid="3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B44B274-535D-40E0-B630-EF55CC8AC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43381"/>
            <a:ext cx="55161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0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FDB2DEC-1FE4-49E0-B7F5-9DA181419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90619"/>
            <a:ext cx="6129839" cy="54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5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6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0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2578</Words>
  <Application>Microsoft Office PowerPoint</Application>
  <PresentationFormat>如螢幕大小 (4:3)</PresentationFormat>
  <Paragraphs>1538</Paragraphs>
  <Slides>59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5" baseType="lpstr">
      <vt:lpstr>標楷體</vt:lpstr>
      <vt:lpstr>Arial</vt:lpstr>
      <vt:lpstr>Calibri</vt:lpstr>
      <vt:lpstr>Calibri Light</vt:lpstr>
      <vt:lpstr>Times New Roman</vt:lpstr>
      <vt:lpstr>Office 佈景主題</vt:lpstr>
      <vt:lpstr>Chapter 3  Stacks and Queues</vt:lpstr>
      <vt:lpstr>Outline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Infix to postfix</vt:lpstr>
      <vt:lpstr>Infix to postfix</vt:lpstr>
      <vt:lpstr>Infix to postfix</vt:lpstr>
      <vt:lpstr>Infix to postfix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72</cp:revision>
  <dcterms:created xsi:type="dcterms:W3CDTF">2019-03-16T08:20:58Z</dcterms:created>
  <dcterms:modified xsi:type="dcterms:W3CDTF">2019-08-15T09:52:01Z</dcterms:modified>
</cp:coreProperties>
</file>