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63" r:id="rId5"/>
    <p:sldId id="273" r:id="rId6"/>
    <p:sldId id="269" r:id="rId7"/>
    <p:sldId id="286" r:id="rId8"/>
    <p:sldId id="287" r:id="rId9"/>
    <p:sldId id="259" r:id="rId10"/>
    <p:sldId id="265" r:id="rId11"/>
    <p:sldId id="274" r:id="rId12"/>
    <p:sldId id="288" r:id="rId13"/>
    <p:sldId id="289" r:id="rId14"/>
    <p:sldId id="290" r:id="rId15"/>
    <p:sldId id="260" r:id="rId16"/>
    <p:sldId id="266" r:id="rId17"/>
    <p:sldId id="275" r:id="rId18"/>
    <p:sldId id="270" r:id="rId19"/>
    <p:sldId id="291" r:id="rId20"/>
    <p:sldId id="292" r:id="rId21"/>
    <p:sldId id="261" r:id="rId22"/>
    <p:sldId id="267" r:id="rId23"/>
    <p:sldId id="271" r:id="rId24"/>
    <p:sldId id="293" r:id="rId25"/>
    <p:sldId id="295" r:id="rId26"/>
    <p:sldId id="294" r:id="rId27"/>
    <p:sldId id="262" r:id="rId28"/>
    <p:sldId id="268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72" r:id="rId40"/>
    <p:sldId id="296" r:id="rId41"/>
    <p:sldId id="297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6F50-D242-45AE-B274-F53A70D4431B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76548-ECE2-47DB-8DF6-4F4DB08E9C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8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1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7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P163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P163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6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P164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76548-ECE2-47DB-8DF6-4F4DB08E9C4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1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130.png"/><Relationship Id="rId9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4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4 </a:t>
            </a:r>
            <a:br>
              <a:rPr lang="en-US" altLang="zh-TW" sz="5400" dirty="0"/>
            </a:br>
            <a:r>
              <a:rPr lang="en-US" altLang="zh-TW" sz="5400" dirty="0"/>
              <a:t>Linked Lists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27427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push 10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push 35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push 80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28700" y="2532183"/>
            <a:ext cx="1080000" cy="540000"/>
            <a:chOff x="1028700" y="2857500"/>
            <a:chExt cx="1080000" cy="540000"/>
          </a:xfrm>
        </p:grpSpPr>
        <p:sp>
          <p:nvSpPr>
            <p:cNvPr id="5" name="矩形 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1838700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648700" y="257135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028700" y="4084573"/>
            <a:ext cx="1080000" cy="540000"/>
            <a:chOff x="1028700" y="2857500"/>
            <a:chExt cx="1080000" cy="540000"/>
          </a:xfrm>
        </p:grpSpPr>
        <p:sp>
          <p:nvSpPr>
            <p:cNvPr id="10" name="矩形 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1838700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140546" y="412374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558562" y="4084573"/>
            <a:ext cx="1080000" cy="540000"/>
            <a:chOff x="1028700" y="2857500"/>
            <a:chExt cx="1080000" cy="540000"/>
          </a:xfrm>
        </p:grpSpPr>
        <p:sp>
          <p:nvSpPr>
            <p:cNvPr id="15" name="矩形 1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3368562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2558562" y="5561963"/>
            <a:ext cx="1080000" cy="540000"/>
            <a:chOff x="1028700" y="2857500"/>
            <a:chExt cx="1080000" cy="540000"/>
          </a:xfrm>
        </p:grpSpPr>
        <p:sp>
          <p:nvSpPr>
            <p:cNvPr id="19" name="矩形 18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3368562" y="58319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670408" y="560113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088424" y="5561963"/>
            <a:ext cx="1080000" cy="540000"/>
            <a:chOff x="1028700" y="2857500"/>
            <a:chExt cx="1080000" cy="540000"/>
          </a:xfrm>
        </p:grpSpPr>
        <p:sp>
          <p:nvSpPr>
            <p:cNvPr id="24" name="矩形 2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6" name="直線單箭頭接點 25"/>
          <p:cNvCxnSpPr/>
          <p:nvPr/>
        </p:nvCxnSpPr>
        <p:spPr>
          <a:xfrm>
            <a:off x="4898424" y="58319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1028700" y="5555641"/>
            <a:ext cx="1080000" cy="540000"/>
            <a:chOff x="1028700" y="2857500"/>
            <a:chExt cx="1080000" cy="540000"/>
          </a:xfrm>
        </p:grpSpPr>
        <p:sp>
          <p:nvSpPr>
            <p:cNvPr id="32" name="矩形 31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80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1838700" y="582564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427427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push 40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pop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pop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28700" y="2532183"/>
            <a:ext cx="1080000" cy="540000"/>
            <a:chOff x="1028700" y="2857500"/>
            <a:chExt cx="1080000" cy="540000"/>
          </a:xfrm>
        </p:grpSpPr>
        <p:sp>
          <p:nvSpPr>
            <p:cNvPr id="5" name="矩形 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40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1838700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4088424" y="2538505"/>
            <a:ext cx="1080000" cy="540000"/>
            <a:chOff x="1028700" y="2857500"/>
            <a:chExt cx="1080000" cy="540000"/>
          </a:xfrm>
        </p:grpSpPr>
        <p:sp>
          <p:nvSpPr>
            <p:cNvPr id="10" name="矩形 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4898424" y="28085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200270" y="257767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618286" y="2538505"/>
            <a:ext cx="1080000" cy="540000"/>
            <a:chOff x="1028700" y="2857500"/>
            <a:chExt cx="1080000" cy="540000"/>
          </a:xfrm>
        </p:grpSpPr>
        <p:sp>
          <p:nvSpPr>
            <p:cNvPr id="15" name="矩形 1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6428286" y="28085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2558562" y="2532183"/>
            <a:ext cx="1080000" cy="540000"/>
            <a:chOff x="1028700" y="2857500"/>
            <a:chExt cx="1080000" cy="540000"/>
          </a:xfrm>
        </p:grpSpPr>
        <p:sp>
          <p:nvSpPr>
            <p:cNvPr id="19" name="矩形 18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80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3368562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2558562" y="4084573"/>
            <a:ext cx="1080000" cy="540000"/>
            <a:chOff x="1028700" y="2857500"/>
            <a:chExt cx="1080000" cy="540000"/>
          </a:xfrm>
        </p:grpSpPr>
        <p:sp>
          <p:nvSpPr>
            <p:cNvPr id="23" name="矩形 22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3368562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670408" y="412374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4088424" y="4084573"/>
            <a:ext cx="1080000" cy="540000"/>
            <a:chOff x="1028700" y="2857500"/>
            <a:chExt cx="1080000" cy="540000"/>
          </a:xfrm>
        </p:grpSpPr>
        <p:sp>
          <p:nvSpPr>
            <p:cNvPr id="28" name="矩形 27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/>
          <p:cNvCxnSpPr/>
          <p:nvPr/>
        </p:nvCxnSpPr>
        <p:spPr>
          <a:xfrm>
            <a:off x="4898424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1028700" y="4078251"/>
            <a:ext cx="1080000" cy="540000"/>
            <a:chOff x="1028700" y="2857500"/>
            <a:chExt cx="1080000" cy="540000"/>
          </a:xfrm>
        </p:grpSpPr>
        <p:sp>
          <p:nvSpPr>
            <p:cNvPr id="32" name="矩形 31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80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1838700" y="434825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038947" y="5636962"/>
            <a:ext cx="1080000" cy="540000"/>
            <a:chOff x="1028700" y="2857500"/>
            <a:chExt cx="1080000" cy="540000"/>
          </a:xfrm>
        </p:grpSpPr>
        <p:sp>
          <p:nvSpPr>
            <p:cNvPr id="36" name="矩形 35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35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8" name="直線單箭頭接點 37"/>
          <p:cNvCxnSpPr/>
          <p:nvPr/>
        </p:nvCxnSpPr>
        <p:spPr>
          <a:xfrm>
            <a:off x="1848947" y="590696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150793" y="567612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2568809" y="5636962"/>
            <a:ext cx="1080000" cy="540000"/>
            <a:chOff x="1028700" y="2857500"/>
            <a:chExt cx="1080000" cy="540000"/>
          </a:xfrm>
        </p:grpSpPr>
        <p:sp>
          <p:nvSpPr>
            <p:cNvPr id="41" name="矩形 40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3" name="直線單箭頭接點 42"/>
          <p:cNvCxnSpPr/>
          <p:nvPr/>
        </p:nvCxnSpPr>
        <p:spPr>
          <a:xfrm>
            <a:off x="3378809" y="590696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3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E0942B-271F-47B2-B9C7-C84EA581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23442"/>
            <a:ext cx="8426573" cy="18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8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23E64D-6F2F-474E-9D14-778FA2B6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48588"/>
            <a:ext cx="8466405" cy="38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5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pop()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9CEA5B-DE4F-4638-9076-66D2B032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3754"/>
            <a:ext cx="4953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4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實作</a:t>
            </a:r>
            <a:r>
              <a:rPr lang="en-US" altLang="zh-TW" dirty="0"/>
              <a:t>Queue</a:t>
            </a:r>
            <a:r>
              <a:rPr lang="zh-TW" altLang="en-US" dirty="0"/>
              <a:t>的插入和刪除功能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enqueue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dequeue</a:t>
            </a:r>
            <a:r>
              <a:rPr lang="en-US" altLang="zh-TW" dirty="0"/>
              <a:t>()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961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a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enqueue</a:t>
            </a:r>
            <a:r>
              <a:rPr lang="en-US" altLang="zh-TW" dirty="0"/>
              <a:t> z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enqueuer 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1028700" y="2532183"/>
            <a:ext cx="1080000" cy="540000"/>
            <a:chOff x="1028700" y="2857500"/>
            <a:chExt cx="1080000" cy="540000"/>
          </a:xfrm>
        </p:grpSpPr>
        <p:sp>
          <p:nvSpPr>
            <p:cNvPr id="5" name="矩形 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1838700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648700" y="257135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985846" y="4084573"/>
            <a:ext cx="1080000" cy="540000"/>
            <a:chOff x="1028700" y="2857500"/>
            <a:chExt cx="1080000" cy="540000"/>
          </a:xfrm>
        </p:grpSpPr>
        <p:sp>
          <p:nvSpPr>
            <p:cNvPr id="10" name="矩形 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1795846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097692" y="412374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515708" y="4084573"/>
            <a:ext cx="1080000" cy="540000"/>
            <a:chOff x="1028700" y="2857500"/>
            <a:chExt cx="1080000" cy="540000"/>
          </a:xfrm>
        </p:grpSpPr>
        <p:sp>
          <p:nvSpPr>
            <p:cNvPr id="15" name="矩形 1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3325708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985846" y="5597794"/>
            <a:ext cx="1080000" cy="540000"/>
            <a:chOff x="1028700" y="2857500"/>
            <a:chExt cx="1080000" cy="540000"/>
          </a:xfrm>
        </p:grpSpPr>
        <p:sp>
          <p:nvSpPr>
            <p:cNvPr id="19" name="矩形 18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1" name="直線單箭頭接點 20"/>
          <p:cNvCxnSpPr/>
          <p:nvPr/>
        </p:nvCxnSpPr>
        <p:spPr>
          <a:xfrm>
            <a:off x="1795846" y="586779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2515708" y="5597794"/>
            <a:ext cx="1080000" cy="540000"/>
            <a:chOff x="1028700" y="2857500"/>
            <a:chExt cx="1080000" cy="540000"/>
          </a:xfrm>
        </p:grpSpPr>
        <p:sp>
          <p:nvSpPr>
            <p:cNvPr id="24" name="矩形 2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6" name="直線單箭頭接點 25"/>
          <p:cNvCxnSpPr/>
          <p:nvPr/>
        </p:nvCxnSpPr>
        <p:spPr>
          <a:xfrm>
            <a:off x="3325708" y="586779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4068896" y="5597794"/>
            <a:ext cx="1080000" cy="540000"/>
            <a:chOff x="1028700" y="2857500"/>
            <a:chExt cx="1080000" cy="540000"/>
          </a:xfrm>
        </p:grpSpPr>
        <p:sp>
          <p:nvSpPr>
            <p:cNvPr id="28" name="矩形 27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0" name="直線單箭頭接點 29"/>
          <p:cNvCxnSpPr/>
          <p:nvPr/>
        </p:nvCxnSpPr>
        <p:spPr>
          <a:xfrm>
            <a:off x="4878896" y="586779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688896" y="563696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6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515351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enqueue</a:t>
            </a:r>
            <a:r>
              <a:rPr lang="en-US" altLang="zh-TW" dirty="0"/>
              <a:t> f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dequeue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dequeue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5598758" y="2488222"/>
            <a:ext cx="1080000" cy="540000"/>
            <a:chOff x="1028700" y="2857500"/>
            <a:chExt cx="1080000" cy="540000"/>
          </a:xfrm>
        </p:grpSpPr>
        <p:sp>
          <p:nvSpPr>
            <p:cNvPr id="5" name="矩形 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f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直線單箭頭接點 6"/>
          <p:cNvCxnSpPr/>
          <p:nvPr/>
        </p:nvCxnSpPr>
        <p:spPr>
          <a:xfrm>
            <a:off x="6408758" y="275822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218758" y="252738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985846" y="2488222"/>
            <a:ext cx="1080000" cy="540000"/>
            <a:chOff x="1028700" y="2857500"/>
            <a:chExt cx="1080000" cy="540000"/>
          </a:xfrm>
        </p:grpSpPr>
        <p:sp>
          <p:nvSpPr>
            <p:cNvPr id="33" name="矩形 32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5" name="直線單箭頭接點 34"/>
          <p:cNvCxnSpPr/>
          <p:nvPr/>
        </p:nvCxnSpPr>
        <p:spPr>
          <a:xfrm>
            <a:off x="1795846" y="275822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515708" y="2488222"/>
            <a:ext cx="1080000" cy="540000"/>
            <a:chOff x="1028700" y="2857500"/>
            <a:chExt cx="1080000" cy="540000"/>
          </a:xfrm>
        </p:grpSpPr>
        <p:sp>
          <p:nvSpPr>
            <p:cNvPr id="37" name="矩形 36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9" name="直線單箭頭接點 38"/>
          <p:cNvCxnSpPr/>
          <p:nvPr/>
        </p:nvCxnSpPr>
        <p:spPr>
          <a:xfrm>
            <a:off x="3325708" y="275822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4068896" y="2488222"/>
            <a:ext cx="1080000" cy="540000"/>
            <a:chOff x="1028700" y="2857500"/>
            <a:chExt cx="1080000" cy="540000"/>
          </a:xfrm>
        </p:grpSpPr>
        <p:sp>
          <p:nvSpPr>
            <p:cNvPr id="41" name="矩形 40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3" name="直線單箭頭接點 42"/>
          <p:cNvCxnSpPr/>
          <p:nvPr/>
        </p:nvCxnSpPr>
        <p:spPr>
          <a:xfrm>
            <a:off x="4878896" y="2758222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4068896" y="4116463"/>
            <a:ext cx="1080000" cy="540000"/>
            <a:chOff x="1028700" y="2857500"/>
            <a:chExt cx="1080000" cy="540000"/>
          </a:xfrm>
        </p:grpSpPr>
        <p:sp>
          <p:nvSpPr>
            <p:cNvPr id="45" name="矩形 4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f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7" name="直線單箭頭接點 46"/>
          <p:cNvCxnSpPr/>
          <p:nvPr/>
        </p:nvCxnSpPr>
        <p:spPr>
          <a:xfrm>
            <a:off x="4878896" y="43864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688896" y="415563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985846" y="4116463"/>
            <a:ext cx="1080000" cy="540000"/>
            <a:chOff x="1028700" y="2857500"/>
            <a:chExt cx="1080000" cy="540000"/>
          </a:xfrm>
        </p:grpSpPr>
        <p:sp>
          <p:nvSpPr>
            <p:cNvPr id="50" name="矩形 4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2" name="直線單箭頭接點 51"/>
          <p:cNvCxnSpPr/>
          <p:nvPr/>
        </p:nvCxnSpPr>
        <p:spPr>
          <a:xfrm>
            <a:off x="1795846" y="43864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2539034" y="4116463"/>
            <a:ext cx="1080000" cy="540000"/>
            <a:chOff x="1028700" y="2857500"/>
            <a:chExt cx="1080000" cy="540000"/>
          </a:xfrm>
        </p:grpSpPr>
        <p:sp>
          <p:nvSpPr>
            <p:cNvPr id="54" name="矩形 5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直線單箭頭接點 55"/>
          <p:cNvCxnSpPr/>
          <p:nvPr/>
        </p:nvCxnSpPr>
        <p:spPr>
          <a:xfrm>
            <a:off x="3349034" y="43864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/>
          <p:cNvGrpSpPr/>
          <p:nvPr/>
        </p:nvGrpSpPr>
        <p:grpSpPr>
          <a:xfrm>
            <a:off x="2515708" y="5650604"/>
            <a:ext cx="1080000" cy="540000"/>
            <a:chOff x="1028700" y="2857500"/>
            <a:chExt cx="1080000" cy="540000"/>
          </a:xfrm>
        </p:grpSpPr>
        <p:sp>
          <p:nvSpPr>
            <p:cNvPr id="58" name="矩形 57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f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0" name="直線單箭頭接點 59"/>
          <p:cNvCxnSpPr/>
          <p:nvPr/>
        </p:nvCxnSpPr>
        <p:spPr>
          <a:xfrm>
            <a:off x="3325708" y="592060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135708" y="568977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985846" y="5650604"/>
            <a:ext cx="1080000" cy="540000"/>
            <a:chOff x="1028700" y="2857500"/>
            <a:chExt cx="1080000" cy="540000"/>
          </a:xfrm>
        </p:grpSpPr>
        <p:sp>
          <p:nvSpPr>
            <p:cNvPr id="63" name="矩形 62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5" name="直線單箭頭接點 64"/>
          <p:cNvCxnSpPr/>
          <p:nvPr/>
        </p:nvCxnSpPr>
        <p:spPr>
          <a:xfrm>
            <a:off x="1795846" y="592060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2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C094D4-6294-41C8-BB93-70A5DAF1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00944"/>
            <a:ext cx="8426573" cy="18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</a:t>
            </a:r>
            <a:r>
              <a:rPr lang="en-US" altLang="zh-TW" dirty="0"/>
              <a:t>: enqueue()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4B3866-B3E2-4F46-AB1C-B1D5217A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98207"/>
            <a:ext cx="7636461" cy="44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Inserting and deleting nodes in a list</a:t>
            </a:r>
            <a:endParaRPr lang="en-US" altLang="zh-TW" dirty="0"/>
          </a:p>
          <a:p>
            <a:r>
              <a:rPr lang="en-US" altLang="zh-TW" dirty="0">
                <a:hlinkClick r:id="rId3" action="ppaction://hlinksldjump"/>
              </a:rPr>
              <a:t>Implementation stack by linked lists</a:t>
            </a:r>
            <a:endParaRPr lang="en-US" altLang="zh-TW" dirty="0"/>
          </a:p>
          <a:p>
            <a:r>
              <a:rPr lang="en-US" altLang="zh-TW" dirty="0">
                <a:hlinkClick r:id="rId4" action="ppaction://hlinksldjump"/>
              </a:rPr>
              <a:t>Implementation queue by linked lists</a:t>
            </a:r>
            <a:endParaRPr lang="en-US" altLang="zh-TW" dirty="0"/>
          </a:p>
          <a:p>
            <a:r>
              <a:rPr lang="en-US" altLang="zh-TW" dirty="0">
                <a:hlinkClick r:id="rId5" action="ppaction://hlinksldjump"/>
              </a:rPr>
              <a:t>Algorithm for adding polynomials</a:t>
            </a:r>
            <a:endParaRPr lang="en-US" altLang="zh-TW" dirty="0"/>
          </a:p>
          <a:p>
            <a:r>
              <a:rPr lang="en-US" altLang="zh-TW" dirty="0">
                <a:hlinkClick r:id="rId6" action="ppaction://hlinksldjump"/>
              </a:rPr>
              <a:t>Equivalence relations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queue by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: dequeue()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BCCEA8-E6DB-4630-87EA-627E4108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10606"/>
            <a:ext cx="6829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7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實作將兩個多項式相加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建立多項式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en-US" altLang="zh-TW" dirty="0" err="1"/>
              <a:t>padd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attach()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523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polynomial 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polynomial b: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polynomial c = polynomial a + polynomial b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/>
          <p:nvPr/>
        </p:nvCxnSpPr>
        <p:spPr>
          <a:xfrm>
            <a:off x="2339862" y="2865616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44885" y="2634783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40" name="群組 39"/>
          <p:cNvGrpSpPr/>
          <p:nvPr/>
        </p:nvGrpSpPr>
        <p:grpSpPr>
          <a:xfrm>
            <a:off x="989862" y="2595616"/>
            <a:ext cx="1620000" cy="540000"/>
            <a:chOff x="488700" y="2532183"/>
            <a:chExt cx="1620000" cy="540000"/>
          </a:xfrm>
        </p:grpSpPr>
        <p:grpSp>
          <p:nvGrpSpPr>
            <p:cNvPr id="22" name="群組 21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直線單箭頭接點 40"/>
          <p:cNvCxnSpPr/>
          <p:nvPr/>
        </p:nvCxnSpPr>
        <p:spPr>
          <a:xfrm>
            <a:off x="4415211" y="2865616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3065211" y="2595616"/>
            <a:ext cx="1620000" cy="540000"/>
            <a:chOff x="488700" y="2532183"/>
            <a:chExt cx="1620000" cy="540000"/>
          </a:xfrm>
        </p:grpSpPr>
        <p:grpSp>
          <p:nvGrpSpPr>
            <p:cNvPr id="43" name="群組 42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8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>
            <a:off x="6485073" y="2865616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5135073" y="2595616"/>
            <a:ext cx="1620000" cy="540000"/>
            <a:chOff x="488700" y="2532183"/>
            <a:chExt cx="1620000" cy="540000"/>
          </a:xfrm>
        </p:grpSpPr>
        <p:grpSp>
          <p:nvGrpSpPr>
            <p:cNvPr id="49" name="群組 48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線單箭頭接點 52"/>
          <p:cNvCxnSpPr/>
          <p:nvPr/>
        </p:nvCxnSpPr>
        <p:spPr>
          <a:xfrm>
            <a:off x="2339862" y="43667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344885" y="413587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55" name="群組 54"/>
          <p:cNvGrpSpPr/>
          <p:nvPr/>
        </p:nvGrpSpPr>
        <p:grpSpPr>
          <a:xfrm>
            <a:off x="989862" y="4096705"/>
            <a:ext cx="1620000" cy="540000"/>
            <a:chOff x="488700" y="2532183"/>
            <a:chExt cx="1620000" cy="540000"/>
          </a:xfrm>
        </p:grpSpPr>
        <p:grpSp>
          <p:nvGrpSpPr>
            <p:cNvPr id="56" name="群組 55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8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直線單箭頭接點 59"/>
          <p:cNvCxnSpPr/>
          <p:nvPr/>
        </p:nvCxnSpPr>
        <p:spPr>
          <a:xfrm>
            <a:off x="4415211" y="43667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/>
          <p:cNvGrpSpPr/>
          <p:nvPr/>
        </p:nvGrpSpPr>
        <p:grpSpPr>
          <a:xfrm>
            <a:off x="3065211" y="4096705"/>
            <a:ext cx="1620000" cy="540000"/>
            <a:chOff x="488700" y="2532183"/>
            <a:chExt cx="1620000" cy="540000"/>
          </a:xfrm>
        </p:grpSpPr>
        <p:grpSp>
          <p:nvGrpSpPr>
            <p:cNvPr id="62" name="群組 61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-3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線單箭頭接點 65"/>
          <p:cNvCxnSpPr/>
          <p:nvPr/>
        </p:nvCxnSpPr>
        <p:spPr>
          <a:xfrm>
            <a:off x="6485073" y="4366705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5135073" y="4096705"/>
            <a:ext cx="1620000" cy="540000"/>
            <a:chOff x="488700" y="2532183"/>
            <a:chExt cx="1620000" cy="540000"/>
          </a:xfrm>
        </p:grpSpPr>
        <p:grpSp>
          <p:nvGrpSpPr>
            <p:cNvPr id="68" name="群組 67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6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直線單箭頭接點 90"/>
          <p:cNvCxnSpPr/>
          <p:nvPr/>
        </p:nvCxnSpPr>
        <p:spPr>
          <a:xfrm>
            <a:off x="2339862" y="5653789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8021256" y="627298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93" name="群組 92"/>
          <p:cNvGrpSpPr/>
          <p:nvPr/>
        </p:nvGrpSpPr>
        <p:grpSpPr>
          <a:xfrm>
            <a:off x="989862" y="5383789"/>
            <a:ext cx="1620000" cy="540000"/>
            <a:chOff x="488700" y="2532183"/>
            <a:chExt cx="1620000" cy="540000"/>
          </a:xfrm>
        </p:grpSpPr>
        <p:grpSp>
          <p:nvGrpSpPr>
            <p:cNvPr id="94" name="群組 93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14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/>
          <p:cNvCxnSpPr/>
          <p:nvPr/>
        </p:nvCxnSpPr>
        <p:spPr>
          <a:xfrm>
            <a:off x="4415211" y="5653789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/>
          <p:cNvGrpSpPr/>
          <p:nvPr/>
        </p:nvGrpSpPr>
        <p:grpSpPr>
          <a:xfrm>
            <a:off x="3065211" y="5383789"/>
            <a:ext cx="1620000" cy="540000"/>
            <a:chOff x="488700" y="2532183"/>
            <a:chExt cx="1620000" cy="540000"/>
          </a:xfrm>
        </p:grpSpPr>
        <p:grpSp>
          <p:nvGrpSpPr>
            <p:cNvPr id="100" name="群組 99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8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5135073" y="5383789"/>
            <a:ext cx="1620000" cy="540000"/>
            <a:chOff x="488700" y="2532183"/>
            <a:chExt cx="1620000" cy="540000"/>
          </a:xfrm>
        </p:grpSpPr>
        <p:grpSp>
          <p:nvGrpSpPr>
            <p:cNvPr id="106" name="群組 105"/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-3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37448692-9BFC-4B4D-A0A2-F12FA02F91EB}"/>
              </a:ext>
            </a:extLst>
          </p:cNvPr>
          <p:cNvCxnSpPr/>
          <p:nvPr/>
        </p:nvCxnSpPr>
        <p:spPr>
          <a:xfrm>
            <a:off x="5014642" y="650318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73B8B985-D13B-41C2-B522-42D6D7848603}"/>
              </a:ext>
            </a:extLst>
          </p:cNvPr>
          <p:cNvGrpSpPr/>
          <p:nvPr/>
        </p:nvGrpSpPr>
        <p:grpSpPr>
          <a:xfrm>
            <a:off x="3664642" y="6233181"/>
            <a:ext cx="1620000" cy="540000"/>
            <a:chOff x="488700" y="2532183"/>
            <a:chExt cx="1620000" cy="540000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630C01B1-17D3-43A0-B124-5332BC3A20DD}"/>
                </a:ext>
              </a:extLst>
            </p:cNvPr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E7DCD83-95EE-42D0-981F-FC1DA2ACAF2B}"/>
                  </a:ext>
                </a:extLst>
              </p:cNvPr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6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C761ACE-4544-4A2C-A2A4-76FE7845CE97}"/>
                  </a:ext>
                </a:extLst>
              </p:cNvPr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4393635-A833-42A8-89F7-81694A2D8C04}"/>
                </a:ext>
              </a:extLst>
            </p:cNvPr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10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63788FCD-9970-41AB-AAB9-10F737B3F085}"/>
              </a:ext>
            </a:extLst>
          </p:cNvPr>
          <p:cNvCxnSpPr/>
          <p:nvPr/>
        </p:nvCxnSpPr>
        <p:spPr>
          <a:xfrm>
            <a:off x="7089991" y="650318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4B455FED-B2AA-4CA1-B114-DCF1C6566756}"/>
              </a:ext>
            </a:extLst>
          </p:cNvPr>
          <p:cNvGrpSpPr/>
          <p:nvPr/>
        </p:nvGrpSpPr>
        <p:grpSpPr>
          <a:xfrm>
            <a:off x="5739991" y="6233181"/>
            <a:ext cx="1620000" cy="540000"/>
            <a:chOff x="488700" y="2532183"/>
            <a:chExt cx="1620000" cy="540000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42AF062A-128C-49A0-8400-46B274B4EB13}"/>
                </a:ext>
              </a:extLst>
            </p:cNvPr>
            <p:cNvGrpSpPr/>
            <p:nvPr/>
          </p:nvGrpSpPr>
          <p:grpSpPr>
            <a:xfrm>
              <a:off x="1028700" y="2532183"/>
              <a:ext cx="1080000" cy="540000"/>
              <a:chOff x="1028700" y="2857500"/>
              <a:chExt cx="1080000" cy="540000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2577B277-33ED-4C5B-881C-10E431A94A22}"/>
                  </a:ext>
                </a:extLst>
              </p:cNvPr>
              <p:cNvSpPr/>
              <p:nvPr/>
            </p:nvSpPr>
            <p:spPr>
              <a:xfrm>
                <a:off x="102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7A690BF-8349-4B33-A23F-D1B6D1202DD4}"/>
                  </a:ext>
                </a:extLst>
              </p:cNvPr>
              <p:cNvSpPr/>
              <p:nvPr/>
            </p:nvSpPr>
            <p:spPr>
              <a:xfrm>
                <a:off x="1568700" y="2857500"/>
                <a:ext cx="540000" cy="54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633F06A-FCB3-4FFE-A350-78A201EAB351}"/>
                </a:ext>
              </a:extLst>
            </p:cNvPr>
            <p:cNvSpPr/>
            <p:nvPr/>
          </p:nvSpPr>
          <p:spPr>
            <a:xfrm>
              <a:off x="488700" y="2532183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0B6711D-E80C-4FAB-8269-E8E708290364}"/>
              </a:ext>
            </a:extLst>
          </p:cNvPr>
          <p:cNvCxnSpPr>
            <a:stCxn id="109" idx="3"/>
            <a:endCxn id="75" idx="1"/>
          </p:cNvCxnSpPr>
          <p:nvPr/>
        </p:nvCxnSpPr>
        <p:spPr>
          <a:xfrm flipH="1">
            <a:off x="3664642" y="5653789"/>
            <a:ext cx="3090431" cy="849392"/>
          </a:xfrm>
          <a:prstGeom prst="bentConnector5">
            <a:avLst>
              <a:gd name="adj1" fmla="val -7397"/>
              <a:gd name="adj2" fmla="val 50000"/>
              <a:gd name="adj3" fmla="val 1073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7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建立多項式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CE293E-F0C8-4283-B771-C8FBD9F8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451208"/>
            <a:ext cx="7400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padd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52B103-3108-44DD-8C3D-DE9C19EC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37" y="1598211"/>
            <a:ext cx="49720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1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padd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C91F0B-DF92-4FE3-9E9F-DE265109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68" y="2558256"/>
            <a:ext cx="5010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0035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Algorithm for adding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attach()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6EBDFB-3413-41BC-A4FB-AD9F8E17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471737"/>
            <a:ext cx="61722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0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實作等價關係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輸入</a:t>
            </a:r>
            <a:r>
              <a:rPr lang="en-US" altLang="zh-TW" dirty="0"/>
              <a:t>equivalence pairs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輸出</a:t>
            </a:r>
            <a:r>
              <a:rPr lang="en-US" altLang="zh-TW" dirty="0"/>
              <a:t>equivalence classes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918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35294"/>
              </p:ext>
            </p:extLst>
          </p:nvPr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0EBC28-4C62-4DE4-A8B7-09E88528A34B}"/>
              </a:ext>
            </a:extLst>
          </p:cNvPr>
          <p:cNvGrpSpPr/>
          <p:nvPr/>
        </p:nvGrpSpPr>
        <p:grpSpPr>
          <a:xfrm>
            <a:off x="2118803" y="3168310"/>
            <a:ext cx="566181" cy="847777"/>
            <a:chOff x="2118803" y="3168310"/>
            <a:chExt cx="566181" cy="84777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E83E14A-2FC9-4430-9D52-2E1B6A3C1D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06A8000-2500-42B1-823E-FEB1EB28C15F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72A1678-787C-4075-9F3B-222AD8152868}"/>
              </a:ext>
            </a:extLst>
          </p:cNvPr>
          <p:cNvGrpSpPr/>
          <p:nvPr/>
        </p:nvGrpSpPr>
        <p:grpSpPr>
          <a:xfrm>
            <a:off x="2667228" y="3168310"/>
            <a:ext cx="566181" cy="847777"/>
            <a:chOff x="2118803" y="3168310"/>
            <a:chExt cx="566181" cy="847777"/>
          </a:xfrm>
        </p:grpSpPr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AE1D98D7-06FD-423F-A9B0-D5F6280E12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7D56CDF-2EC0-4B10-87FA-E4F919783FE4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3CEBCAB-C701-420C-AF41-4B679E92B6E9}"/>
              </a:ext>
            </a:extLst>
          </p:cNvPr>
          <p:cNvGrpSpPr/>
          <p:nvPr/>
        </p:nvGrpSpPr>
        <p:grpSpPr>
          <a:xfrm>
            <a:off x="3224530" y="3168310"/>
            <a:ext cx="566181" cy="847777"/>
            <a:chOff x="2118803" y="3168310"/>
            <a:chExt cx="566181" cy="847777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DF7356BC-3054-4EB5-8710-9B4165567E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BA9FC10-0EAA-49E1-8D3D-103C687A84B2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3262C9A-FD85-4D7A-A984-3D1C4DC22DB6}"/>
              </a:ext>
            </a:extLst>
          </p:cNvPr>
          <p:cNvGrpSpPr/>
          <p:nvPr/>
        </p:nvGrpSpPr>
        <p:grpSpPr>
          <a:xfrm>
            <a:off x="3764075" y="3168310"/>
            <a:ext cx="566181" cy="847777"/>
            <a:chOff x="2118803" y="3168310"/>
            <a:chExt cx="566181" cy="847777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F839145C-67E6-4AE9-9106-D642606AAF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CD5B51E-EF74-4B92-8A18-A2736C3A10E6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2D6EE12-9D74-4CCF-A7B0-9707B4DBA523}"/>
              </a:ext>
            </a:extLst>
          </p:cNvPr>
          <p:cNvGrpSpPr/>
          <p:nvPr/>
        </p:nvGrpSpPr>
        <p:grpSpPr>
          <a:xfrm>
            <a:off x="4287651" y="3168310"/>
            <a:ext cx="566181" cy="847777"/>
            <a:chOff x="2118803" y="3168310"/>
            <a:chExt cx="566181" cy="847777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584DF962-E207-40E3-AE66-BBE545CBB4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308F975-392A-497E-B2C5-4AC1039AE379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B40991D-2A90-467F-9443-07EED87B824B}"/>
              </a:ext>
            </a:extLst>
          </p:cNvPr>
          <p:cNvGrpSpPr/>
          <p:nvPr/>
        </p:nvGrpSpPr>
        <p:grpSpPr>
          <a:xfrm>
            <a:off x="4836076" y="3168310"/>
            <a:ext cx="566181" cy="847777"/>
            <a:chOff x="2118803" y="3168310"/>
            <a:chExt cx="566181" cy="847777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C9DDEA5F-76A1-45CF-B2A3-9EB7990899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AB56E86-39EF-4116-B1B6-BD90D1C552FD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EE9EB5C-3DFD-46F4-AA1D-AD0BBFA5C02D}"/>
              </a:ext>
            </a:extLst>
          </p:cNvPr>
          <p:cNvGrpSpPr/>
          <p:nvPr/>
        </p:nvGrpSpPr>
        <p:grpSpPr>
          <a:xfrm>
            <a:off x="5384500" y="3168310"/>
            <a:ext cx="566181" cy="847777"/>
            <a:chOff x="2118803" y="3168310"/>
            <a:chExt cx="566181" cy="847777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BF0C77F-ED75-47EE-B345-6FAA9E3E86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0478DB6-C105-4E7B-89B5-FB080D47048C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A97DB79-1072-48C2-85CE-7451AB56A522}"/>
              </a:ext>
            </a:extLst>
          </p:cNvPr>
          <p:cNvGrpSpPr/>
          <p:nvPr/>
        </p:nvGrpSpPr>
        <p:grpSpPr>
          <a:xfrm>
            <a:off x="5941801" y="3168310"/>
            <a:ext cx="566181" cy="847777"/>
            <a:chOff x="2118803" y="3168310"/>
            <a:chExt cx="566181" cy="847777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1E6BFF65-AD35-4168-ACA8-425A08CD29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0E55DF3D-1D39-418F-92D4-A6EE850A16D8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12EA292-E4CF-4FA6-90F8-C3C439387D80}"/>
              </a:ext>
            </a:extLst>
          </p:cNvPr>
          <p:cNvGrpSpPr/>
          <p:nvPr/>
        </p:nvGrpSpPr>
        <p:grpSpPr>
          <a:xfrm>
            <a:off x="6455553" y="3168310"/>
            <a:ext cx="566181" cy="847777"/>
            <a:chOff x="2118803" y="3168310"/>
            <a:chExt cx="566181" cy="847777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B4D9D262-00E0-4C26-A061-43D83CA7E5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9246E25-684B-4679-8264-0E6429A6EEBF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F965832-1378-4A28-8899-9E7D0FC8F9BB}"/>
              </a:ext>
            </a:extLst>
          </p:cNvPr>
          <p:cNvGrpSpPr/>
          <p:nvPr/>
        </p:nvGrpSpPr>
        <p:grpSpPr>
          <a:xfrm>
            <a:off x="7003978" y="3168310"/>
            <a:ext cx="566181" cy="847777"/>
            <a:chOff x="2118803" y="3168310"/>
            <a:chExt cx="566181" cy="847777"/>
          </a:xfrm>
        </p:grpSpPr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72BC7287-D1B4-4194-98DF-126D990420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EFB5FFB7-EC58-4BD3-89BA-BDEBE3E42C6A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407CA3D7-2F47-41C3-8550-410866644990}"/>
              </a:ext>
            </a:extLst>
          </p:cNvPr>
          <p:cNvGrpSpPr/>
          <p:nvPr/>
        </p:nvGrpSpPr>
        <p:grpSpPr>
          <a:xfrm>
            <a:off x="7543524" y="3168310"/>
            <a:ext cx="566181" cy="847777"/>
            <a:chOff x="2118803" y="3168310"/>
            <a:chExt cx="566181" cy="847777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A5E59DF6-4A4D-4C73-8E6A-CEA3F5F61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743AB57E-8DA6-4335-903E-B3AD254092FB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2AC51E7-372C-4C9C-B3CF-11519EC5187D}"/>
              </a:ext>
            </a:extLst>
          </p:cNvPr>
          <p:cNvGrpSpPr/>
          <p:nvPr/>
        </p:nvGrpSpPr>
        <p:grpSpPr>
          <a:xfrm>
            <a:off x="8083069" y="3168310"/>
            <a:ext cx="566181" cy="847777"/>
            <a:chOff x="2118803" y="3168310"/>
            <a:chExt cx="566181" cy="847777"/>
          </a:xfrm>
        </p:grpSpPr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2F6091A-0594-4AE5-8E4E-24355710C7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31893" y="34383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B0802336-532E-4CD8-BC06-186005ACAFFD}"/>
                </a:ext>
              </a:extLst>
            </p:cNvPr>
            <p:cNvSpPr txBox="1"/>
            <p:nvPr/>
          </p:nvSpPr>
          <p:spPr>
            <a:xfrm>
              <a:off x="2118803" y="3708310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NULL</a:t>
              </a:r>
              <a:endParaRPr lang="zh-TW" altLang="en-US" sz="1400" dirty="0"/>
            </a:p>
          </p:txBody>
        </p:sp>
      </p:grp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117F56F4-7E24-46BE-A177-8FFF9BEA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err="1"/>
              <a:t>init</a:t>
            </a:r>
            <a:endParaRPr lang="zh-TW" altLang="en-US" dirty="0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7BB1D82E-9437-40E2-B94E-A2E277F78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87732"/>
              </p:ext>
            </p:extLst>
          </p:nvPr>
        </p:nvGraphicFramePr>
        <p:xfrm>
          <a:off x="2118803" y="4373750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:a16="http://schemas.microsoft.com/office/drawing/2014/main" id="{C20D701D-A5D4-43A1-ACCB-FEAE1102E3BD}"/>
              </a:ext>
            </a:extLst>
          </p:cNvPr>
          <p:cNvSpPr txBox="1"/>
          <p:nvPr/>
        </p:nvSpPr>
        <p:spPr>
          <a:xfrm>
            <a:off x="1344397" y="4837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out[]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6321E3D7-85B2-483F-90CC-DD02C277FAA5}"/>
              </a:ext>
            </a:extLst>
          </p:cNvPr>
          <p:cNvSpPr txBox="1"/>
          <p:nvPr/>
        </p:nvSpPr>
        <p:spPr>
          <a:xfrm>
            <a:off x="2118803" y="5522690"/>
            <a:ext cx="93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 =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2396C4-B764-491F-8FE2-E0161E568341}"/>
              </a:ext>
            </a:extLst>
          </p:cNvPr>
          <p:cNvSpPr/>
          <p:nvPr/>
        </p:nvSpPr>
        <p:spPr>
          <a:xfrm>
            <a:off x="1344397" y="4199138"/>
            <a:ext cx="7476326" cy="1908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956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80217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7D56CDF-2EC0-4B10-87FA-E4F919783FE4}"/>
              </a:ext>
            </a:extLst>
          </p:cNvPr>
          <p:cNvSpPr txBox="1"/>
          <p:nvPr/>
        </p:nvSpPr>
        <p:spPr>
          <a:xfrm>
            <a:off x="2667228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CD5B51E-EF74-4B92-8A18-A2736C3A10E6}"/>
              </a:ext>
            </a:extLst>
          </p:cNvPr>
          <p:cNvSpPr txBox="1"/>
          <p:nvPr/>
        </p:nvSpPr>
        <p:spPr>
          <a:xfrm>
            <a:off x="3764075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0478DB6-C105-4E7B-89B5-FB080D47048C}"/>
              </a:ext>
            </a:extLst>
          </p:cNvPr>
          <p:cNvSpPr txBox="1"/>
          <p:nvPr/>
        </p:nvSpPr>
        <p:spPr>
          <a:xfrm>
            <a:off x="538450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55DF3D-1D39-418F-92D4-A6EE850A16D8}"/>
              </a:ext>
            </a:extLst>
          </p:cNvPr>
          <p:cNvSpPr txBox="1"/>
          <p:nvPr/>
        </p:nvSpPr>
        <p:spPr>
          <a:xfrm>
            <a:off x="5941801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246E25-684B-4679-8264-0E6429A6EEBF}"/>
              </a:ext>
            </a:extLst>
          </p:cNvPr>
          <p:cNvSpPr txBox="1"/>
          <p:nvPr/>
        </p:nvSpPr>
        <p:spPr>
          <a:xfrm>
            <a:off x="6455553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FB5FFB7-EC58-4BD3-89BA-BDEBE3E42C6A}"/>
              </a:ext>
            </a:extLst>
          </p:cNvPr>
          <p:cNvSpPr txBox="1"/>
          <p:nvPr/>
        </p:nvSpPr>
        <p:spPr>
          <a:xfrm>
            <a:off x="7003978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43AB57E-8DA6-4335-903E-B3AD254092FB}"/>
              </a:ext>
            </a:extLst>
          </p:cNvPr>
          <p:cNvSpPr txBox="1"/>
          <p:nvPr/>
        </p:nvSpPr>
        <p:spPr>
          <a:xfrm>
            <a:off x="7543524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909858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5229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1292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900021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內容版面配置區 2">
            <a:extLst>
              <a:ext uri="{FF2B5EF4-FFF2-40B4-BE49-F238E27FC236}">
                <a16:creationId xmlns:a16="http://schemas.microsoft.com/office/drawing/2014/main" id="{F28502BE-EF08-4C35-A1CB-D0DA7DBE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30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45012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Inserting and deleting nodes in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的方式實作出可以刪除功能和將字母按順序插入功能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insert()</a:t>
            </a:r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delete()</a:t>
            </a:r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80217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0478DB6-C105-4E7B-89B5-FB080D47048C}"/>
              </a:ext>
            </a:extLst>
          </p:cNvPr>
          <p:cNvSpPr txBox="1"/>
          <p:nvPr/>
        </p:nvSpPr>
        <p:spPr>
          <a:xfrm>
            <a:off x="538450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55DF3D-1D39-418F-92D4-A6EE850A16D8}"/>
              </a:ext>
            </a:extLst>
          </p:cNvPr>
          <p:cNvSpPr txBox="1"/>
          <p:nvPr/>
        </p:nvSpPr>
        <p:spPr>
          <a:xfrm>
            <a:off x="5941801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246E25-684B-4679-8264-0E6429A6EEBF}"/>
              </a:ext>
            </a:extLst>
          </p:cNvPr>
          <p:cNvSpPr txBox="1"/>
          <p:nvPr/>
        </p:nvSpPr>
        <p:spPr>
          <a:xfrm>
            <a:off x="6455553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FB5FFB7-EC58-4BD3-89BA-BDEBE3E42C6A}"/>
              </a:ext>
            </a:extLst>
          </p:cNvPr>
          <p:cNvSpPr txBox="1"/>
          <p:nvPr/>
        </p:nvSpPr>
        <p:spPr>
          <a:xfrm>
            <a:off x="7003978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43AB57E-8DA6-4335-903E-B3AD254092FB}"/>
              </a:ext>
            </a:extLst>
          </p:cNvPr>
          <p:cNvSpPr txBox="1"/>
          <p:nvPr/>
        </p:nvSpPr>
        <p:spPr>
          <a:xfrm>
            <a:off x="7543524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909858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5229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1292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900021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900021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806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8309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內容版面配置區 2">
            <a:extLst>
              <a:ext uri="{FF2B5EF4-FFF2-40B4-BE49-F238E27FC236}">
                <a16:creationId xmlns:a16="http://schemas.microsoft.com/office/drawing/2014/main" id="{5BFFE060-F52A-4091-A121-FB8C313C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862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80217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55DF3D-1D39-418F-92D4-A6EE850A16D8}"/>
              </a:ext>
            </a:extLst>
          </p:cNvPr>
          <p:cNvSpPr txBox="1"/>
          <p:nvPr/>
        </p:nvSpPr>
        <p:spPr>
          <a:xfrm>
            <a:off x="5941801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9246E25-684B-4679-8264-0E6429A6EEBF}"/>
              </a:ext>
            </a:extLst>
          </p:cNvPr>
          <p:cNvSpPr txBox="1"/>
          <p:nvPr/>
        </p:nvSpPr>
        <p:spPr>
          <a:xfrm>
            <a:off x="6455553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FB5FFB7-EC58-4BD3-89BA-BDEBE3E42C6A}"/>
              </a:ext>
            </a:extLst>
          </p:cNvPr>
          <p:cNvSpPr txBox="1"/>
          <p:nvPr/>
        </p:nvSpPr>
        <p:spPr>
          <a:xfrm>
            <a:off x="7003978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909858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5229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1292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900021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923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900021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5131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806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8309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9A79F8A-E1D8-439E-8AAE-FAC2DAEA3FD3}"/>
              </a:ext>
            </a:extLst>
          </p:cNvPr>
          <p:cNvSpPr txBox="1"/>
          <p:nvPr/>
        </p:nvSpPr>
        <p:spPr>
          <a:xfrm>
            <a:off x="5376988" y="478983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97521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51062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內容版面配置區 2">
            <a:extLst>
              <a:ext uri="{FF2B5EF4-FFF2-40B4-BE49-F238E27FC236}">
                <a16:creationId xmlns:a16="http://schemas.microsoft.com/office/drawing/2014/main" id="{27ED0838-7B2F-463A-B7C3-E581142E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445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55DF3D-1D39-418F-92D4-A6EE850A16D8}"/>
              </a:ext>
            </a:extLst>
          </p:cNvPr>
          <p:cNvSpPr txBox="1"/>
          <p:nvPr/>
        </p:nvSpPr>
        <p:spPr>
          <a:xfrm>
            <a:off x="5941801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129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9A79F8A-E1D8-439E-8AAE-FAC2DAEA3FD3}"/>
              </a:ext>
            </a:extLst>
          </p:cNvPr>
          <p:cNvSpPr txBox="1"/>
          <p:nvPr/>
        </p:nvSpPr>
        <p:spPr>
          <a:xfrm>
            <a:off x="5376988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64643E8-EEFF-4975-9336-AF2FE1922C10}"/>
              </a:ext>
            </a:extLst>
          </p:cNvPr>
          <p:cNvSpPr txBox="1"/>
          <p:nvPr/>
        </p:nvSpPr>
        <p:spPr>
          <a:xfrm>
            <a:off x="6450330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內容版面配置區 2">
            <a:extLst>
              <a:ext uri="{FF2B5EF4-FFF2-40B4-BE49-F238E27FC236}">
                <a16:creationId xmlns:a16="http://schemas.microsoft.com/office/drawing/2014/main" id="{545208E8-CCE8-4447-B3BB-B2B95BAE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469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7650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9A79F8A-E1D8-439E-8AAE-FAC2DAEA3FD3}"/>
              </a:ext>
            </a:extLst>
          </p:cNvPr>
          <p:cNvSpPr txBox="1"/>
          <p:nvPr/>
        </p:nvSpPr>
        <p:spPr>
          <a:xfrm>
            <a:off x="5376988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64643E8-EEFF-4975-9336-AF2FE1922C10}"/>
              </a:ext>
            </a:extLst>
          </p:cNvPr>
          <p:cNvSpPr txBox="1"/>
          <p:nvPr/>
        </p:nvSpPr>
        <p:spPr>
          <a:xfrm>
            <a:off x="6450330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0903" y="4955926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0901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內容版面配置區 2">
            <a:extLst>
              <a:ext uri="{FF2B5EF4-FFF2-40B4-BE49-F238E27FC236}">
                <a16:creationId xmlns:a16="http://schemas.microsoft.com/office/drawing/2014/main" id="{F7F2E884-1230-4620-936B-F362FA3D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174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B56E86-39EF-4116-B1B6-BD90D1C552FD}"/>
              </a:ext>
            </a:extLst>
          </p:cNvPr>
          <p:cNvSpPr txBox="1"/>
          <p:nvPr/>
        </p:nvSpPr>
        <p:spPr>
          <a:xfrm>
            <a:off x="4836076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7650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7FC04FC-EFD8-4481-9F91-006B12219AAC}"/>
              </a:ext>
            </a:extLst>
          </p:cNvPr>
          <p:cNvSpPr txBox="1"/>
          <p:nvPr/>
        </p:nvSpPr>
        <p:spPr>
          <a:xfrm>
            <a:off x="374132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0903" y="4955926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0901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63947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7705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55926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內容版面配置區 2">
            <a:extLst>
              <a:ext uri="{FF2B5EF4-FFF2-40B4-BE49-F238E27FC236}">
                <a16:creationId xmlns:a16="http://schemas.microsoft.com/office/drawing/2014/main" id="{6BEBD296-B99D-4683-BA54-0F73E436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086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A9FC10-0EAA-49E1-8D3D-103C687A84B2}"/>
              </a:ext>
            </a:extLst>
          </p:cNvPr>
          <p:cNvSpPr txBox="1"/>
          <p:nvPr/>
        </p:nvSpPr>
        <p:spPr>
          <a:xfrm>
            <a:off x="3224530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0802336-532E-4CD8-BC06-186005ACAFFD}"/>
              </a:ext>
            </a:extLst>
          </p:cNvPr>
          <p:cNvSpPr txBox="1"/>
          <p:nvPr/>
        </p:nvSpPr>
        <p:spPr>
          <a:xfrm>
            <a:off x="8083069" y="370831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7650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0903" y="4955926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0901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63947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7705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55926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31D9F58-D23D-4837-BD41-5F7EFD8133A4}"/>
              </a:ext>
            </a:extLst>
          </p:cNvPr>
          <p:cNvSpPr txBox="1"/>
          <p:nvPr/>
        </p:nvSpPr>
        <p:spPr>
          <a:xfrm>
            <a:off x="3745394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6EF706A7-D13F-4439-A858-AD34D9E78CE1}"/>
              </a:ext>
            </a:extLst>
          </p:cNvPr>
          <p:cNvGrpSpPr/>
          <p:nvPr/>
        </p:nvGrpSpPr>
        <p:grpSpPr>
          <a:xfrm rot="5400000">
            <a:off x="3683722" y="4955926"/>
            <a:ext cx="720001" cy="360003"/>
            <a:chOff x="1028699" y="2857497"/>
            <a:chExt cx="1080001" cy="54000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26FDDA-47E6-4C1F-9E76-6F0579899B5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4A54FC3-8758-4950-A1FC-214328E726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56C5D6BF-CB64-4607-86CB-847A38403F6F}"/>
              </a:ext>
            </a:extLst>
          </p:cNvPr>
          <p:cNvCxnSpPr>
            <a:cxnSpLocks/>
          </p:cNvCxnSpPr>
          <p:nvPr/>
        </p:nvCxnSpPr>
        <p:spPr>
          <a:xfrm rot="5400000">
            <a:off x="3773720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C17C33-AF33-4968-AA11-3290F047E2BA}"/>
              </a:ext>
            </a:extLst>
          </p:cNvPr>
          <p:cNvSpPr txBox="1"/>
          <p:nvPr/>
        </p:nvSpPr>
        <p:spPr>
          <a:xfrm>
            <a:off x="4826671" y="477172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377E73AB-E708-4D8E-B0D7-C3AD7F64FD82}"/>
              </a:ext>
            </a:extLst>
          </p:cNvPr>
          <p:cNvGrpSpPr/>
          <p:nvPr/>
        </p:nvGrpSpPr>
        <p:grpSpPr>
          <a:xfrm rot="5400000">
            <a:off x="4764999" y="3879406"/>
            <a:ext cx="720001" cy="360003"/>
            <a:chOff x="1028699" y="2857497"/>
            <a:chExt cx="1080001" cy="54000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1E958AD-30D3-4CA2-BE02-632C072AA15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5BD29B6-C94F-432C-B7EE-800C35C71BEA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6C2ABD-3A8D-4C14-ADA7-81E258761713}"/>
              </a:ext>
            </a:extLst>
          </p:cNvPr>
          <p:cNvCxnSpPr>
            <a:cxnSpLocks/>
          </p:cNvCxnSpPr>
          <p:nvPr/>
        </p:nvCxnSpPr>
        <p:spPr>
          <a:xfrm rot="5400000">
            <a:off x="4854997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內容版面配置區 2">
            <a:extLst>
              <a:ext uri="{FF2B5EF4-FFF2-40B4-BE49-F238E27FC236}">
                <a16:creationId xmlns:a16="http://schemas.microsoft.com/office/drawing/2014/main" id="{FD8DF4E7-5576-4E82-8D6F-7980CABD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57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6A8000-2500-42B1-823E-FEB1EB28C15F}"/>
              </a:ext>
            </a:extLst>
          </p:cNvPr>
          <p:cNvSpPr txBox="1"/>
          <p:nvPr/>
        </p:nvSpPr>
        <p:spPr>
          <a:xfrm>
            <a:off x="210356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87650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0903" y="4955926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0901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63947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7705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55926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31D9F58-D23D-4837-BD41-5F7EFD8133A4}"/>
              </a:ext>
            </a:extLst>
          </p:cNvPr>
          <p:cNvSpPr txBox="1"/>
          <p:nvPr/>
        </p:nvSpPr>
        <p:spPr>
          <a:xfrm>
            <a:off x="3745394" y="5825965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6EF706A7-D13F-4439-A858-AD34D9E78CE1}"/>
              </a:ext>
            </a:extLst>
          </p:cNvPr>
          <p:cNvGrpSpPr/>
          <p:nvPr/>
        </p:nvGrpSpPr>
        <p:grpSpPr>
          <a:xfrm rot="5400000">
            <a:off x="3683722" y="4955926"/>
            <a:ext cx="720001" cy="360003"/>
            <a:chOff x="1028699" y="2857497"/>
            <a:chExt cx="1080001" cy="54000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26FDDA-47E6-4C1F-9E76-6F0579899B5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4A54FC3-8758-4950-A1FC-214328E726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56C5D6BF-CB64-4607-86CB-847A38403F6F}"/>
              </a:ext>
            </a:extLst>
          </p:cNvPr>
          <p:cNvCxnSpPr>
            <a:cxnSpLocks/>
          </p:cNvCxnSpPr>
          <p:nvPr/>
        </p:nvCxnSpPr>
        <p:spPr>
          <a:xfrm rot="5400000">
            <a:off x="3773720" y="556902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C17C33-AF33-4968-AA11-3290F047E2BA}"/>
              </a:ext>
            </a:extLst>
          </p:cNvPr>
          <p:cNvSpPr txBox="1"/>
          <p:nvPr/>
        </p:nvSpPr>
        <p:spPr>
          <a:xfrm>
            <a:off x="4826671" y="477172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377E73AB-E708-4D8E-B0D7-C3AD7F64FD82}"/>
              </a:ext>
            </a:extLst>
          </p:cNvPr>
          <p:cNvGrpSpPr/>
          <p:nvPr/>
        </p:nvGrpSpPr>
        <p:grpSpPr>
          <a:xfrm rot="5400000">
            <a:off x="4764999" y="3879406"/>
            <a:ext cx="720001" cy="360003"/>
            <a:chOff x="1028699" y="2857497"/>
            <a:chExt cx="1080001" cy="54000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1E958AD-30D3-4CA2-BE02-632C072AA15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5BD29B6-C94F-432C-B7EE-800C35C71BEA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6C2ABD-3A8D-4C14-ADA7-81E258761713}"/>
              </a:ext>
            </a:extLst>
          </p:cNvPr>
          <p:cNvCxnSpPr>
            <a:cxnSpLocks/>
          </p:cNvCxnSpPr>
          <p:nvPr/>
        </p:nvCxnSpPr>
        <p:spPr>
          <a:xfrm rot="5400000">
            <a:off x="4854997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998BED9-D1C5-42C9-B9B4-B4EB205440DD}"/>
              </a:ext>
            </a:extLst>
          </p:cNvPr>
          <p:cNvSpPr txBox="1"/>
          <p:nvPr/>
        </p:nvSpPr>
        <p:spPr>
          <a:xfrm>
            <a:off x="3210588" y="47806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72F1412A-D230-4FC7-84D1-7243520AB291}"/>
              </a:ext>
            </a:extLst>
          </p:cNvPr>
          <p:cNvGrpSpPr/>
          <p:nvPr/>
        </p:nvGrpSpPr>
        <p:grpSpPr>
          <a:xfrm rot="5400000">
            <a:off x="3148916" y="3888309"/>
            <a:ext cx="720001" cy="360003"/>
            <a:chOff x="1028699" y="2857497"/>
            <a:chExt cx="1080001" cy="54000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C8274D6-36A8-4DA5-9E65-5ED246B225BA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3C97F82-BB5D-4CDC-97EE-7B8870539B39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8D8F4C3-59EA-4B53-B5E9-4FFE8ECDBE15}"/>
              </a:ext>
            </a:extLst>
          </p:cNvPr>
          <p:cNvCxnSpPr>
            <a:cxnSpLocks/>
          </p:cNvCxnSpPr>
          <p:nvPr/>
        </p:nvCxnSpPr>
        <p:spPr>
          <a:xfrm rot="5400000">
            <a:off x="3238914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8BF0AE2-6F48-43B3-8785-F4A4431F30F5}"/>
              </a:ext>
            </a:extLst>
          </p:cNvPr>
          <p:cNvSpPr txBox="1"/>
          <p:nvPr/>
        </p:nvSpPr>
        <p:spPr>
          <a:xfrm>
            <a:off x="8077110" y="477172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EC0F811-5B26-4ABF-A206-189A9BE7C4F4}"/>
              </a:ext>
            </a:extLst>
          </p:cNvPr>
          <p:cNvGrpSpPr/>
          <p:nvPr/>
        </p:nvGrpSpPr>
        <p:grpSpPr>
          <a:xfrm rot="5400000">
            <a:off x="8015438" y="3879406"/>
            <a:ext cx="720001" cy="360003"/>
            <a:chOff x="1028699" y="2857497"/>
            <a:chExt cx="1080001" cy="54000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C185FE4-5525-49EC-96EB-0A23E6E1250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255B0CF-AAA2-440F-BDCB-53E8A7F496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BAAC286F-C3F4-4B2C-B712-A1E7B00E6CFF}"/>
              </a:ext>
            </a:extLst>
          </p:cNvPr>
          <p:cNvCxnSpPr>
            <a:cxnSpLocks/>
          </p:cNvCxnSpPr>
          <p:nvPr/>
        </p:nvCxnSpPr>
        <p:spPr>
          <a:xfrm rot="5400000">
            <a:off x="8105436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內容版面配置區 2">
            <a:extLst>
              <a:ext uri="{FF2B5EF4-FFF2-40B4-BE49-F238E27FC236}">
                <a16:creationId xmlns:a16="http://schemas.microsoft.com/office/drawing/2014/main" id="{FB418E89-64D0-430B-8276-B283D4A5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349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/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9652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94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94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94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794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9781" y="4942508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9779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42508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42508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31D9F58-D23D-4837-BD41-5F7EFD8133A4}"/>
              </a:ext>
            </a:extLst>
          </p:cNvPr>
          <p:cNvSpPr txBox="1"/>
          <p:nvPr/>
        </p:nvSpPr>
        <p:spPr>
          <a:xfrm>
            <a:off x="3745394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6EF706A7-D13F-4439-A858-AD34D9E78CE1}"/>
              </a:ext>
            </a:extLst>
          </p:cNvPr>
          <p:cNvGrpSpPr/>
          <p:nvPr/>
        </p:nvGrpSpPr>
        <p:grpSpPr>
          <a:xfrm rot="5400000">
            <a:off x="3683722" y="4942508"/>
            <a:ext cx="720001" cy="360003"/>
            <a:chOff x="1028699" y="2857497"/>
            <a:chExt cx="1080001" cy="54000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26FDDA-47E6-4C1F-9E76-6F0579899B5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4A54FC3-8758-4950-A1FC-214328E726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56C5D6BF-CB64-4607-86CB-847A38403F6F}"/>
              </a:ext>
            </a:extLst>
          </p:cNvPr>
          <p:cNvCxnSpPr>
            <a:cxnSpLocks/>
          </p:cNvCxnSpPr>
          <p:nvPr/>
        </p:nvCxnSpPr>
        <p:spPr>
          <a:xfrm rot="5400000">
            <a:off x="3773720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C17C33-AF33-4968-AA11-3290F047E2BA}"/>
              </a:ext>
            </a:extLst>
          </p:cNvPr>
          <p:cNvSpPr txBox="1"/>
          <p:nvPr/>
        </p:nvSpPr>
        <p:spPr>
          <a:xfrm>
            <a:off x="4826671" y="47794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377E73AB-E708-4D8E-B0D7-C3AD7F64FD82}"/>
              </a:ext>
            </a:extLst>
          </p:cNvPr>
          <p:cNvGrpSpPr/>
          <p:nvPr/>
        </p:nvGrpSpPr>
        <p:grpSpPr>
          <a:xfrm rot="5400000">
            <a:off x="4764999" y="3879406"/>
            <a:ext cx="720001" cy="360003"/>
            <a:chOff x="1028699" y="2857497"/>
            <a:chExt cx="1080001" cy="54000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1E958AD-30D3-4CA2-BE02-632C072AA15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5BD29B6-C94F-432C-B7EE-800C35C71BEA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6C2ABD-3A8D-4C14-ADA7-81E258761713}"/>
              </a:ext>
            </a:extLst>
          </p:cNvPr>
          <p:cNvCxnSpPr>
            <a:cxnSpLocks/>
          </p:cNvCxnSpPr>
          <p:nvPr/>
        </p:nvCxnSpPr>
        <p:spPr>
          <a:xfrm rot="5400000">
            <a:off x="4854997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998BED9-D1C5-42C9-B9B4-B4EB205440DD}"/>
              </a:ext>
            </a:extLst>
          </p:cNvPr>
          <p:cNvSpPr txBox="1"/>
          <p:nvPr/>
        </p:nvSpPr>
        <p:spPr>
          <a:xfrm>
            <a:off x="3210588" y="47794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72F1412A-D230-4FC7-84D1-7243520AB291}"/>
              </a:ext>
            </a:extLst>
          </p:cNvPr>
          <p:cNvGrpSpPr/>
          <p:nvPr/>
        </p:nvGrpSpPr>
        <p:grpSpPr>
          <a:xfrm rot="5400000">
            <a:off x="3148916" y="3888309"/>
            <a:ext cx="720001" cy="360003"/>
            <a:chOff x="1028699" y="2857497"/>
            <a:chExt cx="1080001" cy="54000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C8274D6-36A8-4DA5-9E65-5ED246B225BA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3C97F82-BB5D-4CDC-97EE-7B8870539B39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8D8F4C3-59EA-4B53-B5E9-4FFE8ECDBE15}"/>
              </a:ext>
            </a:extLst>
          </p:cNvPr>
          <p:cNvCxnSpPr>
            <a:cxnSpLocks/>
          </p:cNvCxnSpPr>
          <p:nvPr/>
        </p:nvCxnSpPr>
        <p:spPr>
          <a:xfrm rot="5400000">
            <a:off x="3238914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EC0F811-5B26-4ABF-A206-189A9BE7C4F4}"/>
              </a:ext>
            </a:extLst>
          </p:cNvPr>
          <p:cNvGrpSpPr/>
          <p:nvPr/>
        </p:nvGrpSpPr>
        <p:grpSpPr>
          <a:xfrm rot="5400000">
            <a:off x="8015438" y="3879406"/>
            <a:ext cx="720001" cy="360003"/>
            <a:chOff x="1028699" y="2857497"/>
            <a:chExt cx="1080001" cy="54000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C185FE4-5525-49EC-96EB-0A23E6E1250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255B0CF-AAA2-440F-BDCB-53E8A7F496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BAAC286F-C3F4-4B2C-B712-A1E7B00E6CFF}"/>
              </a:ext>
            </a:extLst>
          </p:cNvPr>
          <p:cNvCxnSpPr>
            <a:cxnSpLocks/>
          </p:cNvCxnSpPr>
          <p:nvPr/>
        </p:nvCxnSpPr>
        <p:spPr>
          <a:xfrm rot="5400000">
            <a:off x="8105436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1961DA2D-AF2F-42B2-AD38-5B315779B78A}"/>
              </a:ext>
            </a:extLst>
          </p:cNvPr>
          <p:cNvSpPr txBox="1"/>
          <p:nvPr/>
        </p:nvSpPr>
        <p:spPr>
          <a:xfrm>
            <a:off x="210421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C0F8B9BF-F083-4286-BFA5-4AE67745897C}"/>
              </a:ext>
            </a:extLst>
          </p:cNvPr>
          <p:cNvGrpSpPr/>
          <p:nvPr/>
        </p:nvGrpSpPr>
        <p:grpSpPr>
          <a:xfrm rot="5400000">
            <a:off x="2042546" y="4942508"/>
            <a:ext cx="720001" cy="360003"/>
            <a:chOff x="1028699" y="2857497"/>
            <a:chExt cx="1080001" cy="540004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0AB3751-C32B-4D12-A536-CBAB211E9BF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E54DE11-1A2D-435C-8385-8ED3416DB54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EBA7F157-D489-40A6-9C84-85D381C07654}"/>
              </a:ext>
            </a:extLst>
          </p:cNvPr>
          <p:cNvCxnSpPr>
            <a:cxnSpLocks/>
          </p:cNvCxnSpPr>
          <p:nvPr/>
        </p:nvCxnSpPr>
        <p:spPr>
          <a:xfrm rot="5400000">
            <a:off x="2132544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36C363F5-E9FE-48B7-AFCE-6300623AD03C}"/>
              </a:ext>
            </a:extLst>
          </p:cNvPr>
          <p:cNvSpPr txBox="1"/>
          <p:nvPr/>
        </p:nvSpPr>
        <p:spPr>
          <a:xfrm>
            <a:off x="8067830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3872B1CB-7DA2-4722-AA45-1C01D4116C0A}"/>
              </a:ext>
            </a:extLst>
          </p:cNvPr>
          <p:cNvGrpSpPr/>
          <p:nvPr/>
        </p:nvGrpSpPr>
        <p:grpSpPr>
          <a:xfrm rot="5400000">
            <a:off x="8006158" y="4942508"/>
            <a:ext cx="720001" cy="360003"/>
            <a:chOff x="1028699" y="2857497"/>
            <a:chExt cx="1080001" cy="540004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3C6796C-ED42-4C68-A3D4-B20732E9C186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0BB8C8DC-BDFE-4ED0-8845-03126120C0F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887073A-5501-4E8D-8E0C-7BD3A83F26D9}"/>
              </a:ext>
            </a:extLst>
          </p:cNvPr>
          <p:cNvCxnSpPr>
            <a:cxnSpLocks/>
          </p:cNvCxnSpPr>
          <p:nvPr/>
        </p:nvCxnSpPr>
        <p:spPr>
          <a:xfrm rot="5400000">
            <a:off x="8096156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內容版面配置區 2">
            <a:extLst>
              <a:ext uri="{FF2B5EF4-FFF2-40B4-BE49-F238E27FC236}">
                <a16:creationId xmlns:a16="http://schemas.microsoft.com/office/drawing/2014/main" id="{649B1260-8511-44AE-ADD0-EF39380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1: input the equivalence pairs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728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/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C741589-FB28-4DA8-8C09-73FAA1E8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608357"/>
                <a:ext cx="610745" cy="276999"/>
              </a:xfrm>
              <a:prstGeom prst="rect">
                <a:avLst/>
              </a:prstGeom>
              <a:blipFill>
                <a:blip r:embed="rId2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/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B285912-37A1-4114-86F2-1CD000C3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2963578"/>
                <a:ext cx="610745" cy="276999"/>
              </a:xfrm>
              <a:prstGeom prst="rect">
                <a:avLst/>
              </a:prstGeom>
              <a:blipFill>
                <a:blip r:embed="rId3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/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592EBD9-CC53-4744-88BB-C835C45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318799"/>
                <a:ext cx="732408" cy="276999"/>
              </a:xfrm>
              <a:prstGeom prst="rect">
                <a:avLst/>
              </a:prstGeom>
              <a:blipFill>
                <a:blip r:embed="rId4"/>
                <a:stretch>
                  <a:fillRect l="-7500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/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CE0A6D1-3966-4CEE-932D-57F583E2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3674020"/>
                <a:ext cx="610745" cy="276999"/>
              </a:xfrm>
              <a:prstGeom prst="rect">
                <a:avLst/>
              </a:prstGeom>
              <a:blipFill>
                <a:blip r:embed="rId5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/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099275-A962-4488-B8A3-DE2194F9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029241"/>
                <a:ext cx="610745" cy="276999"/>
              </a:xfrm>
              <a:prstGeom prst="rect">
                <a:avLst/>
              </a:prstGeom>
              <a:blipFill>
                <a:blip r:embed="rId6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/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DD1B9DB-94FA-43EF-9B2C-F711A7CD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384462"/>
                <a:ext cx="610745" cy="276999"/>
              </a:xfrm>
              <a:prstGeom prst="rect">
                <a:avLst/>
              </a:prstGeom>
              <a:blipFill>
                <a:blip r:embed="rId7"/>
                <a:stretch>
                  <a:fillRect l="-8000" r="-900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/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F47B5A9-EAEF-4BDA-A0CD-A91A7142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4739683"/>
                <a:ext cx="610745" cy="276999"/>
              </a:xfrm>
              <a:prstGeom prst="rect">
                <a:avLst/>
              </a:prstGeom>
              <a:blipFill>
                <a:blip r:embed="rId8"/>
                <a:stretch>
                  <a:fillRect l="-8000" r="-9000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/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7AFAC8-4BC0-48F3-B2EE-39C4E21E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094904"/>
                <a:ext cx="738985" cy="276999"/>
              </a:xfrm>
              <a:prstGeom prst="rect">
                <a:avLst/>
              </a:prstGeom>
              <a:blipFill>
                <a:blip r:embed="rId9"/>
                <a:stretch>
                  <a:fillRect l="-6612" r="-826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/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4DDA592-6CF8-4E96-B410-2974BC18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7" y="5450127"/>
                <a:ext cx="738985" cy="276999"/>
              </a:xfrm>
              <a:prstGeom prst="rect">
                <a:avLst/>
              </a:prstGeom>
              <a:blipFill>
                <a:blip r:embed="rId10"/>
                <a:stretch>
                  <a:fillRect l="-6612" r="-743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9ACA165-978F-4A1E-94F2-985CB8907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85739"/>
              </p:ext>
            </p:extLst>
          </p:nvPr>
        </p:nvGraphicFramePr>
        <p:xfrm>
          <a:off x="2145437" y="2453356"/>
          <a:ext cx="64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60177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85286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803269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275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3295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013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32664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19844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3107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906707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913142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7534144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[8]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[9]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[10]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[11]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343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72455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A01AE5-D8C8-497B-8BC3-BC50E686054A}"/>
              </a:ext>
            </a:extLst>
          </p:cNvPr>
          <p:cNvSpPr txBox="1"/>
          <p:nvPr/>
        </p:nvSpPr>
        <p:spPr>
          <a:xfrm>
            <a:off x="1371031" y="29174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seq[]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83E14A-2FC9-4430-9D52-2E1B6A3C1DAB}"/>
              </a:ext>
            </a:extLst>
          </p:cNvPr>
          <p:cNvCxnSpPr>
            <a:cxnSpLocks/>
          </p:cNvCxnSpPr>
          <p:nvPr/>
        </p:nvCxnSpPr>
        <p:spPr>
          <a:xfrm rot="5400000">
            <a:off x="213189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E1D98D7-06FD-423F-A9B0-D5F6280E129C}"/>
              </a:ext>
            </a:extLst>
          </p:cNvPr>
          <p:cNvCxnSpPr>
            <a:cxnSpLocks/>
          </p:cNvCxnSpPr>
          <p:nvPr/>
        </p:nvCxnSpPr>
        <p:spPr>
          <a:xfrm rot="5400000">
            <a:off x="268031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F7356BC-3054-4EB5-8710-9B4165567EF3}"/>
              </a:ext>
            </a:extLst>
          </p:cNvPr>
          <p:cNvCxnSpPr>
            <a:cxnSpLocks/>
          </p:cNvCxnSpPr>
          <p:nvPr/>
        </p:nvCxnSpPr>
        <p:spPr>
          <a:xfrm rot="5400000">
            <a:off x="323762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839145C-67E6-4AE9-9106-D642606AAFDF}"/>
              </a:ext>
            </a:extLst>
          </p:cNvPr>
          <p:cNvCxnSpPr>
            <a:cxnSpLocks/>
          </p:cNvCxnSpPr>
          <p:nvPr/>
        </p:nvCxnSpPr>
        <p:spPr>
          <a:xfrm rot="5400000">
            <a:off x="3777165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84DF962-E207-40E3-AE66-BBE545CBB428}"/>
              </a:ext>
            </a:extLst>
          </p:cNvPr>
          <p:cNvCxnSpPr>
            <a:cxnSpLocks/>
          </p:cNvCxnSpPr>
          <p:nvPr/>
        </p:nvCxnSpPr>
        <p:spPr>
          <a:xfrm rot="5400000">
            <a:off x="430074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DDEA5F-76A1-45CF-B2A3-9EB7990899BB}"/>
              </a:ext>
            </a:extLst>
          </p:cNvPr>
          <p:cNvCxnSpPr>
            <a:cxnSpLocks/>
          </p:cNvCxnSpPr>
          <p:nvPr/>
        </p:nvCxnSpPr>
        <p:spPr>
          <a:xfrm rot="5400000">
            <a:off x="4849166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BF0C77F-ED75-47EE-B345-6FAA9E3E866A}"/>
              </a:ext>
            </a:extLst>
          </p:cNvPr>
          <p:cNvCxnSpPr>
            <a:cxnSpLocks/>
          </p:cNvCxnSpPr>
          <p:nvPr/>
        </p:nvCxnSpPr>
        <p:spPr>
          <a:xfrm rot="5400000">
            <a:off x="5397590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6BFF65-AD35-4168-ACA8-425A08CD292C}"/>
              </a:ext>
            </a:extLst>
          </p:cNvPr>
          <p:cNvCxnSpPr>
            <a:cxnSpLocks/>
          </p:cNvCxnSpPr>
          <p:nvPr/>
        </p:nvCxnSpPr>
        <p:spPr>
          <a:xfrm rot="5400000">
            <a:off x="5954891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4D9D262-00E0-4C26-A061-43D83CA7E5EB}"/>
              </a:ext>
            </a:extLst>
          </p:cNvPr>
          <p:cNvCxnSpPr>
            <a:cxnSpLocks/>
          </p:cNvCxnSpPr>
          <p:nvPr/>
        </p:nvCxnSpPr>
        <p:spPr>
          <a:xfrm rot="5400000">
            <a:off x="6468643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2BC7287-D1B4-4194-98DF-126D990420EE}"/>
              </a:ext>
            </a:extLst>
          </p:cNvPr>
          <p:cNvCxnSpPr>
            <a:cxnSpLocks/>
          </p:cNvCxnSpPr>
          <p:nvPr/>
        </p:nvCxnSpPr>
        <p:spPr>
          <a:xfrm rot="5400000">
            <a:off x="7017068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5E59DF6-4A4D-4C73-8E6A-CEA3F5F612DE}"/>
              </a:ext>
            </a:extLst>
          </p:cNvPr>
          <p:cNvCxnSpPr>
            <a:cxnSpLocks/>
          </p:cNvCxnSpPr>
          <p:nvPr/>
        </p:nvCxnSpPr>
        <p:spPr>
          <a:xfrm rot="5400000">
            <a:off x="7556614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F6091A-0594-4AE5-8E4E-24355710C76C}"/>
              </a:ext>
            </a:extLst>
          </p:cNvPr>
          <p:cNvCxnSpPr>
            <a:cxnSpLocks/>
          </p:cNvCxnSpPr>
          <p:nvPr/>
        </p:nvCxnSpPr>
        <p:spPr>
          <a:xfrm rot="5400000">
            <a:off x="8096159" y="343831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E9DFC82-6C7B-4F2D-8D56-218AD4F451F5}"/>
              </a:ext>
            </a:extLst>
          </p:cNvPr>
          <p:cNvGrpSpPr/>
          <p:nvPr/>
        </p:nvGrpSpPr>
        <p:grpSpPr>
          <a:xfrm rot="5400000">
            <a:off x="2041892" y="3883262"/>
            <a:ext cx="720001" cy="360003"/>
            <a:chOff x="1028699" y="2857497"/>
            <a:chExt cx="1080001" cy="54000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2CA35-05BE-4507-B476-D9E7AC8507C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7E27A9-49F5-491C-B3C2-C0C96E51ED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6FE4294-1ABD-4550-888F-1D1998B66DD3}"/>
              </a:ext>
            </a:extLst>
          </p:cNvPr>
          <p:cNvCxnSpPr>
            <a:cxnSpLocks/>
          </p:cNvCxnSpPr>
          <p:nvPr/>
        </p:nvCxnSpPr>
        <p:spPr>
          <a:xfrm rot="5400000">
            <a:off x="213189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0709A61-A644-473B-B35C-8753FB064381}"/>
              </a:ext>
            </a:extLst>
          </p:cNvPr>
          <p:cNvSpPr txBox="1"/>
          <p:nvPr/>
        </p:nvSpPr>
        <p:spPr>
          <a:xfrm>
            <a:off x="429652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EC8DC151-0D85-48C0-AB64-F0A7544F2E91}"/>
              </a:ext>
            </a:extLst>
          </p:cNvPr>
          <p:cNvGrpSpPr/>
          <p:nvPr/>
        </p:nvGrpSpPr>
        <p:grpSpPr>
          <a:xfrm rot="5400000">
            <a:off x="4219620" y="3883262"/>
            <a:ext cx="720001" cy="360003"/>
            <a:chOff x="1028699" y="2857497"/>
            <a:chExt cx="1080001" cy="54000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3529692-5C63-4669-BA92-72F0F6C0901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7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EFB15F2-8934-48DD-96DF-7AF53CA5B815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B2CED93-6F01-4561-9F7B-288623431F16}"/>
              </a:ext>
            </a:extLst>
          </p:cNvPr>
          <p:cNvCxnSpPr>
            <a:cxnSpLocks/>
          </p:cNvCxnSpPr>
          <p:nvPr/>
        </p:nvCxnSpPr>
        <p:spPr>
          <a:xfrm rot="5400000">
            <a:off x="430961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1B63550-764F-4BF7-9882-9E2A1E404BD9}"/>
              </a:ext>
            </a:extLst>
          </p:cNvPr>
          <p:cNvSpPr txBox="1"/>
          <p:nvPr/>
        </p:nvSpPr>
        <p:spPr>
          <a:xfrm>
            <a:off x="2667224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8B253B4-D81C-44E8-9DD1-D3C305AF6F7C}"/>
              </a:ext>
            </a:extLst>
          </p:cNvPr>
          <p:cNvGrpSpPr/>
          <p:nvPr/>
        </p:nvGrpSpPr>
        <p:grpSpPr>
          <a:xfrm rot="5400000">
            <a:off x="2605552" y="3883262"/>
            <a:ext cx="720001" cy="360003"/>
            <a:chOff x="1028699" y="2857497"/>
            <a:chExt cx="1080001" cy="540004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AF2E0E7-D313-414F-83BE-A89FD0FEA8A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7B183EB-B773-4D02-9598-4016F9CCF097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8399D79F-153C-4278-A4A9-CE6721DEABFE}"/>
              </a:ext>
            </a:extLst>
          </p:cNvPr>
          <p:cNvCxnSpPr>
            <a:cxnSpLocks/>
          </p:cNvCxnSpPr>
          <p:nvPr/>
        </p:nvCxnSpPr>
        <p:spPr>
          <a:xfrm rot="5400000">
            <a:off x="2695550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622F847-66CC-41F7-B67B-84732B03AD5A}"/>
              </a:ext>
            </a:extLst>
          </p:cNvPr>
          <p:cNvGrpSpPr/>
          <p:nvPr/>
        </p:nvGrpSpPr>
        <p:grpSpPr>
          <a:xfrm rot="5400000">
            <a:off x="3679654" y="3883262"/>
            <a:ext cx="720001" cy="360003"/>
            <a:chOff x="1028699" y="2857497"/>
            <a:chExt cx="1080001" cy="54000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86407A-FC65-4B8A-A112-EEF83AF226C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2743F7E-5EB9-4B2C-B11E-69E40CC30CB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552C57B-E6C0-4A22-B522-8D6D8EB9C350}"/>
              </a:ext>
            </a:extLst>
          </p:cNvPr>
          <p:cNvCxnSpPr>
            <a:cxnSpLocks/>
          </p:cNvCxnSpPr>
          <p:nvPr/>
        </p:nvCxnSpPr>
        <p:spPr>
          <a:xfrm rot="5400000">
            <a:off x="376965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32ADE4C-4DE7-4A52-ABAA-22EDB17F3368}"/>
              </a:ext>
            </a:extLst>
          </p:cNvPr>
          <p:cNvSpPr txBox="1"/>
          <p:nvPr/>
        </p:nvSpPr>
        <p:spPr>
          <a:xfrm>
            <a:off x="7524432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4D6CFECA-E146-450F-BA10-D88EAC441E71}"/>
              </a:ext>
            </a:extLst>
          </p:cNvPr>
          <p:cNvGrpSpPr/>
          <p:nvPr/>
        </p:nvGrpSpPr>
        <p:grpSpPr>
          <a:xfrm rot="5400000">
            <a:off x="7462760" y="3883262"/>
            <a:ext cx="720001" cy="360003"/>
            <a:chOff x="1028699" y="2857497"/>
            <a:chExt cx="1080001" cy="54000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8706190-E647-4ED7-96BC-2BFC3FF40CF7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7FE4FAD-9400-42C3-993B-EC0DC27FBDA3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C572CD1-D314-4F90-821F-586E14626CB7}"/>
              </a:ext>
            </a:extLst>
          </p:cNvPr>
          <p:cNvCxnSpPr>
            <a:cxnSpLocks/>
          </p:cNvCxnSpPr>
          <p:nvPr/>
        </p:nvCxnSpPr>
        <p:spPr>
          <a:xfrm rot="5400000">
            <a:off x="7552758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66FF48D-EBEE-4FE0-A443-ABD6C3295D8F}"/>
              </a:ext>
            </a:extLst>
          </p:cNvPr>
          <p:cNvGrpSpPr/>
          <p:nvPr/>
        </p:nvGrpSpPr>
        <p:grpSpPr>
          <a:xfrm rot="5400000">
            <a:off x="5315316" y="3883262"/>
            <a:ext cx="720001" cy="360003"/>
            <a:chOff x="1028699" y="2857497"/>
            <a:chExt cx="1080001" cy="54000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DC96C9E-9D80-4366-8815-9FA836F9B48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C70279E-3A86-49CA-86FB-EA8B3CF7CA68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FC344E82-FBFA-4D19-B040-837533CB7A2F}"/>
              </a:ext>
            </a:extLst>
          </p:cNvPr>
          <p:cNvCxnSpPr>
            <a:cxnSpLocks/>
          </p:cNvCxnSpPr>
          <p:nvPr/>
        </p:nvCxnSpPr>
        <p:spPr>
          <a:xfrm rot="5400000">
            <a:off x="5405314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5F084BF-CCAC-407E-BE35-4A02845F06B4}"/>
              </a:ext>
            </a:extLst>
          </p:cNvPr>
          <p:cNvSpPr txBox="1"/>
          <p:nvPr/>
        </p:nvSpPr>
        <p:spPr>
          <a:xfrm>
            <a:off x="6990296" y="477557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688FF4C-2F30-493B-AE29-9A6E4C779904}"/>
              </a:ext>
            </a:extLst>
          </p:cNvPr>
          <p:cNvGrpSpPr/>
          <p:nvPr/>
        </p:nvGrpSpPr>
        <p:grpSpPr>
          <a:xfrm rot="5400000">
            <a:off x="6928624" y="3883262"/>
            <a:ext cx="720001" cy="360003"/>
            <a:chOff x="1028699" y="2857497"/>
            <a:chExt cx="1080001" cy="54000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D99B49F-7D20-40B3-8492-94360EF42C9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1C41F3F-A041-411F-8F5F-74FE220660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CCAF61BE-9FF3-4D7B-A113-5F7136B0E274}"/>
              </a:ext>
            </a:extLst>
          </p:cNvPr>
          <p:cNvCxnSpPr>
            <a:cxnSpLocks/>
          </p:cNvCxnSpPr>
          <p:nvPr/>
        </p:nvCxnSpPr>
        <p:spPr>
          <a:xfrm rot="5400000">
            <a:off x="7018622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C915E9-B660-4540-9D3C-82D681F07865}"/>
              </a:ext>
            </a:extLst>
          </p:cNvPr>
          <p:cNvGrpSpPr/>
          <p:nvPr/>
        </p:nvGrpSpPr>
        <p:grpSpPr>
          <a:xfrm rot="5400000">
            <a:off x="6388658" y="3883262"/>
            <a:ext cx="720001" cy="360003"/>
            <a:chOff x="1028699" y="2857497"/>
            <a:chExt cx="1080001" cy="540004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7595074-8AA0-40B7-879B-28F96853E55E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719B605-51EB-4D18-8A9A-550C8130769B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2346963-F340-45EE-8121-45760C349AE6}"/>
              </a:ext>
            </a:extLst>
          </p:cNvPr>
          <p:cNvCxnSpPr>
            <a:cxnSpLocks/>
          </p:cNvCxnSpPr>
          <p:nvPr/>
        </p:nvCxnSpPr>
        <p:spPr>
          <a:xfrm rot="5400000">
            <a:off x="6478656" y="449636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8580159-D16D-44A5-852E-3C786FEAAC17}"/>
              </a:ext>
            </a:extLst>
          </p:cNvPr>
          <p:cNvSpPr txBox="1"/>
          <p:nvPr/>
        </p:nvSpPr>
        <p:spPr>
          <a:xfrm>
            <a:off x="5929161" y="478712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E070D685-6E0B-4DBD-8D1C-3EBD5F397B9B}"/>
              </a:ext>
            </a:extLst>
          </p:cNvPr>
          <p:cNvGrpSpPr/>
          <p:nvPr/>
        </p:nvGrpSpPr>
        <p:grpSpPr>
          <a:xfrm rot="5400000">
            <a:off x="5867489" y="3894812"/>
            <a:ext cx="720001" cy="360003"/>
            <a:chOff x="1028699" y="2857497"/>
            <a:chExt cx="1080001" cy="540004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84387BD-9A3F-4B29-9D15-9048A919704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8C2CAFB-E672-4780-A3C9-8DB9E5F358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64D2337A-794D-405A-A5FE-214C3002B1F8}"/>
              </a:ext>
            </a:extLst>
          </p:cNvPr>
          <p:cNvCxnSpPr>
            <a:cxnSpLocks/>
          </p:cNvCxnSpPr>
          <p:nvPr/>
        </p:nvCxnSpPr>
        <p:spPr>
          <a:xfrm rot="5400000">
            <a:off x="5957487" y="4507915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4093586-287E-460B-A96F-CD1AEAAEDC6D}"/>
              </a:ext>
            </a:extLst>
          </p:cNvPr>
          <p:cNvGrpSpPr/>
          <p:nvPr/>
        </p:nvGrpSpPr>
        <p:grpSpPr>
          <a:xfrm rot="5400000">
            <a:off x="4219781" y="4942508"/>
            <a:ext cx="720001" cy="360003"/>
            <a:chOff x="1028699" y="2857497"/>
            <a:chExt cx="1080001" cy="540004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EBD893-BD8B-464C-B9CA-7E7CD7E0EB90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2696EB2-4DD7-4C94-9516-BDE8ADAC3C1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D639625-E416-4E3B-8CBE-61070A41258B}"/>
              </a:ext>
            </a:extLst>
          </p:cNvPr>
          <p:cNvCxnSpPr>
            <a:cxnSpLocks/>
          </p:cNvCxnSpPr>
          <p:nvPr/>
        </p:nvCxnSpPr>
        <p:spPr>
          <a:xfrm rot="5400000">
            <a:off x="4309779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F549FFB7-4307-4CE4-B1D2-24F548160B1D}"/>
              </a:ext>
            </a:extLst>
          </p:cNvPr>
          <p:cNvSpPr txBox="1"/>
          <p:nvPr/>
        </p:nvSpPr>
        <p:spPr>
          <a:xfrm>
            <a:off x="537698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9527BDE-C2D8-408F-86C0-9234BC580005}"/>
              </a:ext>
            </a:extLst>
          </p:cNvPr>
          <p:cNvGrpSpPr/>
          <p:nvPr/>
        </p:nvGrpSpPr>
        <p:grpSpPr>
          <a:xfrm rot="5400000">
            <a:off x="5315316" y="4942508"/>
            <a:ext cx="720001" cy="360003"/>
            <a:chOff x="1028699" y="2857497"/>
            <a:chExt cx="1080001" cy="54000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15F4D8C-DA23-43A2-ADF1-E635A0FE20A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BECD2B2-7E36-427B-B356-D8AABC39482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8EA6B691-4C91-40F0-8732-CE45AA281CC3}"/>
              </a:ext>
            </a:extLst>
          </p:cNvPr>
          <p:cNvCxnSpPr>
            <a:cxnSpLocks/>
          </p:cNvCxnSpPr>
          <p:nvPr/>
        </p:nvCxnSpPr>
        <p:spPr>
          <a:xfrm rot="5400000">
            <a:off x="5405314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5AE83B5-1861-44C0-9704-8817691B13FC}"/>
              </a:ext>
            </a:extLst>
          </p:cNvPr>
          <p:cNvSpPr txBox="1"/>
          <p:nvPr/>
        </p:nvSpPr>
        <p:spPr>
          <a:xfrm>
            <a:off x="6460052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FF81B33-DD1F-427D-8457-F17682E3B95D}"/>
              </a:ext>
            </a:extLst>
          </p:cNvPr>
          <p:cNvGrpSpPr/>
          <p:nvPr/>
        </p:nvGrpSpPr>
        <p:grpSpPr>
          <a:xfrm rot="5400000">
            <a:off x="6398380" y="4942508"/>
            <a:ext cx="720001" cy="360003"/>
            <a:chOff x="1028699" y="2857497"/>
            <a:chExt cx="1080001" cy="540004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EA6A69-9A54-454A-BF31-EC4EB8A05D01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9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3AF8E9F-8506-4005-BA1C-526144EF5682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7793A3D-53B7-41E9-ABD1-72E1014A221E}"/>
              </a:ext>
            </a:extLst>
          </p:cNvPr>
          <p:cNvCxnSpPr>
            <a:cxnSpLocks/>
          </p:cNvCxnSpPr>
          <p:nvPr/>
        </p:nvCxnSpPr>
        <p:spPr>
          <a:xfrm rot="5400000">
            <a:off x="6488378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D31D9F58-D23D-4837-BD41-5F7EFD8133A4}"/>
              </a:ext>
            </a:extLst>
          </p:cNvPr>
          <p:cNvSpPr txBox="1"/>
          <p:nvPr/>
        </p:nvSpPr>
        <p:spPr>
          <a:xfrm>
            <a:off x="3745394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6EF706A7-D13F-4439-A858-AD34D9E78CE1}"/>
              </a:ext>
            </a:extLst>
          </p:cNvPr>
          <p:cNvGrpSpPr/>
          <p:nvPr/>
        </p:nvGrpSpPr>
        <p:grpSpPr>
          <a:xfrm rot="5400000">
            <a:off x="3683722" y="4942508"/>
            <a:ext cx="720001" cy="360003"/>
            <a:chOff x="1028699" y="2857497"/>
            <a:chExt cx="1080001" cy="54000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626FDDA-47E6-4C1F-9E76-6F0579899B5C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94A54FC3-8758-4950-A1FC-214328E7263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56C5D6BF-CB64-4607-86CB-847A38403F6F}"/>
              </a:ext>
            </a:extLst>
          </p:cNvPr>
          <p:cNvCxnSpPr>
            <a:cxnSpLocks/>
          </p:cNvCxnSpPr>
          <p:nvPr/>
        </p:nvCxnSpPr>
        <p:spPr>
          <a:xfrm rot="5400000">
            <a:off x="3773720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3C17C33-AF33-4968-AA11-3290F047E2BA}"/>
              </a:ext>
            </a:extLst>
          </p:cNvPr>
          <p:cNvSpPr txBox="1"/>
          <p:nvPr/>
        </p:nvSpPr>
        <p:spPr>
          <a:xfrm>
            <a:off x="4826671" y="477172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377E73AB-E708-4D8E-B0D7-C3AD7F64FD82}"/>
              </a:ext>
            </a:extLst>
          </p:cNvPr>
          <p:cNvGrpSpPr/>
          <p:nvPr/>
        </p:nvGrpSpPr>
        <p:grpSpPr>
          <a:xfrm rot="5400000">
            <a:off x="4764999" y="3879406"/>
            <a:ext cx="720001" cy="360003"/>
            <a:chOff x="1028699" y="2857497"/>
            <a:chExt cx="1080001" cy="540004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1E958AD-30D3-4CA2-BE02-632C072AA15D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5BD29B6-C94F-432C-B7EE-800C35C71BEA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B6C2ABD-3A8D-4C14-ADA7-81E258761713}"/>
              </a:ext>
            </a:extLst>
          </p:cNvPr>
          <p:cNvCxnSpPr>
            <a:cxnSpLocks/>
          </p:cNvCxnSpPr>
          <p:nvPr/>
        </p:nvCxnSpPr>
        <p:spPr>
          <a:xfrm rot="5400000">
            <a:off x="4854997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998BED9-D1C5-42C9-B9B4-B4EB205440DD}"/>
              </a:ext>
            </a:extLst>
          </p:cNvPr>
          <p:cNvSpPr txBox="1"/>
          <p:nvPr/>
        </p:nvSpPr>
        <p:spPr>
          <a:xfrm>
            <a:off x="3210588" y="478062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72F1412A-D230-4FC7-84D1-7243520AB291}"/>
              </a:ext>
            </a:extLst>
          </p:cNvPr>
          <p:cNvGrpSpPr/>
          <p:nvPr/>
        </p:nvGrpSpPr>
        <p:grpSpPr>
          <a:xfrm rot="5400000">
            <a:off x="3148916" y="3888309"/>
            <a:ext cx="720001" cy="360003"/>
            <a:chOff x="1028699" y="2857497"/>
            <a:chExt cx="1080001" cy="54000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C8274D6-36A8-4DA5-9E65-5ED246B225BA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3C97F82-BB5D-4CDC-97EE-7B8870539B39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8D8F4C3-59EA-4B53-B5E9-4FFE8ECDBE15}"/>
              </a:ext>
            </a:extLst>
          </p:cNvPr>
          <p:cNvCxnSpPr>
            <a:cxnSpLocks/>
          </p:cNvCxnSpPr>
          <p:nvPr/>
        </p:nvCxnSpPr>
        <p:spPr>
          <a:xfrm rot="5400000">
            <a:off x="3238914" y="450141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EC0F811-5B26-4ABF-A206-189A9BE7C4F4}"/>
              </a:ext>
            </a:extLst>
          </p:cNvPr>
          <p:cNvGrpSpPr/>
          <p:nvPr/>
        </p:nvGrpSpPr>
        <p:grpSpPr>
          <a:xfrm rot="5400000">
            <a:off x="8015438" y="3879406"/>
            <a:ext cx="720001" cy="360003"/>
            <a:chOff x="1028699" y="2857497"/>
            <a:chExt cx="1080001" cy="54000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C185FE4-5525-49EC-96EB-0A23E6E1250F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255B0CF-AAA2-440F-BDCB-53E8A7F49610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BAAC286F-C3F4-4B2C-B712-A1E7B00E6CFF}"/>
              </a:ext>
            </a:extLst>
          </p:cNvPr>
          <p:cNvCxnSpPr>
            <a:cxnSpLocks/>
          </p:cNvCxnSpPr>
          <p:nvPr/>
        </p:nvCxnSpPr>
        <p:spPr>
          <a:xfrm rot="5400000">
            <a:off x="8105436" y="449250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1961DA2D-AF2F-42B2-AD38-5B315779B78A}"/>
              </a:ext>
            </a:extLst>
          </p:cNvPr>
          <p:cNvSpPr txBox="1"/>
          <p:nvPr/>
        </p:nvSpPr>
        <p:spPr>
          <a:xfrm>
            <a:off x="2104218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C0F8B9BF-F083-4286-BFA5-4AE67745897C}"/>
              </a:ext>
            </a:extLst>
          </p:cNvPr>
          <p:cNvGrpSpPr/>
          <p:nvPr/>
        </p:nvGrpSpPr>
        <p:grpSpPr>
          <a:xfrm rot="5400000">
            <a:off x="2042546" y="4942508"/>
            <a:ext cx="720001" cy="360003"/>
            <a:chOff x="1028699" y="2857497"/>
            <a:chExt cx="1080001" cy="540004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0AB3751-C32B-4D12-A536-CBAB211E9BF9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E54DE11-1A2D-435C-8385-8ED3416DB546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EBA7F157-D489-40A6-9C84-85D381C07654}"/>
              </a:ext>
            </a:extLst>
          </p:cNvPr>
          <p:cNvCxnSpPr>
            <a:cxnSpLocks/>
          </p:cNvCxnSpPr>
          <p:nvPr/>
        </p:nvCxnSpPr>
        <p:spPr>
          <a:xfrm rot="5400000">
            <a:off x="2132544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36C363F5-E9FE-48B7-AFCE-6300623AD03C}"/>
              </a:ext>
            </a:extLst>
          </p:cNvPr>
          <p:cNvSpPr txBox="1"/>
          <p:nvPr/>
        </p:nvSpPr>
        <p:spPr>
          <a:xfrm>
            <a:off x="8067830" y="579566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NULL</a:t>
            </a:r>
            <a:endParaRPr lang="zh-TW" altLang="en-US" sz="1400" dirty="0"/>
          </a:p>
        </p:txBody>
      </p: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3872B1CB-7DA2-4722-AA45-1C01D4116C0A}"/>
              </a:ext>
            </a:extLst>
          </p:cNvPr>
          <p:cNvGrpSpPr/>
          <p:nvPr/>
        </p:nvGrpSpPr>
        <p:grpSpPr>
          <a:xfrm rot="5400000">
            <a:off x="8006158" y="4942508"/>
            <a:ext cx="720001" cy="360003"/>
            <a:chOff x="1028699" y="2857497"/>
            <a:chExt cx="1080001" cy="540004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3C6796C-ED42-4C68-A3D4-B20732E9C186}"/>
                </a:ext>
              </a:extLst>
            </p:cNvPr>
            <p:cNvSpPr/>
            <p:nvPr/>
          </p:nvSpPr>
          <p:spPr>
            <a:xfrm>
              <a:off x="1028699" y="2857497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0BB8C8DC-BDFE-4ED0-8845-03126120C0F4}"/>
                </a:ext>
              </a:extLst>
            </p:cNvPr>
            <p:cNvSpPr/>
            <p:nvPr/>
          </p:nvSpPr>
          <p:spPr>
            <a:xfrm rot="10800000" flipH="1">
              <a:off x="1568700" y="2857501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887073A-5501-4E8D-8E0C-7BD3A83F26D9}"/>
              </a:ext>
            </a:extLst>
          </p:cNvPr>
          <p:cNvCxnSpPr>
            <a:cxnSpLocks/>
          </p:cNvCxnSpPr>
          <p:nvPr/>
        </p:nvCxnSpPr>
        <p:spPr>
          <a:xfrm rot="5400000">
            <a:off x="8096156" y="555561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內容版面配置區 2">
            <a:extLst>
              <a:ext uri="{FF2B5EF4-FFF2-40B4-BE49-F238E27FC236}">
                <a16:creationId xmlns:a16="http://schemas.microsoft.com/office/drawing/2014/main" id="{649B1260-8511-44AE-ADD0-EF39380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Phase 2: output the equivalence classes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E83889-2CBF-4929-8EB4-DD6262F185EA}"/>
              </a:ext>
            </a:extLst>
          </p:cNvPr>
          <p:cNvSpPr/>
          <p:nvPr/>
        </p:nvSpPr>
        <p:spPr>
          <a:xfrm>
            <a:off x="5859293" y="641384"/>
            <a:ext cx="306384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New class:     0   11    4    7    2</a:t>
            </a:r>
          </a:p>
          <a:p>
            <a:r>
              <a:rPr lang="zh-TW" altLang="en-US" dirty="0"/>
              <a:t>New class:     1    3    5</a:t>
            </a:r>
          </a:p>
          <a:p>
            <a:r>
              <a:rPr lang="zh-TW" altLang="en-US" dirty="0"/>
              <a:t>New class:     6    8   10    9</a:t>
            </a:r>
          </a:p>
        </p:txBody>
      </p:sp>
    </p:spTree>
    <p:extLst>
      <p:ext uri="{BB962C8B-B14F-4D97-AF65-F5344CB8AC3E}">
        <p14:creationId xmlns:p14="http://schemas.microsoft.com/office/powerpoint/2010/main" val="2104090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58EDEF-CE6A-4C0E-BC34-7A38FD49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4470"/>
            <a:ext cx="6067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Inserting and deleting nodes in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insert a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insert z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insert k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8700" y="2532183"/>
            <a:ext cx="1080000" cy="540000"/>
            <a:chOff x="1028700" y="2857500"/>
            <a:chExt cx="1080000" cy="540000"/>
          </a:xfrm>
        </p:grpSpPr>
        <p:sp>
          <p:nvSpPr>
            <p:cNvPr id="4" name="矩形 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" name="直線單箭頭接點 7"/>
          <p:cNvCxnSpPr/>
          <p:nvPr/>
        </p:nvCxnSpPr>
        <p:spPr>
          <a:xfrm>
            <a:off x="1838700" y="28021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648700" y="257135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28700" y="4084573"/>
            <a:ext cx="1080000" cy="540000"/>
            <a:chOff x="1028700" y="2857500"/>
            <a:chExt cx="1080000" cy="540000"/>
          </a:xfrm>
        </p:grpSpPr>
        <p:sp>
          <p:nvSpPr>
            <p:cNvPr id="16" name="矩形 15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1838700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140546" y="412374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2558562" y="4084573"/>
            <a:ext cx="1080000" cy="540000"/>
            <a:chOff x="1028700" y="2857500"/>
            <a:chExt cx="1080000" cy="540000"/>
          </a:xfrm>
        </p:grpSpPr>
        <p:sp>
          <p:nvSpPr>
            <p:cNvPr id="21" name="矩形 20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3" name="直線單箭頭接點 22"/>
          <p:cNvCxnSpPr/>
          <p:nvPr/>
        </p:nvCxnSpPr>
        <p:spPr>
          <a:xfrm>
            <a:off x="3368562" y="435457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1028700" y="5676131"/>
            <a:ext cx="1080000" cy="540000"/>
            <a:chOff x="1028700" y="2857500"/>
            <a:chExt cx="1080000" cy="540000"/>
          </a:xfrm>
        </p:grpSpPr>
        <p:sp>
          <p:nvSpPr>
            <p:cNvPr id="25" name="矩形 24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" name="直線單箭頭接點 26"/>
          <p:cNvCxnSpPr/>
          <p:nvPr/>
        </p:nvCxnSpPr>
        <p:spPr>
          <a:xfrm>
            <a:off x="1838700" y="594613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82869" y="571529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4100885" y="5676131"/>
            <a:ext cx="1080000" cy="540000"/>
            <a:chOff x="1028700" y="2857500"/>
            <a:chExt cx="1080000" cy="540000"/>
          </a:xfrm>
        </p:grpSpPr>
        <p:sp>
          <p:nvSpPr>
            <p:cNvPr id="30" name="矩形 2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2" name="直線單箭頭接點 31"/>
          <p:cNvCxnSpPr/>
          <p:nvPr/>
        </p:nvCxnSpPr>
        <p:spPr>
          <a:xfrm>
            <a:off x="4910885" y="594613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2558562" y="5676131"/>
            <a:ext cx="1080000" cy="540000"/>
            <a:chOff x="1028700" y="2857500"/>
            <a:chExt cx="1080000" cy="540000"/>
          </a:xfrm>
        </p:grpSpPr>
        <p:sp>
          <p:nvSpPr>
            <p:cNvPr id="34" name="矩形 33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k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6" name="直線單箭頭接點 35"/>
          <p:cNvCxnSpPr/>
          <p:nvPr/>
        </p:nvCxnSpPr>
        <p:spPr>
          <a:xfrm>
            <a:off x="3368562" y="5946131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5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equivalence pairs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0FF124-4278-45DB-AC45-08F3BB7A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94057"/>
            <a:ext cx="6448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0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943350" cy="1325563"/>
          </a:xfrm>
        </p:spPr>
        <p:txBody>
          <a:bodyPr/>
          <a:lstStyle/>
          <a:p>
            <a:r>
              <a:rPr lang="en-US" altLang="zh-TW" dirty="0"/>
              <a:t>Equivalence 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  <a:r>
              <a:rPr lang="en-US" altLang="zh-TW" dirty="0"/>
              <a:t>equivalence classes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C2CA20-4DCC-4294-8EDD-32F4CF44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66675"/>
            <a:ext cx="45148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1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Inserting and deleting nodes in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delete k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delete a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insert n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28700" y="2563504"/>
            <a:ext cx="1080000" cy="540000"/>
            <a:chOff x="1028700" y="2857500"/>
            <a:chExt cx="1080000" cy="540000"/>
          </a:xfrm>
        </p:grpSpPr>
        <p:sp>
          <p:nvSpPr>
            <p:cNvPr id="16" name="矩形 15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單箭頭接點 17"/>
          <p:cNvCxnSpPr/>
          <p:nvPr/>
        </p:nvCxnSpPr>
        <p:spPr>
          <a:xfrm>
            <a:off x="1838700" y="283350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140546" y="260267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2558562" y="2563504"/>
            <a:ext cx="1080000" cy="540000"/>
            <a:chOff x="1028700" y="2857500"/>
            <a:chExt cx="1080000" cy="540000"/>
          </a:xfrm>
        </p:grpSpPr>
        <p:sp>
          <p:nvSpPr>
            <p:cNvPr id="21" name="矩形 20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3" name="直線單箭頭接點 22"/>
          <p:cNvCxnSpPr/>
          <p:nvPr/>
        </p:nvCxnSpPr>
        <p:spPr>
          <a:xfrm>
            <a:off x="3368562" y="2833504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610684" y="415055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028700" y="4111383"/>
            <a:ext cx="1080000" cy="540000"/>
            <a:chOff x="1028700" y="2857500"/>
            <a:chExt cx="1080000" cy="540000"/>
          </a:xfrm>
        </p:grpSpPr>
        <p:sp>
          <p:nvSpPr>
            <p:cNvPr id="30" name="矩形 29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2" name="直線單箭頭接點 31"/>
          <p:cNvCxnSpPr/>
          <p:nvPr/>
        </p:nvCxnSpPr>
        <p:spPr>
          <a:xfrm>
            <a:off x="1838700" y="438138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1028700" y="5636963"/>
            <a:ext cx="1080000" cy="540000"/>
            <a:chOff x="1028700" y="2857500"/>
            <a:chExt cx="1080000" cy="540000"/>
          </a:xfrm>
        </p:grpSpPr>
        <p:sp>
          <p:nvSpPr>
            <p:cNvPr id="38" name="矩形 37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0" name="直線單箭頭接點 39"/>
          <p:cNvCxnSpPr/>
          <p:nvPr/>
        </p:nvCxnSpPr>
        <p:spPr>
          <a:xfrm>
            <a:off x="1838700" y="59069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140546" y="567613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NULL</a:t>
            </a:r>
            <a:endParaRPr lang="zh-TW" alt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2558562" y="5636963"/>
            <a:ext cx="1080000" cy="540000"/>
            <a:chOff x="1028700" y="2857500"/>
            <a:chExt cx="1080000" cy="540000"/>
          </a:xfrm>
        </p:grpSpPr>
        <p:sp>
          <p:nvSpPr>
            <p:cNvPr id="43" name="矩形 42"/>
            <p:cNvSpPr/>
            <p:nvPr/>
          </p:nvSpPr>
          <p:spPr>
            <a:xfrm>
              <a:off x="102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</a:rPr>
                <a:t>z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568700" y="2857500"/>
              <a:ext cx="540000" cy="5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>
            <a:off x="3368562" y="5906963"/>
            <a:ext cx="71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13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Inserting and deleting nodes in a list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(struct)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5CAF18-B82D-480C-AD9E-4CB91363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9" y="2690489"/>
            <a:ext cx="8839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7886700" cy="4351338"/>
          </a:xfrm>
        </p:spPr>
        <p:txBody>
          <a:bodyPr/>
          <a:lstStyle/>
          <a:p>
            <a:r>
              <a:rPr lang="zh-TW" altLang="en-US" dirty="0"/>
              <a:t>插入</a:t>
            </a:r>
            <a:r>
              <a:rPr lang="en-US" altLang="zh-TW" dirty="0"/>
              <a:t>: push()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BD3755-04BC-46D5-A383-11F7639C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39"/>
            <a:ext cx="6944090" cy="6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7886700" cy="4351338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en-US" altLang="zh-TW" dirty="0"/>
              <a:t>: delete()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0DA66E-A45B-4589-8C2C-2D6AA8CE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22382"/>
            <a:ext cx="6445325" cy="64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altLang="zh-TW" dirty="0"/>
              <a:t>Implementation stack by linked lists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實作</a:t>
            </a:r>
            <a:r>
              <a:rPr lang="en-US" altLang="zh-TW" dirty="0"/>
              <a:t>stack</a:t>
            </a:r>
            <a:r>
              <a:rPr lang="zh-TW" altLang="en-US" dirty="0"/>
              <a:t>的插入和刪除功能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en-US" altLang="zh-TW" dirty="0"/>
              <a:t>node</a:t>
            </a:r>
            <a:r>
              <a:rPr lang="zh-TW" altLang="en-US" dirty="0"/>
              <a:t>的結構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push()</a:t>
            </a:r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pop()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88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1634</Words>
  <Application>Microsoft Office PowerPoint</Application>
  <PresentationFormat>如螢幕大小 (4:3)</PresentationFormat>
  <Paragraphs>752</Paragraphs>
  <Slides>41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Office 佈景主題</vt:lpstr>
      <vt:lpstr>Chapter 4  Linked Lists</vt:lpstr>
      <vt:lpstr>Outline</vt:lpstr>
      <vt:lpstr>Inserting and deleting nodes in a list</vt:lpstr>
      <vt:lpstr>Inserting and deleting nodes in a list</vt:lpstr>
      <vt:lpstr>Inserting and deleting nodes in a list</vt:lpstr>
      <vt:lpstr>Inserting and deleting nodes in a list</vt:lpstr>
      <vt:lpstr>PowerPoint 簡報</vt:lpstr>
      <vt:lpstr>PowerPoint 簡報</vt:lpstr>
      <vt:lpstr>Implementation stack by linked lists</vt:lpstr>
      <vt:lpstr>Implementation stack by linked lists</vt:lpstr>
      <vt:lpstr>Implementation stack by linked lists</vt:lpstr>
      <vt:lpstr>Implementation stack by linked lists</vt:lpstr>
      <vt:lpstr>Implementation stack by linked lists</vt:lpstr>
      <vt:lpstr>Implementation stack by linked lists</vt:lpstr>
      <vt:lpstr>Implementation queue by linked lists</vt:lpstr>
      <vt:lpstr>Implementation queue by linked lists</vt:lpstr>
      <vt:lpstr>Implementation queue by linked lists</vt:lpstr>
      <vt:lpstr>Implementation queue by linked lists</vt:lpstr>
      <vt:lpstr>Implementation queue by linked lists</vt:lpstr>
      <vt:lpstr>Implementation queue by linked lists</vt:lpstr>
      <vt:lpstr>Algorithm for adding polynomials</vt:lpstr>
      <vt:lpstr>Algorithm for adding polynomials</vt:lpstr>
      <vt:lpstr>Algorithm for adding polynomials</vt:lpstr>
      <vt:lpstr>Algorithm for adding polynomials</vt:lpstr>
      <vt:lpstr>Algorithm for adding polynomials</vt:lpstr>
      <vt:lpstr>Algorithm for adding polynomials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  <vt:lpstr>Equivalence relations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44</cp:revision>
  <dcterms:created xsi:type="dcterms:W3CDTF">2019-03-16T08:20:58Z</dcterms:created>
  <dcterms:modified xsi:type="dcterms:W3CDTF">2019-08-15T10:06:55Z</dcterms:modified>
</cp:coreProperties>
</file>