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61" r:id="rId6"/>
    <p:sldId id="276" r:id="rId7"/>
    <p:sldId id="277" r:id="rId8"/>
    <p:sldId id="265" r:id="rId9"/>
    <p:sldId id="262" r:id="rId10"/>
    <p:sldId id="263" r:id="rId11"/>
    <p:sldId id="264" r:id="rId12"/>
    <p:sldId id="259" r:id="rId13"/>
    <p:sldId id="278" r:id="rId14"/>
    <p:sldId id="260" r:id="rId15"/>
    <p:sldId id="266" r:id="rId16"/>
    <p:sldId id="267" r:id="rId17"/>
    <p:sldId id="268" r:id="rId18"/>
    <p:sldId id="271" r:id="rId19"/>
    <p:sldId id="274" r:id="rId20"/>
    <p:sldId id="269" r:id="rId21"/>
    <p:sldId id="27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DE3C-F298-4F1E-9B77-742B84821759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892EE-CC53-4BEA-A93B-1F5DEA9B2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9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2EE-CC53-4BEA-A93B-1F5DEA9B21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2EE-CC53-4BEA-A93B-1F5DEA9B21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7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2EE-CC53-4BEA-A93B-1F5DEA9B21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82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2EE-CC53-4BEA-A93B-1F5DEA9B21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5 Trees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圖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00" y="3603600"/>
            <a:ext cx="5284800" cy="2523711"/>
          </a:xfrm>
          <a:prstGeom prst="rect">
            <a:avLst/>
          </a:prstGeom>
        </p:spPr>
      </p:pic>
      <p:sp>
        <p:nvSpPr>
          <p:cNvPr id="32" name="橢圓 3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8249131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674932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374970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後序</a:t>
            </a:r>
            <a:r>
              <a:rPr lang="zh-TW" altLang="en-US" dirty="0" smtClean="0"/>
              <a:t>走訪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): 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4499608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7499228" y="244764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5999418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524951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225597" y="2763220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37510" y="3763152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756312" y="485053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24240" y="377111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879172" y="486399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581733" y="486399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23908" y="578766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88193" y="4301216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1527670" y="5404366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>
            <a:off x="613160" y="3259348"/>
            <a:ext cx="702159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1713715" y="3259348"/>
            <a:ext cx="707014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1873354" y="4267241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2619927" y="4267241"/>
            <a:ext cx="425305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1870653" y="5445116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812358" y="4267241"/>
            <a:ext cx="353033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4281723" y="461003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281723" y="492445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281723" y="523888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819547" y="5398448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1162530" y="5439198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2869111" y="5390141"/>
            <a:ext cx="155498" cy="49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088399" y="5411657"/>
            <a:ext cx="155498" cy="49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101505" y="6319848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2444488" y="6360598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>
            <a:grpSpLocks noChangeAspect="1"/>
          </p:cNvGrpSpPr>
          <p:nvPr/>
        </p:nvGrpSpPr>
        <p:grpSpPr>
          <a:xfrm>
            <a:off x="336940" y="2763221"/>
            <a:ext cx="2995490" cy="3600000"/>
            <a:chOff x="1654837" y="3012141"/>
            <a:chExt cx="1864418" cy="2240670"/>
          </a:xfrm>
          <a:noFill/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40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22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65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98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59" idx="1"/>
              <a:endCxn id="51" idx="4"/>
            </p:cNvCxnSpPr>
            <p:nvPr/>
          </p:nvCxnSpPr>
          <p:spPr>
            <a:xfrm flipH="1" flipV="1">
              <a:off x="2614530" y="4672521"/>
              <a:ext cx="216708" cy="2719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52" idx="0"/>
              <a:endCxn id="49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779883" y="489159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70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8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4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  <p:bldP spid="68" grpId="10" animBg="1"/>
      <p:bldP spid="68" grpId="11" animBg="1"/>
      <p:bldP spid="68" grpId="12" animBg="1"/>
      <p:bldP spid="68" grpId="13" animBg="1"/>
      <p:bldP spid="68" grpId="14" animBg="1"/>
      <p:bldP spid="68" grpId="15" animBg="1"/>
      <p:bldP spid="68" grpId="16" animBg="1"/>
      <p:bldP spid="68" grpId="17" animBg="1"/>
      <p:bldP spid="68" grpId="18" animBg="1"/>
      <p:bldP spid="68" grpId="19" animBg="1"/>
      <p:bldP spid="68" grpId="20" animBg="1"/>
      <p:bldP spid="68" grpId="21" animBg="1"/>
      <p:bldP spid="68" grpId="22" animBg="1"/>
      <p:bldP spid="68" grpId="23" animBg="1"/>
      <p:bldP spid="68" grpId="24" animBg="1"/>
      <p:bldP spid="68" grpId="25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69" grpId="9" animBg="1"/>
      <p:bldP spid="69" grpId="10" animBg="1"/>
      <p:bldP spid="69" grpId="11" animBg="1"/>
      <p:bldP spid="69" grpId="12" animBg="1"/>
      <p:bldP spid="69" grpId="13" animBg="1"/>
      <p:bldP spid="69" grpId="14" animBg="1"/>
      <p:bldP spid="69" grpId="15" animBg="1"/>
      <p:bldP spid="69" grpId="16" animBg="1"/>
      <p:bldP spid="69" grpId="17" animBg="1"/>
      <p:bldP spid="69" grpId="18" animBg="1"/>
      <p:bldP spid="69" grpId="19" animBg="1"/>
      <p:bldP spid="69" grpId="20" animBg="1"/>
      <p:bldP spid="69" grpId="2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70" grpId="9" animBg="1"/>
      <p:bldP spid="70" grpId="10" animBg="1"/>
      <p:bldP spid="70" grpId="11" animBg="1"/>
      <p:bldP spid="70" grpId="1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圖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23" y="3112082"/>
            <a:ext cx="3781425" cy="3762375"/>
          </a:xfrm>
          <a:prstGeom prst="rect">
            <a:avLst/>
          </a:prstGeom>
        </p:spPr>
      </p:pic>
      <p:sp>
        <p:nvSpPr>
          <p:cNvPr id="37" name="橢圓 36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8249131" y="244764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7499228" y="2447640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階層</a:t>
            </a:r>
            <a:r>
              <a:rPr lang="zh-TW" altLang="en-US" dirty="0" smtClean="0"/>
              <a:t>走訪</a:t>
            </a:r>
            <a:r>
              <a:rPr lang="en-US" altLang="zh-TW" dirty="0" smtClean="0"/>
              <a:t>(level-order): 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74970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4499608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5999418" y="244763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5249513" y="2447640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674932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225597" y="2763220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37510" y="3763152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756312" y="485053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24240" y="377111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879172" y="486399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581733" y="486399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23908" y="578766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4454511" y="360740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454511" y="410147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454511" y="455850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454511" y="501554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4454511" y="544967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接點 74"/>
          <p:cNvCxnSpPr>
            <a:cxnSpLocks noChangeAspect="1"/>
          </p:cNvCxnSpPr>
          <p:nvPr/>
        </p:nvCxnSpPr>
        <p:spPr>
          <a:xfrm rot="-2700000">
            <a:off x="5388673" y="256363"/>
            <a:ext cx="288000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cxnSpLocks noChangeAspect="1"/>
          </p:cNvCxnSpPr>
          <p:nvPr/>
        </p:nvCxnSpPr>
        <p:spPr>
          <a:xfrm rot="-2700000">
            <a:off x="5372395" y="935931"/>
            <a:ext cx="288000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758237" y="13340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8361554" y="1761617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70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7756451" y="1761618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98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4730933" y="1761617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40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5336037" y="1765857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17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6546245" y="1761617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22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5941141" y="1761618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95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7151348" y="1764633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65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46" name="群組 45"/>
          <p:cNvGrpSpPr>
            <a:grpSpLocks noChangeAspect="1"/>
          </p:cNvGrpSpPr>
          <p:nvPr/>
        </p:nvGrpSpPr>
        <p:grpSpPr>
          <a:xfrm>
            <a:off x="336940" y="2763221"/>
            <a:ext cx="2995490" cy="3600000"/>
            <a:chOff x="1654837" y="3012141"/>
            <a:chExt cx="1864418" cy="2240670"/>
          </a:xfrm>
          <a:noFill/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40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22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65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98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59" idx="1"/>
              <a:endCxn id="51" idx="4"/>
            </p:cNvCxnSpPr>
            <p:nvPr/>
          </p:nvCxnSpPr>
          <p:spPr>
            <a:xfrm flipH="1" flipV="1">
              <a:off x="2614530" y="4672521"/>
              <a:ext cx="216708" cy="2719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52" idx="0"/>
              <a:endCxn id="49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779883" y="489159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70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30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69" grpId="9" animBg="1"/>
      <p:bldP spid="69" grpId="10" animBg="1"/>
      <p:bldP spid="69" grpId="11" animBg="1"/>
      <p:bldP spid="69" grpId="12" animBg="1"/>
      <p:bldP spid="69" grpId="13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70" grpId="9" animBg="1"/>
      <p:bldP spid="70" grpId="10" animBg="1"/>
      <p:bldP spid="70" grpId="11" animBg="1"/>
      <p:bldP spid="70" grpId="12" animBg="1"/>
      <p:bldP spid="72" grpId="0" animBg="1"/>
      <p:bldP spid="72" grpId="1" animBg="1"/>
      <p:bldP spid="72" grpId="2" animBg="1"/>
      <p:bldP spid="72" grpId="3" animBg="1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73" grpId="7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</a:t>
            </a:r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 smtClean="0"/>
              <a:t>tree</a:t>
            </a:r>
            <a:r>
              <a:rPr lang="zh-TW" altLang="en-US" dirty="0"/>
              <a:t>的</a:t>
            </a:r>
            <a:r>
              <a:rPr lang="zh-TW" altLang="en-US" dirty="0" smtClean="0"/>
              <a:t>插入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建立一</a:t>
            </a:r>
            <a:r>
              <a:rPr lang="zh-TW" altLang="en-US" dirty="0" smtClean="0"/>
              <a:t>棵</a:t>
            </a:r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 smtClean="0"/>
              <a:t>tree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insertRight</a:t>
            </a:r>
            <a:r>
              <a:rPr lang="en-US" altLang="zh-TW" dirty="0"/>
              <a:t> 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2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insertRight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2382348"/>
            <a:ext cx="4810125" cy="401002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599496" y="4291879"/>
            <a:ext cx="563418" cy="5803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485009" y="5355486"/>
            <a:ext cx="563418" cy="5803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956227" y="5382987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237936" y="4582058"/>
            <a:ext cx="361560" cy="80092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1895814" y="4027179"/>
            <a:ext cx="118478" cy="21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072928" y="5252847"/>
            <a:ext cx="191667" cy="25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966632" y="369683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93927" y="496346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449535" y="3396128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732583" y="2484992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930442" y="2980358"/>
            <a:ext cx="884652" cy="50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6" idx="1"/>
            <a:endCxn id="24" idx="5"/>
          </p:cNvCxnSpPr>
          <p:nvPr/>
        </p:nvCxnSpPr>
        <p:spPr>
          <a:xfrm flipH="1" flipV="1">
            <a:off x="930442" y="3891494"/>
            <a:ext cx="751565" cy="4853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8" idx="3"/>
            <a:endCxn id="24" idx="3"/>
          </p:cNvCxnSpPr>
          <p:nvPr/>
        </p:nvCxnSpPr>
        <p:spPr>
          <a:xfrm rot="5400000" flipH="1">
            <a:off x="-208038" y="4631578"/>
            <a:ext cx="1986859" cy="506692"/>
          </a:xfrm>
          <a:prstGeom prst="bentConnector3">
            <a:avLst>
              <a:gd name="adj1" fmla="val -1578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8" idx="5"/>
            <a:endCxn id="6" idx="3"/>
          </p:cNvCxnSpPr>
          <p:nvPr/>
        </p:nvCxnSpPr>
        <p:spPr>
          <a:xfrm rot="5400000" flipH="1" flipV="1">
            <a:off x="1014016" y="5210362"/>
            <a:ext cx="1091108" cy="244873"/>
          </a:xfrm>
          <a:prstGeom prst="bentConnector3">
            <a:avLst>
              <a:gd name="adj1" fmla="val -2874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4572000" y="330748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4573545" y="358407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4570455" y="38681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572000" y="415349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4573195" y="445252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4574740" y="473791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肘形接點 82"/>
          <p:cNvCxnSpPr>
            <a:stCxn id="6" idx="5"/>
          </p:cNvCxnSpPr>
          <p:nvPr/>
        </p:nvCxnSpPr>
        <p:spPr>
          <a:xfrm rot="5400000" flipH="1" flipV="1">
            <a:off x="2577463" y="3595791"/>
            <a:ext cx="694393" cy="1688515"/>
          </a:xfrm>
          <a:prstGeom prst="bentConnector4">
            <a:avLst>
              <a:gd name="adj1" fmla="val -29597"/>
              <a:gd name="adj2" fmla="val 99871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2325277" y="2775171"/>
            <a:ext cx="1443640" cy="129099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7" idx="1"/>
            <a:endCxn id="6" idx="6"/>
          </p:cNvCxnSpPr>
          <p:nvPr/>
        </p:nvCxnSpPr>
        <p:spPr>
          <a:xfrm flipH="1" flipV="1">
            <a:off x="2162914" y="4582058"/>
            <a:ext cx="404606" cy="85841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7" idx="3"/>
            <a:endCxn id="6" idx="5"/>
          </p:cNvCxnSpPr>
          <p:nvPr/>
        </p:nvCxnSpPr>
        <p:spPr>
          <a:xfrm rot="5400000" flipH="1">
            <a:off x="1792158" y="5075491"/>
            <a:ext cx="1063607" cy="487117"/>
          </a:xfrm>
          <a:prstGeom prst="bentConnector3">
            <a:avLst>
              <a:gd name="adj1" fmla="val -29484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7" idx="5"/>
          </p:cNvCxnSpPr>
          <p:nvPr/>
        </p:nvCxnSpPr>
        <p:spPr>
          <a:xfrm rot="5400000" flipH="1" flipV="1">
            <a:off x="2488416" y="4570350"/>
            <a:ext cx="1758001" cy="803003"/>
          </a:xfrm>
          <a:prstGeom prst="bentConnector3">
            <a:avLst>
              <a:gd name="adj1" fmla="val -17838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46674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</a:t>
            </a:r>
            <a:r>
              <a:rPr lang="en-US" altLang="zh-TW" dirty="0"/>
              <a:t>binary search tree</a:t>
            </a:r>
            <a:r>
              <a:rPr lang="zh-TW" altLang="en-US" dirty="0"/>
              <a:t>的插入和搜尋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(struct)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建立一棵</a:t>
            </a:r>
            <a:r>
              <a:rPr lang="en-US" altLang="zh-TW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insertNode()</a:t>
            </a:r>
          </a:p>
          <a:p>
            <a:pPr lvl="1"/>
            <a:r>
              <a:rPr lang="zh-TW" altLang="en-US" dirty="0"/>
              <a:t>搜尋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searchNode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96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建立一棵</a:t>
            </a:r>
            <a:r>
              <a:rPr lang="en-US" altLang="zh-TW" dirty="0"/>
              <a:t>binary search tree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6584175" y="2724758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5682818" y="373265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7490387" y="373265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6235049" y="481207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6943012" y="481207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8114890" y="481207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5000E44-8CB4-4BBB-96EB-2D436E5188DD}"/>
              </a:ext>
            </a:extLst>
          </p:cNvPr>
          <p:cNvCxnSpPr>
            <a:cxnSpLocks/>
            <a:stCxn id="21" idx="1"/>
            <a:endCxn id="10" idx="4"/>
          </p:cNvCxnSpPr>
          <p:nvPr/>
        </p:nvCxnSpPr>
        <p:spPr>
          <a:xfrm flipH="1" flipV="1">
            <a:off x="7224721" y="5392428"/>
            <a:ext cx="348177" cy="43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29E83F-9E6D-41C4-B1F3-9EE399A3DB47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224721" y="4228017"/>
            <a:ext cx="348177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83AC4CB-710A-48AE-9D6C-6BA5E5B729B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7065083" y="3220124"/>
            <a:ext cx="707013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C5AB029-317C-40CE-8436-60704D1CA05E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163726" y="4228017"/>
            <a:ext cx="353032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C386627-6FA5-4A43-BD72-C5B59256F079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7971295" y="4228017"/>
            <a:ext cx="425304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964527" y="3220124"/>
            <a:ext cx="702158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7490387" y="574440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0235" y="3815914"/>
            <a:ext cx="3772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40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17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95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22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65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70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98</a:t>
            </a:r>
          </a:p>
        </p:txBody>
      </p:sp>
      <p:sp>
        <p:nvSpPr>
          <p:cNvPr id="28" name="向右箭號 27"/>
          <p:cNvSpPr/>
          <p:nvPr/>
        </p:nvSpPr>
        <p:spPr>
          <a:xfrm>
            <a:off x="4245379" y="3866606"/>
            <a:ext cx="1087606" cy="472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403644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上箭號 29"/>
          <p:cNvSpPr/>
          <p:nvPr/>
        </p:nvSpPr>
        <p:spPr>
          <a:xfrm>
            <a:off x="938065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上箭號 30"/>
          <p:cNvSpPr/>
          <p:nvPr/>
        </p:nvSpPr>
        <p:spPr>
          <a:xfrm>
            <a:off x="1472486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上箭號 31"/>
          <p:cNvSpPr/>
          <p:nvPr/>
        </p:nvSpPr>
        <p:spPr>
          <a:xfrm>
            <a:off x="2006907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上箭號 32"/>
          <p:cNvSpPr/>
          <p:nvPr/>
        </p:nvSpPr>
        <p:spPr>
          <a:xfrm>
            <a:off x="2541328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上箭號 33"/>
          <p:cNvSpPr/>
          <p:nvPr/>
        </p:nvSpPr>
        <p:spPr>
          <a:xfrm>
            <a:off x="3075749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上箭號 34"/>
          <p:cNvSpPr/>
          <p:nvPr/>
        </p:nvSpPr>
        <p:spPr>
          <a:xfrm>
            <a:off x="3610168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21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插入 </a:t>
            </a:r>
            <a:r>
              <a:rPr lang="en-US" altLang="zh-TW" dirty="0" smtClean="0"/>
              <a:t>20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4051990" y="1977412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3150633" y="298530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4958202" y="298530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3702864" y="406472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4410827" y="406472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5582705" y="406472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5000E44-8CB4-4BBB-96EB-2D436E5188DD}"/>
              </a:ext>
            </a:extLst>
          </p:cNvPr>
          <p:cNvCxnSpPr>
            <a:cxnSpLocks/>
            <a:stCxn id="47" idx="1"/>
            <a:endCxn id="39" idx="4"/>
          </p:cNvCxnSpPr>
          <p:nvPr/>
        </p:nvCxnSpPr>
        <p:spPr>
          <a:xfrm flipH="1" flipV="1">
            <a:off x="4692536" y="4645082"/>
            <a:ext cx="348177" cy="43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E29E83F-9E6D-41C4-B1F3-9EE399A3DB47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4692536" y="3480671"/>
            <a:ext cx="348177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83AC4CB-710A-48AE-9D6C-6BA5E5B729B7}"/>
              </a:ext>
            </a:extLst>
          </p:cNvPr>
          <p:cNvCxnSpPr>
            <a:cxnSpLocks/>
            <a:stCxn id="26" idx="5"/>
            <a:endCxn id="37" idx="0"/>
          </p:cNvCxnSpPr>
          <p:nvPr/>
        </p:nvCxnSpPr>
        <p:spPr>
          <a:xfrm>
            <a:off x="4532898" y="2472778"/>
            <a:ext cx="707013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C5AB029-317C-40CE-8436-60704D1CA05E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3631541" y="3480671"/>
            <a:ext cx="353032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C386627-6FA5-4A43-BD72-C5B59256F079}"/>
              </a:ext>
            </a:extLst>
          </p:cNvPr>
          <p:cNvCxnSpPr>
            <a:cxnSpLocks/>
            <a:stCxn id="40" idx="0"/>
            <a:endCxn id="37" idx="5"/>
          </p:cNvCxnSpPr>
          <p:nvPr/>
        </p:nvCxnSpPr>
        <p:spPr>
          <a:xfrm flipH="1" flipV="1">
            <a:off x="5439110" y="3480671"/>
            <a:ext cx="425304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 flipH="1">
            <a:off x="3432342" y="2472778"/>
            <a:ext cx="702158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4958202" y="49970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189168" y="5019052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97910" y="2336655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40</a:t>
            </a:r>
            <a:endParaRPr lang="zh-TW" altLang="en-US" sz="2400" dirty="0"/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434294" y="2486171"/>
            <a:ext cx="702159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633492" y="3494064"/>
            <a:ext cx="353033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3640681" y="4625271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492264" y="363245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401449" y="45111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12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橢圓 29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4974245" y="500348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 </a:t>
            </a:r>
            <a:r>
              <a:rPr lang="en-US" altLang="zh-TW" dirty="0" smtClean="0"/>
              <a:t>70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4051990" y="1977412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3150633" y="298530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4958202" y="298530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3702864" y="406472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4410827" y="406472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5582705" y="406472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5000E44-8CB4-4BBB-96EB-2D436E5188DD}"/>
              </a:ext>
            </a:extLst>
          </p:cNvPr>
          <p:cNvCxnSpPr>
            <a:cxnSpLocks/>
            <a:stCxn id="47" idx="1"/>
            <a:endCxn id="39" idx="4"/>
          </p:cNvCxnSpPr>
          <p:nvPr/>
        </p:nvCxnSpPr>
        <p:spPr>
          <a:xfrm flipH="1" flipV="1">
            <a:off x="4692536" y="4645082"/>
            <a:ext cx="348177" cy="43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E29E83F-9E6D-41C4-B1F3-9EE399A3DB47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4692536" y="3480671"/>
            <a:ext cx="348177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83AC4CB-710A-48AE-9D6C-6BA5E5B729B7}"/>
              </a:ext>
            </a:extLst>
          </p:cNvPr>
          <p:cNvCxnSpPr>
            <a:cxnSpLocks/>
            <a:stCxn id="26" idx="5"/>
            <a:endCxn id="37" idx="0"/>
          </p:cNvCxnSpPr>
          <p:nvPr/>
        </p:nvCxnSpPr>
        <p:spPr>
          <a:xfrm>
            <a:off x="4532898" y="2472778"/>
            <a:ext cx="707013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C5AB029-317C-40CE-8436-60704D1CA05E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3631541" y="3480671"/>
            <a:ext cx="353032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C386627-6FA5-4A43-BD72-C5B59256F079}"/>
              </a:ext>
            </a:extLst>
          </p:cNvPr>
          <p:cNvCxnSpPr>
            <a:cxnSpLocks/>
            <a:stCxn id="40" idx="0"/>
            <a:endCxn id="37" idx="5"/>
          </p:cNvCxnSpPr>
          <p:nvPr/>
        </p:nvCxnSpPr>
        <p:spPr>
          <a:xfrm flipH="1" flipV="1">
            <a:off x="5439110" y="3480671"/>
            <a:ext cx="425304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 flipH="1">
            <a:off x="3432342" y="2472778"/>
            <a:ext cx="702158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4958202" y="49970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189168" y="5019052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08406" y="230330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40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862580" y="3419805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95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855045" y="479350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65</a:t>
            </a:r>
            <a:endParaRPr lang="zh-TW" altLang="en-US" sz="2400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E29E83F-9E6D-41C4-B1F3-9EE399A3DB47}"/>
              </a:ext>
            </a:extLst>
          </p:cNvPr>
          <p:cNvCxnSpPr>
            <a:cxnSpLocks/>
            <a:stCxn id="38" idx="4"/>
            <a:endCxn id="48" idx="7"/>
          </p:cNvCxnSpPr>
          <p:nvPr/>
        </p:nvCxnSpPr>
        <p:spPr>
          <a:xfrm flipH="1">
            <a:off x="3670075" y="4645082"/>
            <a:ext cx="314498" cy="458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545157" y="2473175"/>
            <a:ext cx="707014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4704796" y="3481068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02095" y="4658943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建立樹的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3312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: insertNode()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0135"/>
          <a:stretch/>
        </p:blipFill>
        <p:spPr>
          <a:xfrm>
            <a:off x="628649" y="2537250"/>
            <a:ext cx="7886701" cy="3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</a:p>
          <a:p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</a:p>
          <a:p>
            <a:r>
              <a:rPr lang="en-US" altLang="zh-TW" dirty="0" smtClean="0"/>
              <a:t>Binary </a:t>
            </a:r>
            <a:r>
              <a:rPr lang="en-US" altLang="zh-TW" dirty="0"/>
              <a:t>search tree insert and search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: insertNode()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9324"/>
          <a:stretch/>
        </p:blipFill>
        <p:spPr>
          <a:xfrm>
            <a:off x="628649" y="2417884"/>
            <a:ext cx="7812539" cy="36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搜尋</a:t>
            </a:r>
            <a:r>
              <a:rPr lang="en-US" altLang="zh-TW" dirty="0"/>
              <a:t>: </a:t>
            </a:r>
            <a:r>
              <a:rPr lang="en-US" altLang="zh-TW" dirty="0" err="1"/>
              <a:t>searchNode</a:t>
            </a:r>
            <a:r>
              <a:rPr lang="en-US" altLang="zh-TW" dirty="0"/>
              <a:t>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0816"/>
            <a:ext cx="6690016" cy="39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</a:t>
            </a:r>
            <a:r>
              <a:rPr lang="en-US" altLang="zh-TW" dirty="0"/>
              <a:t>binary tree</a:t>
            </a:r>
            <a:r>
              <a:rPr lang="zh-TW" altLang="en-US" dirty="0"/>
              <a:t>的四種走訪方式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(struct)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建立一棵</a:t>
            </a:r>
            <a:r>
              <a:rPr lang="en-US" altLang="zh-TW" dirty="0"/>
              <a:t>binary search tree: insertNode()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拜訪樹的主要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前序走訪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preOrder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中序走訪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inOrder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後序走訪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postOrder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階層走訪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levelOrder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95183"/>
            <a:ext cx="74580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建立一棵</a:t>
            </a:r>
            <a:r>
              <a:rPr lang="en-US" altLang="zh-TW" dirty="0"/>
              <a:t>binary search tree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6584175" y="2724758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5682818" y="373265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7490387" y="373265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6235049" y="481207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6943012" y="481207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8114890" y="481207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5000E44-8CB4-4BBB-96EB-2D436E5188DD}"/>
              </a:ext>
            </a:extLst>
          </p:cNvPr>
          <p:cNvCxnSpPr>
            <a:cxnSpLocks/>
            <a:stCxn id="21" idx="1"/>
            <a:endCxn id="10" idx="4"/>
          </p:cNvCxnSpPr>
          <p:nvPr/>
        </p:nvCxnSpPr>
        <p:spPr>
          <a:xfrm flipH="1" flipV="1">
            <a:off x="7224721" y="5392428"/>
            <a:ext cx="348177" cy="43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29E83F-9E6D-41C4-B1F3-9EE399A3DB47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224721" y="4228017"/>
            <a:ext cx="348177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83AC4CB-710A-48AE-9D6C-6BA5E5B729B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7065083" y="3220124"/>
            <a:ext cx="707013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C5AB029-317C-40CE-8436-60704D1CA05E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163726" y="4228017"/>
            <a:ext cx="353032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C386627-6FA5-4A43-BD72-C5B59256F079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7971295" y="4228017"/>
            <a:ext cx="425304" cy="584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A749BB5-A689-40F4-AA71-4417E1B3855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964527" y="3220124"/>
            <a:ext cx="702158" cy="51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7490387" y="5744401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0235" y="3815914"/>
            <a:ext cx="3772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40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17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95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22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65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70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98</a:t>
            </a:r>
          </a:p>
        </p:txBody>
      </p:sp>
      <p:sp>
        <p:nvSpPr>
          <p:cNvPr id="28" name="向右箭號 27"/>
          <p:cNvSpPr/>
          <p:nvPr/>
        </p:nvSpPr>
        <p:spPr>
          <a:xfrm>
            <a:off x="4245379" y="3866606"/>
            <a:ext cx="1087606" cy="472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403644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上箭號 29"/>
          <p:cNvSpPr/>
          <p:nvPr/>
        </p:nvSpPr>
        <p:spPr>
          <a:xfrm>
            <a:off x="938065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上箭號 30"/>
          <p:cNvSpPr/>
          <p:nvPr/>
        </p:nvSpPr>
        <p:spPr>
          <a:xfrm>
            <a:off x="1472486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上箭號 31"/>
          <p:cNvSpPr/>
          <p:nvPr/>
        </p:nvSpPr>
        <p:spPr>
          <a:xfrm>
            <a:off x="2006907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上箭號 32"/>
          <p:cNvSpPr/>
          <p:nvPr/>
        </p:nvSpPr>
        <p:spPr>
          <a:xfrm>
            <a:off x="2541328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上箭號 33"/>
          <p:cNvSpPr/>
          <p:nvPr/>
        </p:nvSpPr>
        <p:spPr>
          <a:xfrm>
            <a:off x="3075749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上箭號 34"/>
          <p:cNvSpPr/>
          <p:nvPr/>
        </p:nvSpPr>
        <p:spPr>
          <a:xfrm>
            <a:off x="3610168" y="4390293"/>
            <a:ext cx="305017" cy="4177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21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: insertNode()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0135"/>
          <a:stretch/>
        </p:blipFill>
        <p:spPr>
          <a:xfrm>
            <a:off x="628649" y="2537250"/>
            <a:ext cx="7886701" cy="3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: insertNode()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6412" cy="1325563"/>
          </a:xfrm>
        </p:spPr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9324"/>
          <a:stretch/>
        </p:blipFill>
        <p:spPr>
          <a:xfrm>
            <a:off x="628649" y="2417884"/>
            <a:ext cx="7812539" cy="36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232808" y="2763981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44721" y="3763913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763523" y="4851295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31451" y="3771875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886383" y="4864759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588944" y="4864759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31119" y="5788425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前序</a:t>
            </a:r>
            <a:r>
              <a:rPr lang="zh-TW" altLang="en-US" dirty="0" smtClean="0"/>
              <a:t>走訪</a:t>
            </a:r>
            <a:r>
              <a:rPr lang="en-US" altLang="zh-TW" dirty="0" smtClean="0"/>
              <a:t>(preorder):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74970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4499608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524951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5999418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6749323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7499228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8249131" y="2450655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7" y="3602620"/>
            <a:ext cx="5285988" cy="252427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281723" y="458354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4281723" y="489797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281723" y="521239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stCxn id="5" idx="3"/>
            <a:endCxn id="6" idx="0"/>
          </p:cNvCxnSpPr>
          <p:nvPr/>
        </p:nvCxnSpPr>
        <p:spPr>
          <a:xfrm flipH="1">
            <a:off x="613160" y="3259348"/>
            <a:ext cx="702159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6" idx="5"/>
            <a:endCxn id="9" idx="0"/>
          </p:cNvCxnSpPr>
          <p:nvPr/>
        </p:nvCxnSpPr>
        <p:spPr>
          <a:xfrm>
            <a:off x="812358" y="4267241"/>
            <a:ext cx="353033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5" idx="5"/>
            <a:endCxn id="7" idx="0"/>
          </p:cNvCxnSpPr>
          <p:nvPr/>
        </p:nvCxnSpPr>
        <p:spPr>
          <a:xfrm>
            <a:off x="1713715" y="3259348"/>
            <a:ext cx="707014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7" idx="3"/>
            <a:endCxn id="10" idx="0"/>
          </p:cNvCxnSpPr>
          <p:nvPr/>
        </p:nvCxnSpPr>
        <p:spPr>
          <a:xfrm flipH="1">
            <a:off x="1873354" y="4267241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5"/>
            <a:endCxn id="22" idx="0"/>
          </p:cNvCxnSpPr>
          <p:nvPr/>
        </p:nvCxnSpPr>
        <p:spPr>
          <a:xfrm>
            <a:off x="2619927" y="4267241"/>
            <a:ext cx="425305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5" idx="4"/>
            <a:endCxn id="21" idx="1"/>
          </p:cNvCxnSpPr>
          <p:nvPr/>
        </p:nvCxnSpPr>
        <p:spPr>
          <a:xfrm>
            <a:off x="1870653" y="5445116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8193" y="4301216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1527670" y="5404366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>
            <a:grpSpLocks noChangeAspect="1"/>
          </p:cNvGrpSpPr>
          <p:nvPr/>
        </p:nvGrpSpPr>
        <p:grpSpPr>
          <a:xfrm>
            <a:off x="331451" y="2763982"/>
            <a:ext cx="2995490" cy="3600000"/>
            <a:chOff x="1654837" y="3012141"/>
            <a:chExt cx="1864418" cy="2240670"/>
          </a:xfrm>
          <a:noFill/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40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22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65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98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1" idx="1"/>
              <a:endCxn id="10" idx="4"/>
            </p:cNvCxnSpPr>
            <p:nvPr/>
          </p:nvCxnSpPr>
          <p:spPr>
            <a:xfrm flipH="1" flipV="1">
              <a:off x="2614530" y="4672521"/>
              <a:ext cx="216708" cy="2719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779883" y="489159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70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6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4600DB6E-1E0B-433E-831E-5C98E9C5BC13}"/>
              </a:ext>
            </a:extLst>
          </p:cNvPr>
          <p:cNvSpPr/>
          <p:nvPr/>
        </p:nvSpPr>
        <p:spPr>
          <a:xfrm>
            <a:off x="3751254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中序</a:t>
            </a:r>
            <a:r>
              <a:rPr lang="zh-TW" altLang="en-US" dirty="0" smtClean="0"/>
              <a:t>走訪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): </a:t>
            </a:r>
            <a:endParaRPr lang="en-US" altLang="zh-TW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225597" y="2763220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37510" y="3763152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756312" y="485053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324240" y="377111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879172" y="486399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1581733" y="4863998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2123908" y="5787664"/>
            <a:ext cx="563418" cy="580357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593DED8-9750-4E57-9AB8-9F7B462E3D3D}"/>
              </a:ext>
            </a:extLst>
          </p:cNvPr>
          <p:cNvSpPr/>
          <p:nvPr/>
        </p:nvSpPr>
        <p:spPr>
          <a:xfrm>
            <a:off x="5250546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EADB527-87DE-4CDA-B703-6AA0A9777758}"/>
              </a:ext>
            </a:extLst>
          </p:cNvPr>
          <p:cNvSpPr/>
          <p:nvPr/>
        </p:nvSpPr>
        <p:spPr>
          <a:xfrm>
            <a:off x="4500900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2BF4AB9-B5FD-4406-8CB3-3CBD3851D40F}"/>
              </a:ext>
            </a:extLst>
          </p:cNvPr>
          <p:cNvSpPr/>
          <p:nvPr/>
        </p:nvSpPr>
        <p:spPr>
          <a:xfrm>
            <a:off x="7499484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AD2FC40-7A5C-4040-BF1F-9E1CD0DE1EEB}"/>
              </a:ext>
            </a:extLst>
          </p:cNvPr>
          <p:cNvSpPr/>
          <p:nvPr/>
        </p:nvSpPr>
        <p:spPr>
          <a:xfrm>
            <a:off x="6000192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65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DAB5D59-4028-4D20-ADD7-CDA081CD722A}"/>
              </a:ext>
            </a:extLst>
          </p:cNvPr>
          <p:cNvSpPr/>
          <p:nvPr/>
        </p:nvSpPr>
        <p:spPr>
          <a:xfrm>
            <a:off x="6749838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05E5501-C56D-41F6-8A5B-587656AD0590}"/>
              </a:ext>
            </a:extLst>
          </p:cNvPr>
          <p:cNvSpPr/>
          <p:nvPr/>
        </p:nvSpPr>
        <p:spPr>
          <a:xfrm>
            <a:off x="8249131" y="2448209"/>
            <a:ext cx="563418" cy="5803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98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88193" y="4301216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1527670" y="5404366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00" y="3603600"/>
            <a:ext cx="5284800" cy="2499400"/>
          </a:xfrm>
          <a:prstGeom prst="rect">
            <a:avLst/>
          </a:prstGeom>
        </p:spPr>
      </p:pic>
      <p:cxnSp>
        <p:nvCxnSpPr>
          <p:cNvPr id="46" name="直線單箭頭接點 45"/>
          <p:cNvCxnSpPr/>
          <p:nvPr/>
        </p:nvCxnSpPr>
        <p:spPr>
          <a:xfrm flipH="1">
            <a:off x="613160" y="3259348"/>
            <a:ext cx="702159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713715" y="3259348"/>
            <a:ext cx="707014" cy="51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1873354" y="4267241"/>
            <a:ext cx="348177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2619927" y="4267241"/>
            <a:ext cx="425305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1870653" y="5445116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12358" y="4267241"/>
            <a:ext cx="353033" cy="58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4281723" y="454544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281723" y="485987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281723" y="517429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5726" y="5416308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158709" y="5457058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2101505" y="6319848"/>
            <a:ext cx="318633" cy="46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444488" y="6360598"/>
            <a:ext cx="350878" cy="42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>
            <a:off x="2908300" y="5390141"/>
            <a:ext cx="155498" cy="49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336940" y="2763221"/>
            <a:ext cx="2995490" cy="3600000"/>
            <a:chOff x="1654837" y="3012141"/>
            <a:chExt cx="1864418" cy="2240670"/>
          </a:xfrm>
          <a:noFill/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40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22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65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98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17" idx="1"/>
              <a:endCxn id="9" idx="4"/>
            </p:cNvCxnSpPr>
            <p:nvPr/>
          </p:nvCxnSpPr>
          <p:spPr>
            <a:xfrm flipH="1" flipV="1">
              <a:off x="2614530" y="4672521"/>
              <a:ext cx="216708" cy="2719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7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779883" y="4891592"/>
              <a:ext cx="350676" cy="36121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70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2" grpId="6" animBg="1"/>
      <p:bldP spid="52" grpId="7" animBg="1"/>
      <p:bldP spid="52" grpId="8" animBg="1"/>
      <p:bldP spid="52" grpId="9" animBg="1"/>
      <p:bldP spid="52" grpId="10" animBg="1"/>
      <p:bldP spid="52" grpId="11" animBg="1"/>
      <p:bldP spid="52" grpId="12" animBg="1"/>
      <p:bldP spid="52" grpId="13" animBg="1"/>
      <p:bldP spid="52" grpId="14" animBg="1"/>
      <p:bldP spid="52" grpId="15" animBg="1"/>
      <p:bldP spid="52" grpId="16" animBg="1"/>
      <p:bldP spid="52" grpId="17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  <p:bldP spid="53" grpId="7" animBg="1"/>
      <p:bldP spid="53" grpId="8" animBg="1"/>
      <p:bldP spid="53" grpId="9" animBg="1"/>
      <p:bldP spid="53" grpId="10" animBg="1"/>
      <p:bldP spid="53" grpId="11" animBg="1"/>
      <p:bldP spid="53" grpId="12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4" grpId="8" animBg="1"/>
      <p:bldP spid="54" grpId="9" animBg="1"/>
      <p:bldP spid="54" grpId="10" animBg="1"/>
      <p:bldP spid="54" grpId="1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463</Words>
  <Application>Microsoft Office PowerPoint</Application>
  <PresentationFormat>如螢幕大小 (4:3)</PresentationFormat>
  <Paragraphs>170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5 Trees</vt:lpstr>
      <vt:lpstr>Outline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Threaded binary tree</vt:lpstr>
      <vt:lpstr>Threaded binary tree</vt:lpstr>
      <vt:lpstr>Binary search tree insert and search</vt:lpstr>
      <vt:lpstr>Binary search tree insert and search</vt:lpstr>
      <vt:lpstr>Binary search tree insert and search</vt:lpstr>
      <vt:lpstr>Binary search tree insert and search</vt:lpstr>
      <vt:lpstr>Binary search tree insert and search</vt:lpstr>
      <vt:lpstr>Binary search tree insert and search</vt:lpstr>
      <vt:lpstr>Binary search tree insert and search</vt:lpstr>
      <vt:lpstr>Binary search tree insert and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50</cp:revision>
  <dcterms:created xsi:type="dcterms:W3CDTF">2019-03-16T08:20:58Z</dcterms:created>
  <dcterms:modified xsi:type="dcterms:W3CDTF">2019-08-16T11:49:23Z</dcterms:modified>
</cp:coreProperties>
</file>