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7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3" r:id="rId71"/>
    <p:sldId id="334" r:id="rId72"/>
    <p:sldId id="335" r:id="rId73"/>
    <p:sldId id="336" r:id="rId74"/>
    <p:sldId id="337" r:id="rId75"/>
    <p:sldId id="338" r:id="rId76"/>
    <p:sldId id="339" r:id="rId77"/>
    <p:sldId id="340" r:id="rId78"/>
    <p:sldId id="341" r:id="rId79"/>
    <p:sldId id="342" r:id="rId80"/>
    <p:sldId id="344" r:id="rId81"/>
    <p:sldId id="345" r:id="rId82"/>
    <p:sldId id="346" r:id="rId83"/>
    <p:sldId id="347" r:id="rId84"/>
    <p:sldId id="348" r:id="rId85"/>
    <p:sldId id="349" r:id="rId86"/>
    <p:sldId id="350" r:id="rId87"/>
    <p:sldId id="351" r:id="rId88"/>
    <p:sldId id="352" r:id="rId89"/>
    <p:sldId id="353" r:id="rId90"/>
    <p:sldId id="354" r:id="rId91"/>
    <p:sldId id="355" r:id="rId92"/>
    <p:sldId id="356" r:id="rId93"/>
    <p:sldId id="357" r:id="rId94"/>
    <p:sldId id="358" r:id="rId95"/>
    <p:sldId id="359" r:id="rId9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469"/>
    <a:srgbClr val="1565AC"/>
    <a:srgbClr val="146FB7"/>
    <a:srgbClr val="87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52" autoAdjust="0"/>
    <p:restoredTop sz="86300" autoAdjust="0"/>
  </p:normalViewPr>
  <p:slideViewPr>
    <p:cSldViewPr snapToGrid="0">
      <p:cViewPr varScale="1">
        <p:scale>
          <a:sx n="109" d="100"/>
          <a:sy n="109" d="100"/>
        </p:scale>
        <p:origin x="15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42A42-B383-45D4-A202-6AE724C62893}" type="datetimeFigureOut">
              <a:rPr lang="zh-TW" altLang="en-US" smtClean="0"/>
              <a:t>2019/3/28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52BEE-DBC5-4D7B-B291-2F47CD0DA1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6042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533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515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204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357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70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902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71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350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72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893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73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542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74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9345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75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5503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76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145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761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77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8366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78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4351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79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7308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80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9785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81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1052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82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4280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83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3162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84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1297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85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8316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86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574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6208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87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6645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88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9110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89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0757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90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4448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91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3601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92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3202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93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86519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94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9656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95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263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6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01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459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297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624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44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9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44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21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標楷體" panose="03000509000000000000" pitchFamily="65" charset="-120"/>
              </a:defRPr>
            </a:lvl1pPr>
            <a:lvl2pPr>
              <a:defRPr baseline="0">
                <a:latin typeface="Consolas" panose="020B0609020204030204" pitchFamily="49" charset="0"/>
                <a:ea typeface="標楷體" panose="03000509000000000000" pitchFamily="65" charset="-120"/>
              </a:defRPr>
            </a:lvl2pPr>
            <a:lvl3pPr>
              <a:defRPr baseline="0">
                <a:latin typeface="Consolas" panose="020B0609020204030204" pitchFamily="49" charset="0"/>
                <a:ea typeface="標楷體" panose="03000509000000000000" pitchFamily="65" charset="-120"/>
              </a:defRPr>
            </a:lvl3pPr>
            <a:lvl4pPr>
              <a:defRPr baseline="0">
                <a:latin typeface="Consolas" panose="020B0609020204030204" pitchFamily="49" charset="0"/>
                <a:ea typeface="標楷體" panose="03000509000000000000" pitchFamily="65" charset="-120"/>
              </a:defRPr>
            </a:lvl4pPr>
            <a:lvl5pPr>
              <a:defRPr baseline="0">
                <a:latin typeface="Consolas" panose="020B0609020204030204" pitchFamily="49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6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9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2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57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99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56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49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51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915D0-C156-4E50-BB29-93FD4A7023AE}" type="datetimeFigureOut">
              <a:rPr lang="zh-TW" altLang="en-US" smtClean="0"/>
              <a:t>2019/3/28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73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slide" Target="slide6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6.xml"/><Relationship Id="rId5" Type="http://schemas.openxmlformats.org/officeDocument/2006/relationships/slide" Target="slide28.xml"/><Relationship Id="rId4" Type="http://schemas.openxmlformats.org/officeDocument/2006/relationships/slide" Target="slide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1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Chapter 2 </a:t>
            </a:r>
            <a:br>
              <a:rPr lang="en-US" altLang="zh-TW" sz="5400" dirty="0"/>
            </a:br>
            <a:r>
              <a:rPr lang="en-US" altLang="zh-TW" sz="5400" dirty="0"/>
              <a:t>Arrays &amp; Structures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550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EEA42-10C4-4245-B86D-79FF1F1A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1-dimension array addressing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BE24F6-4DA8-40E3-9DC4-CB672CE98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void print1(int *</a:t>
            </a:r>
            <a:r>
              <a:rPr lang="en-US" altLang="zh-TW" sz="2000" dirty="0" err="1"/>
              <a:t>ptr</a:t>
            </a:r>
            <a:r>
              <a:rPr lang="en-US" altLang="zh-TW" sz="2000" dirty="0"/>
              <a:t>, int rows){</a:t>
            </a:r>
          </a:p>
          <a:p>
            <a:pPr marL="0" indent="0">
              <a:buNone/>
            </a:pPr>
            <a:r>
              <a:rPr lang="en-US" altLang="zh-TW" sz="2000" dirty="0"/>
              <a:t>    int i;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("Address      Contents\n");</a:t>
            </a:r>
          </a:p>
          <a:p>
            <a:pPr marL="0" indent="0">
              <a:buNone/>
            </a:pPr>
            <a:r>
              <a:rPr lang="en-US" altLang="zh-TW" sz="2000" dirty="0"/>
              <a:t>    for(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0;i &lt; </a:t>
            </a:r>
            <a:r>
              <a:rPr lang="en-US" altLang="zh-TW" sz="2000" dirty="0" err="1"/>
              <a:t>rows;i</a:t>
            </a:r>
            <a:r>
              <a:rPr lang="en-US" altLang="zh-TW" sz="2000" dirty="0"/>
              <a:t>++){</a:t>
            </a:r>
          </a:p>
          <a:p>
            <a:pPr marL="0" indent="0">
              <a:buNone/>
            </a:pPr>
            <a:r>
              <a:rPr lang="en-US" altLang="zh-TW" sz="2000" dirty="0"/>
              <a:t>    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("%08u %5d\n", 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, *(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));</a:t>
            </a:r>
          </a:p>
          <a:p>
            <a:pPr marL="0" indent="0">
              <a:buNone/>
            </a:pPr>
            <a:r>
              <a:rPr lang="en-US" altLang="zh-TW" sz="2000" dirty="0"/>
              <a:t>    }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55419B-F9AA-4AB0-A68A-965B0EE22714}"/>
              </a:ext>
            </a:extLst>
          </p:cNvPr>
          <p:cNvSpPr/>
          <p:nvPr/>
        </p:nvSpPr>
        <p:spPr>
          <a:xfrm>
            <a:off x="1232034" y="3007422"/>
            <a:ext cx="5958037" cy="11795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25C989-DB8D-4744-82C3-80C17762B384}"/>
              </a:ext>
            </a:extLst>
          </p:cNvPr>
          <p:cNvSpPr txBox="1"/>
          <p:nvPr/>
        </p:nvSpPr>
        <p:spPr>
          <a:xfrm>
            <a:off x="628650" y="1388825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顯示一個陣列的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value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AE36EA7-626C-4EE6-9F09-331A615C6168}"/>
              </a:ext>
            </a:extLst>
          </p:cNvPr>
          <p:cNvGrpSpPr/>
          <p:nvPr/>
        </p:nvGrpSpPr>
        <p:grpSpPr>
          <a:xfrm>
            <a:off x="1741537" y="4269528"/>
            <a:ext cx="4942481" cy="1689173"/>
            <a:chOff x="1577907" y="3643935"/>
            <a:chExt cx="4942481" cy="1689173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8EF57C39-BF5E-4A12-9B18-BA32D41AC516}"/>
                </a:ext>
              </a:extLst>
            </p:cNvPr>
            <p:cNvGrpSpPr/>
            <p:nvPr/>
          </p:nvGrpSpPr>
          <p:grpSpPr>
            <a:xfrm>
              <a:off x="2525902" y="4890346"/>
              <a:ext cx="3994486" cy="442762"/>
              <a:chOff x="2521817" y="4592070"/>
              <a:chExt cx="3994486" cy="442762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0F8C3D2-BA29-4F7D-9A10-E285FB2B9A30}"/>
                  </a:ext>
                </a:extLst>
              </p:cNvPr>
              <p:cNvSpPr/>
              <p:nvPr/>
            </p:nvSpPr>
            <p:spPr>
              <a:xfrm>
                <a:off x="2521817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0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0E198DD-B362-41FC-A801-253DBA94AE80}"/>
                  </a:ext>
                </a:extLst>
              </p:cNvPr>
              <p:cNvSpPr/>
              <p:nvPr/>
            </p:nvSpPr>
            <p:spPr>
              <a:xfrm>
                <a:off x="3320714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1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5117273-C8B8-4063-B1B0-693231607D67}"/>
                  </a:ext>
                </a:extLst>
              </p:cNvPr>
              <p:cNvSpPr/>
              <p:nvPr/>
            </p:nvSpPr>
            <p:spPr>
              <a:xfrm>
                <a:off x="4119611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2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B57451D-86FD-4DB2-BAA7-A327E4813309}"/>
                  </a:ext>
                </a:extLst>
              </p:cNvPr>
              <p:cNvSpPr/>
              <p:nvPr/>
            </p:nvSpPr>
            <p:spPr>
              <a:xfrm>
                <a:off x="4918508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3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97CA441C-8F4F-4996-B754-801E5DE415D1}"/>
                  </a:ext>
                </a:extLst>
              </p:cNvPr>
              <p:cNvSpPr/>
              <p:nvPr/>
            </p:nvSpPr>
            <p:spPr>
              <a:xfrm>
                <a:off x="5717406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4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827C648-DDCC-4B3F-A10B-0C08FFFA4E33}"/>
                </a:ext>
              </a:extLst>
            </p:cNvPr>
            <p:cNvSpPr txBox="1"/>
            <p:nvPr/>
          </p:nvSpPr>
          <p:spPr>
            <a:xfrm>
              <a:off x="1751157" y="4927061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one</a:t>
              </a:r>
              <a:endParaRPr lang="zh-TW" altLang="en-US" dirty="0"/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F7665925-94DF-4CF4-8826-7727BA4A4FC7}"/>
                </a:ext>
              </a:extLst>
            </p:cNvPr>
            <p:cNvGrpSpPr/>
            <p:nvPr/>
          </p:nvGrpSpPr>
          <p:grpSpPr>
            <a:xfrm>
              <a:off x="2521817" y="3643935"/>
              <a:ext cx="3994486" cy="442762"/>
              <a:chOff x="2521817" y="4120430"/>
              <a:chExt cx="3994486" cy="442762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5102BDE-1132-4EA8-89BC-E924E7053992}"/>
                  </a:ext>
                </a:extLst>
              </p:cNvPr>
              <p:cNvSpPr/>
              <p:nvPr/>
            </p:nvSpPr>
            <p:spPr>
              <a:xfrm>
                <a:off x="2521817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0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20229C9-BE9C-4C0E-81EE-AC2EE8280C84}"/>
                  </a:ext>
                </a:extLst>
              </p:cNvPr>
              <p:cNvSpPr/>
              <p:nvPr/>
            </p:nvSpPr>
            <p:spPr>
              <a:xfrm>
                <a:off x="3320714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1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0C3241F-5125-4FD5-A9F9-6105AE96C956}"/>
                  </a:ext>
                </a:extLst>
              </p:cNvPr>
              <p:cNvSpPr/>
              <p:nvPr/>
            </p:nvSpPr>
            <p:spPr>
              <a:xfrm>
                <a:off x="4119611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2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6D9D0FF-9DEE-4D90-A559-AAD547252D6C}"/>
                  </a:ext>
                </a:extLst>
              </p:cNvPr>
              <p:cNvSpPr/>
              <p:nvPr/>
            </p:nvSpPr>
            <p:spPr>
              <a:xfrm>
                <a:off x="4918508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3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A26DD87-4E78-4795-81C8-88DFFC2E0187}"/>
                  </a:ext>
                </a:extLst>
              </p:cNvPr>
              <p:cNvSpPr/>
              <p:nvPr/>
            </p:nvSpPr>
            <p:spPr>
              <a:xfrm>
                <a:off x="5717406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4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9DBF487-D0D9-44C6-A8EB-F8CC78308163}"/>
                </a:ext>
              </a:extLst>
            </p:cNvPr>
            <p:cNvSpPr txBox="1"/>
            <p:nvPr/>
          </p:nvSpPr>
          <p:spPr>
            <a:xfrm>
              <a:off x="1577907" y="3678396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索引值</a:t>
              </a:r>
            </a:p>
          </p:txBody>
        </p: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B35860E2-455C-4FEB-BF5C-35924A6B0CFA}"/>
                </a:ext>
              </a:extLst>
            </p:cNvPr>
            <p:cNvGrpSpPr/>
            <p:nvPr/>
          </p:nvGrpSpPr>
          <p:grpSpPr>
            <a:xfrm>
              <a:off x="2521817" y="3966605"/>
              <a:ext cx="3994486" cy="442762"/>
              <a:chOff x="2521817" y="4120430"/>
              <a:chExt cx="3994486" cy="442762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350C6B9-FA70-45C5-96D3-62841858DC48}"/>
                  </a:ext>
                </a:extLst>
              </p:cNvPr>
              <p:cNvSpPr/>
              <p:nvPr/>
            </p:nvSpPr>
            <p:spPr>
              <a:xfrm>
                <a:off x="2521817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06422284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768F64D-0DD0-417F-B379-02CC215C5923}"/>
                  </a:ext>
                </a:extLst>
              </p:cNvPr>
              <p:cNvSpPr/>
              <p:nvPr/>
            </p:nvSpPr>
            <p:spPr>
              <a:xfrm>
                <a:off x="3320714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06422288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CB31FF3-EF5F-4CE8-BAC5-AF36DE615AAF}"/>
                  </a:ext>
                </a:extLst>
              </p:cNvPr>
              <p:cNvSpPr/>
              <p:nvPr/>
            </p:nvSpPr>
            <p:spPr>
              <a:xfrm>
                <a:off x="4119611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06422292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F8E7981-9CD8-42FB-8F45-7217F137CCB5}"/>
                  </a:ext>
                </a:extLst>
              </p:cNvPr>
              <p:cNvSpPr/>
              <p:nvPr/>
            </p:nvSpPr>
            <p:spPr>
              <a:xfrm>
                <a:off x="4918508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06422296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367D76D-DC78-49E3-AB0C-1098B8643FAB}"/>
                  </a:ext>
                </a:extLst>
              </p:cNvPr>
              <p:cNvSpPr/>
              <p:nvPr/>
            </p:nvSpPr>
            <p:spPr>
              <a:xfrm>
                <a:off x="5717406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06422300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AF3EFD7-DD33-4D68-81DE-9CF018055125}"/>
                </a:ext>
              </a:extLst>
            </p:cNvPr>
            <p:cNvSpPr txBox="1"/>
            <p:nvPr/>
          </p:nvSpPr>
          <p:spPr>
            <a:xfrm>
              <a:off x="1577907" y="4001066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address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7C49992-CBD1-4EFC-8247-B7C02389349D}"/>
              </a:ext>
            </a:extLst>
          </p:cNvPr>
          <p:cNvSpPr txBox="1"/>
          <p:nvPr/>
        </p:nvSpPr>
        <p:spPr>
          <a:xfrm>
            <a:off x="4336331" y="486071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ptr+2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065A5BF-F53C-4915-8E34-4C762D67A382}"/>
              </a:ext>
            </a:extLst>
          </p:cNvPr>
          <p:cNvSpPr txBox="1"/>
          <p:nvPr/>
        </p:nvSpPr>
        <p:spPr>
          <a:xfrm>
            <a:off x="4196542" y="6015322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*(ptr+2)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2B4CE72-FA35-4422-84AB-5D64E7730B90}"/>
              </a:ext>
            </a:extLst>
          </p:cNvPr>
          <p:cNvSpPr txBox="1"/>
          <p:nvPr/>
        </p:nvSpPr>
        <p:spPr>
          <a:xfrm>
            <a:off x="686870" y="5069065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2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DE5A6117-6A2B-4343-834F-1DDB705EDACE}"/>
              </a:ext>
            </a:extLst>
          </p:cNvPr>
          <p:cNvSpPr txBox="1"/>
          <p:nvPr/>
        </p:nvSpPr>
        <p:spPr>
          <a:xfrm>
            <a:off x="6890669" y="4254456"/>
            <a:ext cx="231986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Output: 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      Contents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06422284     0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06422288     1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06422292     2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676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EEA42-10C4-4245-B86D-79FF1F1A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1-dimension array addressing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BE24F6-4DA8-40E3-9DC4-CB672CE98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void print1(int *</a:t>
            </a:r>
            <a:r>
              <a:rPr lang="en-US" altLang="zh-TW" sz="2000" dirty="0" err="1"/>
              <a:t>ptr</a:t>
            </a:r>
            <a:r>
              <a:rPr lang="en-US" altLang="zh-TW" sz="2000" dirty="0"/>
              <a:t>, int rows){</a:t>
            </a:r>
          </a:p>
          <a:p>
            <a:pPr marL="0" indent="0">
              <a:buNone/>
            </a:pPr>
            <a:r>
              <a:rPr lang="en-US" altLang="zh-TW" sz="2000" dirty="0"/>
              <a:t>    int i;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("Address      Contents\n");</a:t>
            </a:r>
          </a:p>
          <a:p>
            <a:pPr marL="0" indent="0">
              <a:buNone/>
            </a:pPr>
            <a:r>
              <a:rPr lang="en-US" altLang="zh-TW" sz="2000" dirty="0"/>
              <a:t>    for(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0;i &lt; </a:t>
            </a:r>
            <a:r>
              <a:rPr lang="en-US" altLang="zh-TW" sz="2000" dirty="0" err="1"/>
              <a:t>rows;i</a:t>
            </a:r>
            <a:r>
              <a:rPr lang="en-US" altLang="zh-TW" sz="2000" dirty="0"/>
              <a:t>++){</a:t>
            </a:r>
          </a:p>
          <a:p>
            <a:pPr marL="0" indent="0">
              <a:buNone/>
            </a:pPr>
            <a:r>
              <a:rPr lang="en-US" altLang="zh-TW" sz="2000" dirty="0"/>
              <a:t>    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("%08u %5d\n", 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, *(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));</a:t>
            </a:r>
          </a:p>
          <a:p>
            <a:pPr marL="0" indent="0">
              <a:buNone/>
            </a:pPr>
            <a:r>
              <a:rPr lang="en-US" altLang="zh-TW" sz="2000" dirty="0"/>
              <a:t>    }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55419B-F9AA-4AB0-A68A-965B0EE22714}"/>
              </a:ext>
            </a:extLst>
          </p:cNvPr>
          <p:cNvSpPr/>
          <p:nvPr/>
        </p:nvSpPr>
        <p:spPr>
          <a:xfrm>
            <a:off x="1232034" y="3007422"/>
            <a:ext cx="5958037" cy="11795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25C989-DB8D-4744-82C3-80C17762B384}"/>
              </a:ext>
            </a:extLst>
          </p:cNvPr>
          <p:cNvSpPr txBox="1"/>
          <p:nvPr/>
        </p:nvSpPr>
        <p:spPr>
          <a:xfrm>
            <a:off x="628650" y="1388825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顯示一個陣列的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value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AE36EA7-626C-4EE6-9F09-331A615C6168}"/>
              </a:ext>
            </a:extLst>
          </p:cNvPr>
          <p:cNvGrpSpPr/>
          <p:nvPr/>
        </p:nvGrpSpPr>
        <p:grpSpPr>
          <a:xfrm>
            <a:off x="1741537" y="4269528"/>
            <a:ext cx="4942481" cy="1689173"/>
            <a:chOff x="1577907" y="3643935"/>
            <a:chExt cx="4942481" cy="1689173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8EF57C39-BF5E-4A12-9B18-BA32D41AC516}"/>
                </a:ext>
              </a:extLst>
            </p:cNvPr>
            <p:cNvGrpSpPr/>
            <p:nvPr/>
          </p:nvGrpSpPr>
          <p:grpSpPr>
            <a:xfrm>
              <a:off x="2525902" y="4890346"/>
              <a:ext cx="3994486" cy="442762"/>
              <a:chOff x="2521817" y="4592070"/>
              <a:chExt cx="3994486" cy="442762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0F8C3D2-BA29-4F7D-9A10-E285FB2B9A30}"/>
                  </a:ext>
                </a:extLst>
              </p:cNvPr>
              <p:cNvSpPr/>
              <p:nvPr/>
            </p:nvSpPr>
            <p:spPr>
              <a:xfrm>
                <a:off x="2521817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0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0E198DD-B362-41FC-A801-253DBA94AE80}"/>
                  </a:ext>
                </a:extLst>
              </p:cNvPr>
              <p:cNvSpPr/>
              <p:nvPr/>
            </p:nvSpPr>
            <p:spPr>
              <a:xfrm>
                <a:off x="3320714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1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5117273-C8B8-4063-B1B0-693231607D67}"/>
                  </a:ext>
                </a:extLst>
              </p:cNvPr>
              <p:cNvSpPr/>
              <p:nvPr/>
            </p:nvSpPr>
            <p:spPr>
              <a:xfrm>
                <a:off x="4119611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2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B57451D-86FD-4DB2-BAA7-A327E4813309}"/>
                  </a:ext>
                </a:extLst>
              </p:cNvPr>
              <p:cNvSpPr/>
              <p:nvPr/>
            </p:nvSpPr>
            <p:spPr>
              <a:xfrm>
                <a:off x="4918508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3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97CA441C-8F4F-4996-B754-801E5DE415D1}"/>
                  </a:ext>
                </a:extLst>
              </p:cNvPr>
              <p:cNvSpPr/>
              <p:nvPr/>
            </p:nvSpPr>
            <p:spPr>
              <a:xfrm>
                <a:off x="5717406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4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827C648-DDCC-4B3F-A10B-0C08FFFA4E33}"/>
                </a:ext>
              </a:extLst>
            </p:cNvPr>
            <p:cNvSpPr txBox="1"/>
            <p:nvPr/>
          </p:nvSpPr>
          <p:spPr>
            <a:xfrm>
              <a:off x="1751157" y="4927061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one</a:t>
              </a:r>
              <a:endParaRPr lang="zh-TW" altLang="en-US" dirty="0"/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F7665925-94DF-4CF4-8826-7727BA4A4FC7}"/>
                </a:ext>
              </a:extLst>
            </p:cNvPr>
            <p:cNvGrpSpPr/>
            <p:nvPr/>
          </p:nvGrpSpPr>
          <p:grpSpPr>
            <a:xfrm>
              <a:off x="2521817" y="3643935"/>
              <a:ext cx="3994486" cy="442762"/>
              <a:chOff x="2521817" y="4120430"/>
              <a:chExt cx="3994486" cy="442762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5102BDE-1132-4EA8-89BC-E924E7053992}"/>
                  </a:ext>
                </a:extLst>
              </p:cNvPr>
              <p:cNvSpPr/>
              <p:nvPr/>
            </p:nvSpPr>
            <p:spPr>
              <a:xfrm>
                <a:off x="2521817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0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20229C9-BE9C-4C0E-81EE-AC2EE8280C84}"/>
                  </a:ext>
                </a:extLst>
              </p:cNvPr>
              <p:cNvSpPr/>
              <p:nvPr/>
            </p:nvSpPr>
            <p:spPr>
              <a:xfrm>
                <a:off x="3320714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1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0C3241F-5125-4FD5-A9F9-6105AE96C956}"/>
                  </a:ext>
                </a:extLst>
              </p:cNvPr>
              <p:cNvSpPr/>
              <p:nvPr/>
            </p:nvSpPr>
            <p:spPr>
              <a:xfrm>
                <a:off x="4119611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2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6D9D0FF-9DEE-4D90-A559-AAD547252D6C}"/>
                  </a:ext>
                </a:extLst>
              </p:cNvPr>
              <p:cNvSpPr/>
              <p:nvPr/>
            </p:nvSpPr>
            <p:spPr>
              <a:xfrm>
                <a:off x="4918508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3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A26DD87-4E78-4795-81C8-88DFFC2E0187}"/>
                  </a:ext>
                </a:extLst>
              </p:cNvPr>
              <p:cNvSpPr/>
              <p:nvPr/>
            </p:nvSpPr>
            <p:spPr>
              <a:xfrm>
                <a:off x="5717406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4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9DBF487-D0D9-44C6-A8EB-F8CC78308163}"/>
                </a:ext>
              </a:extLst>
            </p:cNvPr>
            <p:cNvSpPr txBox="1"/>
            <p:nvPr/>
          </p:nvSpPr>
          <p:spPr>
            <a:xfrm>
              <a:off x="1577907" y="3678396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索引值</a:t>
              </a:r>
            </a:p>
          </p:txBody>
        </p: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B35860E2-455C-4FEB-BF5C-35924A6B0CFA}"/>
                </a:ext>
              </a:extLst>
            </p:cNvPr>
            <p:cNvGrpSpPr/>
            <p:nvPr/>
          </p:nvGrpSpPr>
          <p:grpSpPr>
            <a:xfrm>
              <a:off x="2521817" y="3966605"/>
              <a:ext cx="3994486" cy="442762"/>
              <a:chOff x="2521817" y="4120430"/>
              <a:chExt cx="3994486" cy="442762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350C6B9-FA70-45C5-96D3-62841858DC48}"/>
                  </a:ext>
                </a:extLst>
              </p:cNvPr>
              <p:cNvSpPr/>
              <p:nvPr/>
            </p:nvSpPr>
            <p:spPr>
              <a:xfrm>
                <a:off x="2521817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06422284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768F64D-0DD0-417F-B379-02CC215C5923}"/>
                  </a:ext>
                </a:extLst>
              </p:cNvPr>
              <p:cNvSpPr/>
              <p:nvPr/>
            </p:nvSpPr>
            <p:spPr>
              <a:xfrm>
                <a:off x="3320714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06422288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CB31FF3-EF5F-4CE8-BAC5-AF36DE615AAF}"/>
                  </a:ext>
                </a:extLst>
              </p:cNvPr>
              <p:cNvSpPr/>
              <p:nvPr/>
            </p:nvSpPr>
            <p:spPr>
              <a:xfrm>
                <a:off x="4119611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06422292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F8E7981-9CD8-42FB-8F45-7217F137CCB5}"/>
                  </a:ext>
                </a:extLst>
              </p:cNvPr>
              <p:cNvSpPr/>
              <p:nvPr/>
            </p:nvSpPr>
            <p:spPr>
              <a:xfrm>
                <a:off x="4918508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06422296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367D76D-DC78-49E3-AB0C-1098B8643FAB}"/>
                  </a:ext>
                </a:extLst>
              </p:cNvPr>
              <p:cNvSpPr/>
              <p:nvPr/>
            </p:nvSpPr>
            <p:spPr>
              <a:xfrm>
                <a:off x="5717406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06422300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AF3EFD7-DD33-4D68-81DE-9CF018055125}"/>
                </a:ext>
              </a:extLst>
            </p:cNvPr>
            <p:cNvSpPr txBox="1"/>
            <p:nvPr/>
          </p:nvSpPr>
          <p:spPr>
            <a:xfrm>
              <a:off x="1577907" y="4001066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address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18854F5-0382-4DD6-9B1B-6FECFC59E8F4}"/>
              </a:ext>
            </a:extLst>
          </p:cNvPr>
          <p:cNvSpPr txBox="1"/>
          <p:nvPr/>
        </p:nvSpPr>
        <p:spPr>
          <a:xfrm>
            <a:off x="5133650" y="486071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ptr+3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350BFB0-51CE-4F1A-B9DE-DBC91F53D44B}"/>
              </a:ext>
            </a:extLst>
          </p:cNvPr>
          <p:cNvSpPr txBox="1"/>
          <p:nvPr/>
        </p:nvSpPr>
        <p:spPr>
          <a:xfrm>
            <a:off x="4998997" y="6015322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*(ptr+3)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D5F93FB-620C-4F98-B5EE-BB68F81ACF86}"/>
              </a:ext>
            </a:extLst>
          </p:cNvPr>
          <p:cNvSpPr txBox="1"/>
          <p:nvPr/>
        </p:nvSpPr>
        <p:spPr>
          <a:xfrm>
            <a:off x="686870" y="5069065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3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1B8EB1AE-21CC-4C89-9C17-91FECAF7AE9D}"/>
              </a:ext>
            </a:extLst>
          </p:cNvPr>
          <p:cNvSpPr txBox="1"/>
          <p:nvPr/>
        </p:nvSpPr>
        <p:spPr>
          <a:xfrm>
            <a:off x="6890669" y="4254456"/>
            <a:ext cx="231986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Output: 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      Contents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06422284     0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06422288     1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06422292     2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06422296     3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652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EEA42-10C4-4245-B86D-79FF1F1A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1-dimension array addressing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BE24F6-4DA8-40E3-9DC4-CB672CE98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void print1(int *</a:t>
            </a:r>
            <a:r>
              <a:rPr lang="en-US" altLang="zh-TW" sz="2000" dirty="0" err="1"/>
              <a:t>ptr</a:t>
            </a:r>
            <a:r>
              <a:rPr lang="en-US" altLang="zh-TW" sz="2000" dirty="0"/>
              <a:t>, int rows){</a:t>
            </a:r>
          </a:p>
          <a:p>
            <a:pPr marL="0" indent="0">
              <a:buNone/>
            </a:pPr>
            <a:r>
              <a:rPr lang="en-US" altLang="zh-TW" sz="2000" dirty="0"/>
              <a:t>    int i;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("Address      Contents\n");</a:t>
            </a:r>
          </a:p>
          <a:p>
            <a:pPr marL="0" indent="0">
              <a:buNone/>
            </a:pPr>
            <a:r>
              <a:rPr lang="en-US" altLang="zh-TW" sz="2000" dirty="0"/>
              <a:t>    for(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0;i &lt; </a:t>
            </a:r>
            <a:r>
              <a:rPr lang="en-US" altLang="zh-TW" sz="2000" dirty="0" err="1"/>
              <a:t>rows;i</a:t>
            </a:r>
            <a:r>
              <a:rPr lang="en-US" altLang="zh-TW" sz="2000" dirty="0"/>
              <a:t>++){</a:t>
            </a:r>
          </a:p>
          <a:p>
            <a:pPr marL="0" indent="0">
              <a:buNone/>
            </a:pPr>
            <a:r>
              <a:rPr lang="en-US" altLang="zh-TW" sz="2000" dirty="0"/>
              <a:t>    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("%08u %5d\n", 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, *(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));</a:t>
            </a:r>
          </a:p>
          <a:p>
            <a:pPr marL="0" indent="0">
              <a:buNone/>
            </a:pPr>
            <a:r>
              <a:rPr lang="en-US" altLang="zh-TW" sz="2000" dirty="0"/>
              <a:t>    }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55419B-F9AA-4AB0-A68A-965B0EE22714}"/>
              </a:ext>
            </a:extLst>
          </p:cNvPr>
          <p:cNvSpPr/>
          <p:nvPr/>
        </p:nvSpPr>
        <p:spPr>
          <a:xfrm>
            <a:off x="1232034" y="3007422"/>
            <a:ext cx="5958037" cy="11795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25C989-DB8D-4744-82C3-80C17762B384}"/>
              </a:ext>
            </a:extLst>
          </p:cNvPr>
          <p:cNvSpPr txBox="1"/>
          <p:nvPr/>
        </p:nvSpPr>
        <p:spPr>
          <a:xfrm>
            <a:off x="628650" y="1388825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顯示一個陣列的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value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0DF87D4-E093-4910-849D-7C030D508988}"/>
              </a:ext>
            </a:extLst>
          </p:cNvPr>
          <p:cNvSpPr txBox="1"/>
          <p:nvPr/>
        </p:nvSpPr>
        <p:spPr>
          <a:xfrm>
            <a:off x="5930970" y="486071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ptr+4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AE36EA7-626C-4EE6-9F09-331A615C6168}"/>
              </a:ext>
            </a:extLst>
          </p:cNvPr>
          <p:cNvGrpSpPr/>
          <p:nvPr/>
        </p:nvGrpSpPr>
        <p:grpSpPr>
          <a:xfrm>
            <a:off x="1741537" y="4269528"/>
            <a:ext cx="4942481" cy="1689173"/>
            <a:chOff x="1577907" y="3643935"/>
            <a:chExt cx="4942481" cy="1689173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8EF57C39-BF5E-4A12-9B18-BA32D41AC516}"/>
                </a:ext>
              </a:extLst>
            </p:cNvPr>
            <p:cNvGrpSpPr/>
            <p:nvPr/>
          </p:nvGrpSpPr>
          <p:grpSpPr>
            <a:xfrm>
              <a:off x="2525902" y="4890346"/>
              <a:ext cx="3994486" cy="442762"/>
              <a:chOff x="2521817" y="4592070"/>
              <a:chExt cx="3994486" cy="442762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0F8C3D2-BA29-4F7D-9A10-E285FB2B9A30}"/>
                  </a:ext>
                </a:extLst>
              </p:cNvPr>
              <p:cNvSpPr/>
              <p:nvPr/>
            </p:nvSpPr>
            <p:spPr>
              <a:xfrm>
                <a:off x="2521817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0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0E198DD-B362-41FC-A801-253DBA94AE80}"/>
                  </a:ext>
                </a:extLst>
              </p:cNvPr>
              <p:cNvSpPr/>
              <p:nvPr/>
            </p:nvSpPr>
            <p:spPr>
              <a:xfrm>
                <a:off x="3320714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1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5117273-C8B8-4063-B1B0-693231607D67}"/>
                  </a:ext>
                </a:extLst>
              </p:cNvPr>
              <p:cNvSpPr/>
              <p:nvPr/>
            </p:nvSpPr>
            <p:spPr>
              <a:xfrm>
                <a:off x="4119611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2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B57451D-86FD-4DB2-BAA7-A327E4813309}"/>
                  </a:ext>
                </a:extLst>
              </p:cNvPr>
              <p:cNvSpPr/>
              <p:nvPr/>
            </p:nvSpPr>
            <p:spPr>
              <a:xfrm>
                <a:off x="4918508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3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97CA441C-8F4F-4996-B754-801E5DE415D1}"/>
                  </a:ext>
                </a:extLst>
              </p:cNvPr>
              <p:cNvSpPr/>
              <p:nvPr/>
            </p:nvSpPr>
            <p:spPr>
              <a:xfrm>
                <a:off x="5717406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4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827C648-DDCC-4B3F-A10B-0C08FFFA4E33}"/>
                </a:ext>
              </a:extLst>
            </p:cNvPr>
            <p:cNvSpPr txBox="1"/>
            <p:nvPr/>
          </p:nvSpPr>
          <p:spPr>
            <a:xfrm>
              <a:off x="1751157" y="4927061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one</a:t>
              </a:r>
              <a:endParaRPr lang="zh-TW" altLang="en-US" dirty="0"/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F7665925-94DF-4CF4-8826-7727BA4A4FC7}"/>
                </a:ext>
              </a:extLst>
            </p:cNvPr>
            <p:cNvGrpSpPr/>
            <p:nvPr/>
          </p:nvGrpSpPr>
          <p:grpSpPr>
            <a:xfrm>
              <a:off x="2521817" y="3643935"/>
              <a:ext cx="3994486" cy="442762"/>
              <a:chOff x="2521817" y="4120430"/>
              <a:chExt cx="3994486" cy="442762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5102BDE-1132-4EA8-89BC-E924E7053992}"/>
                  </a:ext>
                </a:extLst>
              </p:cNvPr>
              <p:cNvSpPr/>
              <p:nvPr/>
            </p:nvSpPr>
            <p:spPr>
              <a:xfrm>
                <a:off x="2521817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0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20229C9-BE9C-4C0E-81EE-AC2EE8280C84}"/>
                  </a:ext>
                </a:extLst>
              </p:cNvPr>
              <p:cNvSpPr/>
              <p:nvPr/>
            </p:nvSpPr>
            <p:spPr>
              <a:xfrm>
                <a:off x="3320714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1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0C3241F-5125-4FD5-A9F9-6105AE96C956}"/>
                  </a:ext>
                </a:extLst>
              </p:cNvPr>
              <p:cNvSpPr/>
              <p:nvPr/>
            </p:nvSpPr>
            <p:spPr>
              <a:xfrm>
                <a:off x="4119611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2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6D9D0FF-9DEE-4D90-A559-AAD547252D6C}"/>
                  </a:ext>
                </a:extLst>
              </p:cNvPr>
              <p:cNvSpPr/>
              <p:nvPr/>
            </p:nvSpPr>
            <p:spPr>
              <a:xfrm>
                <a:off x="4918508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3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A26DD87-4E78-4795-81C8-88DFFC2E0187}"/>
                  </a:ext>
                </a:extLst>
              </p:cNvPr>
              <p:cNvSpPr/>
              <p:nvPr/>
            </p:nvSpPr>
            <p:spPr>
              <a:xfrm>
                <a:off x="5717406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4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9DBF487-D0D9-44C6-A8EB-F8CC78308163}"/>
                </a:ext>
              </a:extLst>
            </p:cNvPr>
            <p:cNvSpPr txBox="1"/>
            <p:nvPr/>
          </p:nvSpPr>
          <p:spPr>
            <a:xfrm>
              <a:off x="1577907" y="3678396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索引值</a:t>
              </a:r>
            </a:p>
          </p:txBody>
        </p: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B35860E2-455C-4FEB-BF5C-35924A6B0CFA}"/>
                </a:ext>
              </a:extLst>
            </p:cNvPr>
            <p:cNvGrpSpPr/>
            <p:nvPr/>
          </p:nvGrpSpPr>
          <p:grpSpPr>
            <a:xfrm>
              <a:off x="2521817" y="3966605"/>
              <a:ext cx="3994486" cy="442762"/>
              <a:chOff x="2521817" y="4120430"/>
              <a:chExt cx="3994486" cy="442762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350C6B9-FA70-45C5-96D3-62841858DC48}"/>
                  </a:ext>
                </a:extLst>
              </p:cNvPr>
              <p:cNvSpPr/>
              <p:nvPr/>
            </p:nvSpPr>
            <p:spPr>
              <a:xfrm>
                <a:off x="2521817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06422284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768F64D-0DD0-417F-B379-02CC215C5923}"/>
                  </a:ext>
                </a:extLst>
              </p:cNvPr>
              <p:cNvSpPr/>
              <p:nvPr/>
            </p:nvSpPr>
            <p:spPr>
              <a:xfrm>
                <a:off x="3320714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06422288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CB31FF3-EF5F-4CE8-BAC5-AF36DE615AAF}"/>
                  </a:ext>
                </a:extLst>
              </p:cNvPr>
              <p:cNvSpPr/>
              <p:nvPr/>
            </p:nvSpPr>
            <p:spPr>
              <a:xfrm>
                <a:off x="4119611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06422292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F8E7981-9CD8-42FB-8F45-7217F137CCB5}"/>
                  </a:ext>
                </a:extLst>
              </p:cNvPr>
              <p:cNvSpPr/>
              <p:nvPr/>
            </p:nvSpPr>
            <p:spPr>
              <a:xfrm>
                <a:off x="4918508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06422296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367D76D-DC78-49E3-AB0C-1098B8643FAB}"/>
                  </a:ext>
                </a:extLst>
              </p:cNvPr>
              <p:cNvSpPr/>
              <p:nvPr/>
            </p:nvSpPr>
            <p:spPr>
              <a:xfrm>
                <a:off x="5717406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06422300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AF3EFD7-DD33-4D68-81DE-9CF018055125}"/>
                </a:ext>
              </a:extLst>
            </p:cNvPr>
            <p:cNvSpPr txBox="1"/>
            <p:nvPr/>
          </p:nvSpPr>
          <p:spPr>
            <a:xfrm>
              <a:off x="1577907" y="4001066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address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865DB75D-0910-402A-98E6-47F08B51F91D}"/>
              </a:ext>
            </a:extLst>
          </p:cNvPr>
          <p:cNvSpPr txBox="1"/>
          <p:nvPr/>
        </p:nvSpPr>
        <p:spPr>
          <a:xfrm>
            <a:off x="5796317" y="6015322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*(ptr+4)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CBF6E37-6A82-4A93-8D39-9053ED5B93D1}"/>
              </a:ext>
            </a:extLst>
          </p:cNvPr>
          <p:cNvSpPr txBox="1"/>
          <p:nvPr/>
        </p:nvSpPr>
        <p:spPr>
          <a:xfrm>
            <a:off x="686870" y="5069065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4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EBC1A1E-3D4D-4F00-A816-21BA05FF2F10}"/>
              </a:ext>
            </a:extLst>
          </p:cNvPr>
          <p:cNvSpPr txBox="1"/>
          <p:nvPr/>
        </p:nvSpPr>
        <p:spPr>
          <a:xfrm>
            <a:off x="6890669" y="4254456"/>
            <a:ext cx="231986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Output: 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      Contents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06422284     0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06422288     1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06422292     2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06422296     3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06422300     4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2" name="文字方塊 31">
            <a:hlinkClick r:id="rId3" action="ppaction://hlinksldjump"/>
          </p:cNvPr>
          <p:cNvSpPr txBox="1"/>
          <p:nvPr/>
        </p:nvSpPr>
        <p:spPr>
          <a:xfrm>
            <a:off x="8064858" y="-420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回</a:t>
            </a:r>
            <a:r>
              <a:rPr lang="en-US" altLang="zh-TW" dirty="0">
                <a:ea typeface="標楷體" panose="03000509000000000000" pitchFamily="65" charset="-120"/>
              </a:rPr>
              <a:t>outline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894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442FE-2E26-4F09-8443-9F2045A1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Implementation structure and unions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77E15-1583-463B-930D-EC6DD3BBD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enum</a:t>
            </a:r>
            <a:r>
              <a:rPr lang="en-US" altLang="zh-TW" sz="2000" dirty="0"/>
              <a:t> {female, male} sex;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union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children;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beard;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} u;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;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zh-TW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char name[10];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int age;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float salary;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 </a:t>
            </a:r>
            <a:r>
              <a:rPr lang="en-US" altLang="zh-TW" sz="2000" dirty="0" err="1"/>
              <a:t>sex_info</a:t>
            </a:r>
            <a:r>
              <a:rPr lang="en-US" altLang="zh-TW" sz="2000" dirty="0"/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human_being</a:t>
            </a:r>
            <a:r>
              <a:rPr lang="en-US" altLang="zh-TW" sz="2000" dirty="0"/>
              <a:t>;</a:t>
            </a:r>
            <a:endParaRPr lang="zh-TW" altLang="en-US" sz="2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58AEA45-1831-4828-AA72-08B925BEF5D6}"/>
              </a:ext>
            </a:extLst>
          </p:cNvPr>
          <p:cNvSpPr txBox="1"/>
          <p:nvPr/>
        </p:nvSpPr>
        <p:spPr>
          <a:xfrm>
            <a:off x="628650" y="1388825"/>
            <a:ext cx="299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structure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unions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A3289A0-BD74-4A45-AC1F-6D77B6CB5ED8}"/>
              </a:ext>
            </a:extLst>
          </p:cNvPr>
          <p:cNvSpPr txBox="1"/>
          <p:nvPr/>
        </p:nvSpPr>
        <p:spPr>
          <a:xfrm>
            <a:off x="4885523" y="1839860"/>
            <a:ext cx="4089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列舉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(Enumeration)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是以關鍵字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enum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開始加上一個列舉名稱，並以大括號括住要群組管理的常數。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8F27AD-BC41-4229-80FD-91AA5F1BE429}"/>
              </a:ext>
            </a:extLst>
          </p:cNvPr>
          <p:cNvSpPr/>
          <p:nvPr/>
        </p:nvSpPr>
        <p:spPr>
          <a:xfrm>
            <a:off x="1196942" y="2124604"/>
            <a:ext cx="3519437" cy="3538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hlinkClick r:id="rId2" action="ppaction://hlinksldjump"/>
          </p:cNvPr>
          <p:cNvSpPr txBox="1"/>
          <p:nvPr/>
        </p:nvSpPr>
        <p:spPr>
          <a:xfrm>
            <a:off x="8064858" y="-420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回</a:t>
            </a:r>
            <a:r>
              <a:rPr lang="en-US" altLang="zh-TW" dirty="0">
                <a:ea typeface="標楷體" panose="03000509000000000000" pitchFamily="65" charset="-120"/>
              </a:rPr>
              <a:t>outline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739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442FE-2E26-4F09-8443-9F2045A1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Implementation structure and unions</a:t>
            </a:r>
            <a:endParaRPr lang="zh-TW" altLang="en-US" sz="4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8F27AD-BC41-4229-80FD-91AA5F1BE429}"/>
              </a:ext>
            </a:extLst>
          </p:cNvPr>
          <p:cNvSpPr/>
          <p:nvPr/>
        </p:nvSpPr>
        <p:spPr>
          <a:xfrm>
            <a:off x="1196942" y="2124604"/>
            <a:ext cx="3519437" cy="3538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C2CB847-4891-4358-8026-4F66C6DB3690}"/>
              </a:ext>
            </a:extLst>
          </p:cNvPr>
          <p:cNvSpPr txBox="1"/>
          <p:nvPr/>
        </p:nvSpPr>
        <p:spPr>
          <a:xfrm>
            <a:off x="1333700" y="4394231"/>
            <a:ext cx="64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human_being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name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age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salary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型別為結構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sex_type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sex_info -&gt;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sex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 u   -&gt; children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 beard 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693C04-C5A8-41ED-B2BE-DBF2A10F09B8}"/>
              </a:ext>
            </a:extLst>
          </p:cNvPr>
          <p:cNvSpPr/>
          <p:nvPr/>
        </p:nvSpPr>
        <p:spPr>
          <a:xfrm>
            <a:off x="1068404" y="4254366"/>
            <a:ext cx="5159141" cy="2069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282D9A-A374-47BA-A0E0-7ADCA7E2B95B}"/>
              </a:ext>
            </a:extLst>
          </p:cNvPr>
          <p:cNvSpPr/>
          <p:nvPr/>
        </p:nvSpPr>
        <p:spPr>
          <a:xfrm>
            <a:off x="5994333" y="5565006"/>
            <a:ext cx="1648126" cy="758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CD5027AB-FF34-45A2-8A62-6E8D49D1D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251358" cy="2568606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enum</a:t>
            </a:r>
            <a:r>
              <a:rPr lang="en-US" altLang="zh-TW" sz="2000" dirty="0"/>
              <a:t> {female, male} sex;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union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children;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beard;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} u;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;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F058957F-1C9A-4DC5-8AE4-F9BEF28BB73E}"/>
              </a:ext>
            </a:extLst>
          </p:cNvPr>
          <p:cNvSpPr txBox="1">
            <a:spLocks/>
          </p:cNvSpPr>
          <p:nvPr/>
        </p:nvSpPr>
        <p:spPr>
          <a:xfrm>
            <a:off x="4876999" y="1825626"/>
            <a:ext cx="4161123" cy="256860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char name[10];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int age;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float salary;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 sex_info;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human_being</a:t>
            </a:r>
            <a:r>
              <a:rPr lang="en-US" altLang="zh-TW" sz="2000" dirty="0"/>
              <a:t>;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07A1245-AAEA-4ACB-9953-D9153CC42F2C}"/>
              </a:ext>
            </a:extLst>
          </p:cNvPr>
          <p:cNvSpPr txBox="1"/>
          <p:nvPr/>
        </p:nvSpPr>
        <p:spPr>
          <a:xfrm>
            <a:off x="628650" y="13888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說明階層關係</a:t>
            </a:r>
          </a:p>
        </p:txBody>
      </p:sp>
    </p:spTree>
    <p:extLst>
      <p:ext uri="{BB962C8B-B14F-4D97-AF65-F5344CB8AC3E}">
        <p14:creationId xmlns:p14="http://schemas.microsoft.com/office/powerpoint/2010/main" val="39741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442FE-2E26-4F09-8443-9F2045A1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Implementation structure and unions</a:t>
            </a:r>
            <a:endParaRPr lang="zh-TW" altLang="en-US" sz="4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8F27AD-BC41-4229-80FD-91AA5F1BE429}"/>
              </a:ext>
            </a:extLst>
          </p:cNvPr>
          <p:cNvSpPr/>
          <p:nvPr/>
        </p:nvSpPr>
        <p:spPr>
          <a:xfrm>
            <a:off x="1196942" y="2483318"/>
            <a:ext cx="3519437" cy="13386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C2CB847-4891-4358-8026-4F66C6DB3690}"/>
              </a:ext>
            </a:extLst>
          </p:cNvPr>
          <p:cNvSpPr txBox="1"/>
          <p:nvPr/>
        </p:nvSpPr>
        <p:spPr>
          <a:xfrm>
            <a:off x="1333700" y="4394231"/>
            <a:ext cx="64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human_being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name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age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salary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型別為結構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sex_type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sex_info -&gt; sex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u   -&gt; children</a:t>
            </a: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         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 beard 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693C04-C5A8-41ED-B2BE-DBF2A10F09B8}"/>
              </a:ext>
            </a:extLst>
          </p:cNvPr>
          <p:cNvSpPr/>
          <p:nvPr/>
        </p:nvSpPr>
        <p:spPr>
          <a:xfrm>
            <a:off x="1068404" y="4254366"/>
            <a:ext cx="5159141" cy="2069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7E1E1E57-D581-4F16-9D2A-717630B30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251358" cy="2568606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enum</a:t>
            </a:r>
            <a:r>
              <a:rPr lang="en-US" altLang="zh-TW" sz="2000" dirty="0"/>
              <a:t> {female, male} sex;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union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children;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beard;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} u;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;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B97FD83E-0A9E-4226-A937-AD216D72C875}"/>
              </a:ext>
            </a:extLst>
          </p:cNvPr>
          <p:cNvSpPr txBox="1">
            <a:spLocks/>
          </p:cNvSpPr>
          <p:nvPr/>
        </p:nvSpPr>
        <p:spPr>
          <a:xfrm>
            <a:off x="4876999" y="1825626"/>
            <a:ext cx="4161123" cy="256860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char name[10];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int age;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float salary;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 sex_info;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human_being</a:t>
            </a:r>
            <a:r>
              <a:rPr lang="en-US" altLang="zh-TW" sz="2000" dirty="0"/>
              <a:t>;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ACAE7FD-E962-48AC-A811-FE024ABB565A}"/>
              </a:ext>
            </a:extLst>
          </p:cNvPr>
          <p:cNvSpPr txBox="1"/>
          <p:nvPr/>
        </p:nvSpPr>
        <p:spPr>
          <a:xfrm>
            <a:off x="628650" y="13888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說明階層關係</a:t>
            </a:r>
          </a:p>
        </p:txBody>
      </p:sp>
    </p:spTree>
    <p:extLst>
      <p:ext uri="{BB962C8B-B14F-4D97-AF65-F5344CB8AC3E}">
        <p14:creationId xmlns:p14="http://schemas.microsoft.com/office/powerpoint/2010/main" val="353710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442FE-2E26-4F09-8443-9F2045A1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Implementation structure and unions</a:t>
            </a:r>
            <a:endParaRPr lang="zh-TW" altLang="en-US" sz="4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8F27AD-BC41-4229-80FD-91AA5F1BE429}"/>
              </a:ext>
            </a:extLst>
          </p:cNvPr>
          <p:cNvSpPr/>
          <p:nvPr/>
        </p:nvSpPr>
        <p:spPr>
          <a:xfrm>
            <a:off x="875900" y="3821922"/>
            <a:ext cx="1424538" cy="432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C2CB847-4891-4358-8026-4F66C6DB3690}"/>
              </a:ext>
            </a:extLst>
          </p:cNvPr>
          <p:cNvSpPr txBox="1"/>
          <p:nvPr/>
        </p:nvSpPr>
        <p:spPr>
          <a:xfrm>
            <a:off x="1333700" y="4394231"/>
            <a:ext cx="64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human_being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name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age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salary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sex_type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-&gt;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sex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u   -&gt; children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 beard 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693C04-C5A8-41ED-B2BE-DBF2A10F09B8}"/>
              </a:ext>
            </a:extLst>
          </p:cNvPr>
          <p:cNvSpPr/>
          <p:nvPr/>
        </p:nvSpPr>
        <p:spPr>
          <a:xfrm>
            <a:off x="1068404" y="4292472"/>
            <a:ext cx="1896177" cy="2031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552642-4CB6-473B-83C7-C8A3444B5714}"/>
              </a:ext>
            </a:extLst>
          </p:cNvPr>
          <p:cNvSpPr/>
          <p:nvPr/>
        </p:nvSpPr>
        <p:spPr>
          <a:xfrm>
            <a:off x="1894572" y="4450080"/>
            <a:ext cx="1896177" cy="839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2F7867A-A861-4692-970F-5F6E9102D00C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4251358" cy="256860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enum</a:t>
            </a:r>
            <a:r>
              <a:rPr lang="en-US" altLang="zh-TW" sz="2000" dirty="0"/>
              <a:t> {female, male} sex;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TW" sz="2000" dirty="0"/>
              <a:t>    union {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TW" sz="2000" dirty="0"/>
              <a:t>        int children;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TW" sz="2000" dirty="0"/>
              <a:t>        int beard;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TW" sz="2000" dirty="0"/>
              <a:t>    } u;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;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BE5D8FEA-0F7E-413E-A918-23FAB676618E}"/>
              </a:ext>
            </a:extLst>
          </p:cNvPr>
          <p:cNvSpPr txBox="1">
            <a:spLocks/>
          </p:cNvSpPr>
          <p:nvPr/>
        </p:nvSpPr>
        <p:spPr>
          <a:xfrm>
            <a:off x="4876999" y="1825626"/>
            <a:ext cx="4161123" cy="256860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char name[10];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int age;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float salary;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 sex_info;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human_being</a:t>
            </a:r>
            <a:r>
              <a:rPr lang="en-US" altLang="zh-TW" sz="2000" dirty="0"/>
              <a:t>;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A1E003D-3E16-4AAD-89E9-03341A9D86D6}"/>
              </a:ext>
            </a:extLst>
          </p:cNvPr>
          <p:cNvSpPr txBox="1"/>
          <p:nvPr/>
        </p:nvSpPr>
        <p:spPr>
          <a:xfrm>
            <a:off x="628650" y="13888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說明階層關係</a:t>
            </a:r>
          </a:p>
        </p:txBody>
      </p:sp>
    </p:spTree>
    <p:extLst>
      <p:ext uri="{BB962C8B-B14F-4D97-AF65-F5344CB8AC3E}">
        <p14:creationId xmlns:p14="http://schemas.microsoft.com/office/powerpoint/2010/main" val="34511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442FE-2E26-4F09-8443-9F2045A1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Implementation structure and unions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77E15-1583-463B-930D-EC6DD3BBD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251358" cy="2568606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enum</a:t>
            </a:r>
            <a:r>
              <a:rPr lang="en-US" altLang="zh-TW" sz="2000" dirty="0"/>
              <a:t> {female, male} sex;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union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children;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beard;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} u;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;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C2CB847-4891-4358-8026-4F66C6DB3690}"/>
              </a:ext>
            </a:extLst>
          </p:cNvPr>
          <p:cNvSpPr txBox="1"/>
          <p:nvPr/>
        </p:nvSpPr>
        <p:spPr>
          <a:xfrm>
            <a:off x="1333700" y="4394231"/>
            <a:ext cx="64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human_being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name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age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salary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型別為結構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sex_type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sex_info -&gt; sex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 u   -&gt; children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 beard 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693C04-C5A8-41ED-B2BE-DBF2A10F09B8}"/>
              </a:ext>
            </a:extLst>
          </p:cNvPr>
          <p:cNvSpPr/>
          <p:nvPr/>
        </p:nvSpPr>
        <p:spPr>
          <a:xfrm>
            <a:off x="2964581" y="4799648"/>
            <a:ext cx="1896177" cy="489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552642-4CB6-473B-83C7-C8A3444B5714}"/>
              </a:ext>
            </a:extLst>
          </p:cNvPr>
          <p:cNvSpPr/>
          <p:nvPr/>
        </p:nvSpPr>
        <p:spPr>
          <a:xfrm>
            <a:off x="1068404" y="4450079"/>
            <a:ext cx="1896177" cy="1122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70D4E990-0F12-4BB7-BBB0-33AAF48D3850}"/>
              </a:ext>
            </a:extLst>
          </p:cNvPr>
          <p:cNvSpPr txBox="1">
            <a:spLocks/>
          </p:cNvSpPr>
          <p:nvPr/>
        </p:nvSpPr>
        <p:spPr>
          <a:xfrm>
            <a:off x="4876999" y="1825626"/>
            <a:ext cx="4161123" cy="256860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char name[10];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int age;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float salary;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 sex_info;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human_being</a:t>
            </a:r>
            <a:r>
              <a:rPr lang="en-US" altLang="zh-TW" sz="2000" dirty="0"/>
              <a:t>;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CCBF06-EB8C-432F-86CE-539A8CD2D400}"/>
              </a:ext>
            </a:extLst>
          </p:cNvPr>
          <p:cNvSpPr/>
          <p:nvPr/>
        </p:nvSpPr>
        <p:spPr>
          <a:xfrm>
            <a:off x="5438275" y="2057687"/>
            <a:ext cx="2098306" cy="432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6ACAC40-7E88-4776-B339-B1B159D77A7C}"/>
              </a:ext>
            </a:extLst>
          </p:cNvPr>
          <p:cNvSpPr/>
          <p:nvPr/>
        </p:nvSpPr>
        <p:spPr>
          <a:xfrm>
            <a:off x="2754329" y="5064492"/>
            <a:ext cx="4936256" cy="1122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D19CC8B-CEA6-4611-8C64-FE5C0B1854C0}"/>
              </a:ext>
            </a:extLst>
          </p:cNvPr>
          <p:cNvSpPr txBox="1"/>
          <p:nvPr/>
        </p:nvSpPr>
        <p:spPr>
          <a:xfrm>
            <a:off x="628650" y="13888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說明階層關係</a:t>
            </a:r>
          </a:p>
        </p:txBody>
      </p:sp>
    </p:spTree>
    <p:extLst>
      <p:ext uri="{BB962C8B-B14F-4D97-AF65-F5344CB8AC3E}">
        <p14:creationId xmlns:p14="http://schemas.microsoft.com/office/powerpoint/2010/main" val="295503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442FE-2E26-4F09-8443-9F2045A1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Implementation structure and unions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77E15-1583-463B-930D-EC6DD3BBD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251358" cy="2568606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enum</a:t>
            </a:r>
            <a:r>
              <a:rPr lang="en-US" altLang="zh-TW" sz="2000" dirty="0"/>
              <a:t> {female, male} sex;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union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children;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beard;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} u;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;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C2CB847-4891-4358-8026-4F66C6DB3690}"/>
              </a:ext>
            </a:extLst>
          </p:cNvPr>
          <p:cNvSpPr txBox="1"/>
          <p:nvPr/>
        </p:nvSpPr>
        <p:spPr>
          <a:xfrm>
            <a:off x="1333700" y="4394231"/>
            <a:ext cx="64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human_being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name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age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salary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型別為結構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sex_type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sex_info -&gt; sex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 u   -&gt; children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 beard 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693C04-C5A8-41ED-B2BE-DBF2A10F09B8}"/>
              </a:ext>
            </a:extLst>
          </p:cNvPr>
          <p:cNvSpPr/>
          <p:nvPr/>
        </p:nvSpPr>
        <p:spPr>
          <a:xfrm>
            <a:off x="2964581" y="5024386"/>
            <a:ext cx="1896177" cy="264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552642-4CB6-473B-83C7-C8A3444B5714}"/>
              </a:ext>
            </a:extLst>
          </p:cNvPr>
          <p:cNvSpPr/>
          <p:nvPr/>
        </p:nvSpPr>
        <p:spPr>
          <a:xfrm>
            <a:off x="1068404" y="4450079"/>
            <a:ext cx="1896177" cy="1122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70D4E990-0F12-4BB7-BBB0-33AAF48D3850}"/>
              </a:ext>
            </a:extLst>
          </p:cNvPr>
          <p:cNvSpPr txBox="1">
            <a:spLocks/>
          </p:cNvSpPr>
          <p:nvPr/>
        </p:nvSpPr>
        <p:spPr>
          <a:xfrm>
            <a:off x="4876999" y="1825626"/>
            <a:ext cx="4161123" cy="256860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char name[10];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int age;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float salary;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 sex_info;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human_being</a:t>
            </a:r>
            <a:r>
              <a:rPr lang="en-US" altLang="zh-TW" sz="2000" dirty="0"/>
              <a:t>;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CCBF06-EB8C-432F-86CE-539A8CD2D400}"/>
              </a:ext>
            </a:extLst>
          </p:cNvPr>
          <p:cNvSpPr/>
          <p:nvPr/>
        </p:nvSpPr>
        <p:spPr>
          <a:xfrm>
            <a:off x="5438275" y="2384945"/>
            <a:ext cx="2098306" cy="432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3B2D59F-8563-4FED-94B2-9164CF476D74}"/>
              </a:ext>
            </a:extLst>
          </p:cNvPr>
          <p:cNvSpPr/>
          <p:nvPr/>
        </p:nvSpPr>
        <p:spPr>
          <a:xfrm>
            <a:off x="2754329" y="5064492"/>
            <a:ext cx="4936256" cy="1122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8062172-56D1-4157-96AC-9BA234B5D7F4}"/>
              </a:ext>
            </a:extLst>
          </p:cNvPr>
          <p:cNvSpPr txBox="1"/>
          <p:nvPr/>
        </p:nvSpPr>
        <p:spPr>
          <a:xfrm>
            <a:off x="628650" y="13888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說明階層關係</a:t>
            </a:r>
          </a:p>
        </p:txBody>
      </p:sp>
    </p:spTree>
    <p:extLst>
      <p:ext uri="{BB962C8B-B14F-4D97-AF65-F5344CB8AC3E}">
        <p14:creationId xmlns:p14="http://schemas.microsoft.com/office/powerpoint/2010/main" val="165426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442FE-2E26-4F09-8443-9F2045A1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Implementation structure and unions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77E15-1583-463B-930D-EC6DD3BBD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251358" cy="2568606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enum</a:t>
            </a:r>
            <a:r>
              <a:rPr lang="en-US" altLang="zh-TW" sz="2000" dirty="0"/>
              <a:t> {female, male} sex;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union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children;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beard;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} u;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;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C2CB847-4891-4358-8026-4F66C6DB3690}"/>
              </a:ext>
            </a:extLst>
          </p:cNvPr>
          <p:cNvSpPr txBox="1"/>
          <p:nvPr/>
        </p:nvSpPr>
        <p:spPr>
          <a:xfrm>
            <a:off x="1333700" y="4394231"/>
            <a:ext cx="64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human_being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name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age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salary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型別為結構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sex_type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sex_info -&gt; sex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 u   -&gt; children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 beard 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552642-4CB6-473B-83C7-C8A3444B5714}"/>
              </a:ext>
            </a:extLst>
          </p:cNvPr>
          <p:cNvSpPr/>
          <p:nvPr/>
        </p:nvSpPr>
        <p:spPr>
          <a:xfrm>
            <a:off x="1068404" y="4450079"/>
            <a:ext cx="1896177" cy="1122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70D4E990-0F12-4BB7-BBB0-33AAF48D3850}"/>
              </a:ext>
            </a:extLst>
          </p:cNvPr>
          <p:cNvSpPr txBox="1">
            <a:spLocks/>
          </p:cNvSpPr>
          <p:nvPr/>
        </p:nvSpPr>
        <p:spPr>
          <a:xfrm>
            <a:off x="4876999" y="1825626"/>
            <a:ext cx="4161123" cy="256860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char name[10];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int age;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float salary;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 sex_info;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human_being</a:t>
            </a:r>
            <a:r>
              <a:rPr lang="en-US" altLang="zh-TW" sz="2000" dirty="0"/>
              <a:t>;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CCBF06-EB8C-432F-86CE-539A8CD2D400}"/>
              </a:ext>
            </a:extLst>
          </p:cNvPr>
          <p:cNvSpPr/>
          <p:nvPr/>
        </p:nvSpPr>
        <p:spPr>
          <a:xfrm>
            <a:off x="5438275" y="2731455"/>
            <a:ext cx="2098306" cy="432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67FC18B-D110-405A-A6EC-C72647D6736F}"/>
              </a:ext>
            </a:extLst>
          </p:cNvPr>
          <p:cNvSpPr/>
          <p:nvPr/>
        </p:nvSpPr>
        <p:spPr>
          <a:xfrm>
            <a:off x="2754329" y="5300060"/>
            <a:ext cx="4936256" cy="887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231C7FB-FC78-436F-9D60-8074F0A719D9}"/>
              </a:ext>
            </a:extLst>
          </p:cNvPr>
          <p:cNvSpPr txBox="1"/>
          <p:nvPr/>
        </p:nvSpPr>
        <p:spPr>
          <a:xfrm>
            <a:off x="628650" y="13888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說明階層關係</a:t>
            </a:r>
          </a:p>
        </p:txBody>
      </p:sp>
    </p:spTree>
    <p:extLst>
      <p:ext uri="{BB962C8B-B14F-4D97-AF65-F5344CB8AC3E}">
        <p14:creationId xmlns:p14="http://schemas.microsoft.com/office/powerpoint/2010/main" val="39181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1-dimension array addressing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Implementation structure and unions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Polynomial Addition - data structure 2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Transpose matrix 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Fast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transpose matrix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Sparse Matrix Multiplication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  <a:hlinkClick r:id="rId2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340241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442FE-2E26-4F09-8443-9F2045A1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Implementation structure and unions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77E15-1583-463B-930D-EC6DD3BBD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251358" cy="2568606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enum</a:t>
            </a:r>
            <a:r>
              <a:rPr lang="en-US" altLang="zh-TW" sz="2000" dirty="0"/>
              <a:t> {female, male} sex;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union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children;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beard;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} u;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;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C2CB847-4891-4358-8026-4F66C6DB3690}"/>
              </a:ext>
            </a:extLst>
          </p:cNvPr>
          <p:cNvSpPr txBox="1"/>
          <p:nvPr/>
        </p:nvSpPr>
        <p:spPr>
          <a:xfrm>
            <a:off x="1333700" y="4394231"/>
            <a:ext cx="64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human_being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name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age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salary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型別為結構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sex_type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sex_info -&gt; sex</a:t>
            </a: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 u   -&gt; children</a:t>
            </a: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         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 beard 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552642-4CB6-473B-83C7-C8A3444B5714}"/>
              </a:ext>
            </a:extLst>
          </p:cNvPr>
          <p:cNvSpPr/>
          <p:nvPr/>
        </p:nvSpPr>
        <p:spPr>
          <a:xfrm>
            <a:off x="1068404" y="4450079"/>
            <a:ext cx="1896177" cy="1122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70D4E990-0F12-4BB7-BBB0-33AAF48D3850}"/>
              </a:ext>
            </a:extLst>
          </p:cNvPr>
          <p:cNvSpPr txBox="1">
            <a:spLocks/>
          </p:cNvSpPr>
          <p:nvPr/>
        </p:nvSpPr>
        <p:spPr>
          <a:xfrm>
            <a:off x="4876999" y="1825626"/>
            <a:ext cx="4161123" cy="256860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char name[10];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int age;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float salary;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 sex_info;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human_being</a:t>
            </a:r>
            <a:r>
              <a:rPr lang="en-US" altLang="zh-TW" sz="2000" dirty="0"/>
              <a:t>;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CCBF06-EB8C-432F-86CE-539A8CD2D400}"/>
              </a:ext>
            </a:extLst>
          </p:cNvPr>
          <p:cNvSpPr/>
          <p:nvPr/>
        </p:nvSpPr>
        <p:spPr>
          <a:xfrm>
            <a:off x="5438274" y="3077965"/>
            <a:ext cx="2656571" cy="432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677F9B0-D397-4886-8D06-9121EB9B6AB3}"/>
              </a:ext>
            </a:extLst>
          </p:cNvPr>
          <p:cNvSpPr txBox="1"/>
          <p:nvPr/>
        </p:nvSpPr>
        <p:spPr>
          <a:xfrm>
            <a:off x="628650" y="13888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說明階層關係</a:t>
            </a:r>
          </a:p>
        </p:txBody>
      </p:sp>
    </p:spTree>
    <p:extLst>
      <p:ext uri="{BB962C8B-B14F-4D97-AF65-F5344CB8AC3E}">
        <p14:creationId xmlns:p14="http://schemas.microsoft.com/office/powerpoint/2010/main" val="89088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442FE-2E26-4F09-8443-9F2045A1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Implementation structure and unions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77E15-1583-463B-930D-EC6DD3BBD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251358" cy="2568606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enum</a:t>
            </a:r>
            <a:r>
              <a:rPr lang="en-US" altLang="zh-TW" sz="2000" dirty="0"/>
              <a:t> {female, male} sex;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union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children;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beard;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} u;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;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C2CB847-4891-4358-8026-4F66C6DB3690}"/>
              </a:ext>
            </a:extLst>
          </p:cNvPr>
          <p:cNvSpPr txBox="1"/>
          <p:nvPr/>
        </p:nvSpPr>
        <p:spPr>
          <a:xfrm>
            <a:off x="1333700" y="4394231"/>
            <a:ext cx="64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human_being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name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age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salary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型別為結構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sex_type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sex_info -&gt; sex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 u   -&gt; children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 beard 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70D4E990-0F12-4BB7-BBB0-33AAF48D3850}"/>
              </a:ext>
            </a:extLst>
          </p:cNvPr>
          <p:cNvSpPr txBox="1">
            <a:spLocks/>
          </p:cNvSpPr>
          <p:nvPr/>
        </p:nvSpPr>
        <p:spPr>
          <a:xfrm>
            <a:off x="4876999" y="1825626"/>
            <a:ext cx="4161123" cy="256860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char name[10];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int age;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float salary;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 sex_info;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human_being</a:t>
            </a:r>
            <a:r>
              <a:rPr lang="en-US" altLang="zh-TW" sz="2000" dirty="0"/>
              <a:t>;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CCBF06-EB8C-432F-86CE-539A8CD2D400}"/>
              </a:ext>
            </a:extLst>
          </p:cNvPr>
          <p:cNvSpPr/>
          <p:nvPr/>
        </p:nvSpPr>
        <p:spPr>
          <a:xfrm>
            <a:off x="5153729" y="3513221"/>
            <a:ext cx="2656571" cy="348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373D3F8-3195-45FC-B16B-BC554914D8C6}"/>
              </a:ext>
            </a:extLst>
          </p:cNvPr>
          <p:cNvSpPr txBox="1"/>
          <p:nvPr/>
        </p:nvSpPr>
        <p:spPr>
          <a:xfrm>
            <a:off x="628650" y="13888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說明階層關係</a:t>
            </a:r>
          </a:p>
        </p:txBody>
      </p:sp>
    </p:spTree>
    <p:extLst>
      <p:ext uri="{BB962C8B-B14F-4D97-AF65-F5344CB8AC3E}">
        <p14:creationId xmlns:p14="http://schemas.microsoft.com/office/powerpoint/2010/main" val="195714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442FE-2E26-4F09-8443-9F2045A1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Implementation structure and unions</a:t>
            </a:r>
            <a:endParaRPr lang="zh-TW" altLang="en-US" sz="4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C2CB847-4891-4358-8026-4F66C6DB3690}"/>
              </a:ext>
            </a:extLst>
          </p:cNvPr>
          <p:cNvSpPr txBox="1"/>
          <p:nvPr/>
        </p:nvSpPr>
        <p:spPr>
          <a:xfrm>
            <a:off x="789272" y="4942810"/>
            <a:ext cx="88071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person1 -&gt;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person1.name</a:t>
            </a: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person1.age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person1.salary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 person1.sex_info -&gt; person1.sex_info.sex</a:t>
            </a: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-&gt; person1.sex_info.u    -&gt; person1.sex_info.u.children</a:t>
            </a: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         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 person1.sex_info.u.beard 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A6B218E-4AC5-4E9A-850B-778C0858C883}"/>
              </a:ext>
            </a:extLst>
          </p:cNvPr>
          <p:cNvSpPr txBox="1"/>
          <p:nvPr/>
        </p:nvSpPr>
        <p:spPr>
          <a:xfrm>
            <a:off x="789272" y="2333218"/>
            <a:ext cx="64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human_being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name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age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salary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型別為結構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sex_type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sex_info -&gt; sex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 u   -&gt; children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 beard 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DA28FAF-EAC3-4C73-A436-7F1D72F044C9}"/>
              </a:ext>
            </a:extLst>
          </p:cNvPr>
          <p:cNvSpPr txBox="1"/>
          <p:nvPr/>
        </p:nvSpPr>
        <p:spPr>
          <a:xfrm>
            <a:off x="789272" y="1866880"/>
            <a:ext cx="64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human_being person1;</a:t>
            </a:r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4C45B79E-D8E2-4057-8492-4DC791860800}"/>
              </a:ext>
            </a:extLst>
          </p:cNvPr>
          <p:cNvSpPr/>
          <p:nvPr/>
        </p:nvSpPr>
        <p:spPr>
          <a:xfrm>
            <a:off x="4065472" y="4090976"/>
            <a:ext cx="683393" cy="741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B5A9C87-96D1-45E5-8CF3-6733DE610467}"/>
              </a:ext>
            </a:extLst>
          </p:cNvPr>
          <p:cNvSpPr txBox="1"/>
          <p:nvPr/>
        </p:nvSpPr>
        <p:spPr>
          <a:xfrm>
            <a:off x="628650" y="138882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階層關係轉換成程式碼</a:t>
            </a:r>
          </a:p>
        </p:txBody>
      </p:sp>
      <p:sp>
        <p:nvSpPr>
          <p:cNvPr id="9" name="文字方塊 8">
            <a:hlinkClick r:id="rId2" action="ppaction://hlinksldjump"/>
          </p:cNvPr>
          <p:cNvSpPr txBox="1"/>
          <p:nvPr/>
        </p:nvSpPr>
        <p:spPr>
          <a:xfrm>
            <a:off x="8064858" y="-420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回</a:t>
            </a:r>
            <a:r>
              <a:rPr lang="en-US" altLang="zh-TW" dirty="0">
                <a:ea typeface="標楷體" panose="03000509000000000000" pitchFamily="65" charset="-120"/>
              </a:rPr>
              <a:t>outline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365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A8EDDA-AAC8-491D-969D-00466355A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Polynomial Addition - data structure 2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5CDAAD4-DBA4-449D-9D5E-60EF8F4E1E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851535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TW" altLang="en-US" dirty="0"/>
                  <a:t>作法說明</a:t>
                </a:r>
                <a:r>
                  <a:rPr lang="en-US" altLang="zh-TW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altLang="zh-TW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zh-TW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altLang="zh-TW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pt-BR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t-BR" altLang="zh-TW" i="1">
                          <a:latin typeface="Cambria Math" panose="02040503050406030204" pitchFamily="18" charset="0"/>
                        </a:rPr>
                        <m:t>+10</m:t>
                      </m:r>
                      <m:sSup>
                        <m:sSupPr>
                          <m:ctrlPr>
                            <a:rPr lang="pt-BR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altLang="zh-TW" i="1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pt-BR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altLang="zh-TW" i="1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pt-BR" altLang="zh-TW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zh-TW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altLang="zh-TW" i="1">
                          <a:latin typeface="Cambria Math" panose="02040503050406030204" pitchFamily="18" charset="0"/>
                        </a:rPr>
                        <m:t>)=2</m:t>
                      </m:r>
                      <m:sSup>
                        <m:sSupPr>
                          <m:ctrlPr>
                            <a:rPr lang="pt-BR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pt-BR" altLang="zh-TW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5CDAAD4-DBA4-449D-9D5E-60EF8F4E1E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8515350" cy="5032375"/>
              </a:xfrm>
              <a:blipFill>
                <a:blip r:embed="rId2"/>
                <a:stretch>
                  <a:fillRect l="-1432" t="-21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E5637150-5362-4A65-915C-C44B55A34493}"/>
              </a:ext>
            </a:extLst>
          </p:cNvPr>
          <p:cNvSpPr txBox="1"/>
          <p:nvPr/>
        </p:nvSpPr>
        <p:spPr>
          <a:xfrm>
            <a:off x="628650" y="1388825"/>
            <a:ext cx="403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將方程式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A(X)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和方程式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B(X)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相加</a:t>
            </a:r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04D056A2-D9D3-4D39-BD17-BDFEFEA80816}"/>
              </a:ext>
            </a:extLst>
          </p:cNvPr>
          <p:cNvSpPr/>
          <p:nvPr/>
        </p:nvSpPr>
        <p:spPr>
          <a:xfrm>
            <a:off x="2127183" y="3185962"/>
            <a:ext cx="808522" cy="779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75E72A6A-F276-40CC-976A-C8B7AA97B4C1}"/>
              </a:ext>
            </a:extLst>
          </p:cNvPr>
          <p:cNvGrpSpPr/>
          <p:nvPr/>
        </p:nvGrpSpPr>
        <p:grpSpPr>
          <a:xfrm>
            <a:off x="253264" y="4918509"/>
            <a:ext cx="6293518" cy="1771126"/>
            <a:chOff x="628650" y="4918509"/>
            <a:chExt cx="6293518" cy="1771126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B56433D-BD14-4BA5-9F90-CF67D64DAD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7678"/>
            <a:stretch/>
          </p:blipFill>
          <p:spPr>
            <a:xfrm>
              <a:off x="628650" y="5034012"/>
              <a:ext cx="6293518" cy="1655623"/>
            </a:xfrm>
            <a:prstGeom prst="rect">
              <a:avLst/>
            </a:prstGeom>
          </p:spPr>
        </p:pic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06C468C4-2A1D-465F-94F1-D0B5F76E02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9423" y="5043637"/>
              <a:ext cx="4674868" cy="0"/>
            </a:xfrm>
            <a:prstGeom prst="line">
              <a:avLst/>
            </a:prstGeom>
            <a:ln w="19050">
              <a:solidFill>
                <a:srgbClr val="8787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A5DD7CC-F350-4F96-9093-A81109A8BC8C}"/>
                </a:ext>
              </a:extLst>
            </p:cNvPr>
            <p:cNvSpPr/>
            <p:nvPr/>
          </p:nvSpPr>
          <p:spPr>
            <a:xfrm>
              <a:off x="1145407" y="4918509"/>
              <a:ext cx="214766" cy="2502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306A131D-FF4E-48EA-8C6D-8F368FB1D2E0}"/>
              </a:ext>
            </a:extLst>
          </p:cNvPr>
          <p:cNvSpPr/>
          <p:nvPr/>
        </p:nvSpPr>
        <p:spPr>
          <a:xfrm>
            <a:off x="984787" y="5034012"/>
            <a:ext cx="1475770" cy="1126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E252468-FB79-471D-999F-5E31B1CCFB42}"/>
                  </a:ext>
                </a:extLst>
              </p:cNvPr>
              <p:cNvSpPr/>
              <p:nvPr/>
            </p:nvSpPr>
            <p:spPr>
              <a:xfrm>
                <a:off x="1366290" y="6112041"/>
                <a:ext cx="78976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zh-TW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altLang="zh-TW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zh-TW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altLang="zh-TW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E252468-FB79-471D-999F-5E31B1CCFB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290" y="6112041"/>
                <a:ext cx="789768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0B0F230E-3EDA-469E-88EE-DF5946DC0300}"/>
              </a:ext>
            </a:extLst>
          </p:cNvPr>
          <p:cNvSpPr/>
          <p:nvPr/>
        </p:nvSpPr>
        <p:spPr>
          <a:xfrm>
            <a:off x="2479807" y="5034011"/>
            <a:ext cx="3122094" cy="1126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7F4455F-866A-40DC-ACAA-A02F474602B8}"/>
                  </a:ext>
                </a:extLst>
              </p:cNvPr>
              <p:cNvSpPr/>
              <p:nvPr/>
            </p:nvSpPr>
            <p:spPr>
              <a:xfrm>
                <a:off x="3590617" y="6112041"/>
                <a:ext cx="78245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 i="1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pt-BR" altLang="zh-TW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zh-TW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altLang="zh-TW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7F4455F-866A-40DC-ACAA-A02F474602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617" y="6112041"/>
                <a:ext cx="782457" cy="40011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72AF8DB-6B9B-4427-BF56-695E7E77C1E6}"/>
              </a:ext>
            </a:extLst>
          </p:cNvPr>
          <p:cNvCxnSpPr>
            <a:cxnSpLocks/>
          </p:cNvCxnSpPr>
          <p:nvPr/>
        </p:nvCxnSpPr>
        <p:spPr>
          <a:xfrm>
            <a:off x="1390390" y="4591250"/>
            <a:ext cx="0" cy="3272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A882480-FBAC-4493-874F-B569C7895C1D}"/>
              </a:ext>
            </a:extLst>
          </p:cNvPr>
          <p:cNvSpPr txBox="1"/>
          <p:nvPr/>
        </p:nvSpPr>
        <p:spPr>
          <a:xfrm>
            <a:off x="1017019" y="4217106"/>
            <a:ext cx="74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startA</a:t>
            </a:r>
            <a:endParaRPr lang="zh-TW" altLang="en-US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3C38E7DD-BDCF-4B20-B715-FD44903AE401}"/>
              </a:ext>
            </a:extLst>
          </p:cNvPr>
          <p:cNvCxnSpPr>
            <a:cxnSpLocks/>
          </p:cNvCxnSpPr>
          <p:nvPr/>
        </p:nvCxnSpPr>
        <p:spPr>
          <a:xfrm>
            <a:off x="2914191" y="4591249"/>
            <a:ext cx="0" cy="3272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6BDEDE3-F2E7-43B0-BD4F-32EAD99CF8C6}"/>
              </a:ext>
            </a:extLst>
          </p:cNvPr>
          <p:cNvSpPr txBox="1"/>
          <p:nvPr/>
        </p:nvSpPr>
        <p:spPr>
          <a:xfrm>
            <a:off x="2540820" y="4217105"/>
            <a:ext cx="73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startB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21DC0F43-8A41-4445-95D4-9DA98F4D2348}"/>
              </a:ext>
            </a:extLst>
          </p:cNvPr>
          <p:cNvCxnSpPr>
            <a:cxnSpLocks/>
          </p:cNvCxnSpPr>
          <p:nvPr/>
        </p:nvCxnSpPr>
        <p:spPr>
          <a:xfrm>
            <a:off x="2156424" y="4591249"/>
            <a:ext cx="0" cy="3272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16B2AB3-8280-4859-BFF8-5F34DD1F55AD}"/>
              </a:ext>
            </a:extLst>
          </p:cNvPr>
          <p:cNvSpPr txBox="1"/>
          <p:nvPr/>
        </p:nvSpPr>
        <p:spPr>
          <a:xfrm>
            <a:off x="1742689" y="421710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finishA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06D4666F-C286-4127-B966-C9E7D8361B16}"/>
              </a:ext>
            </a:extLst>
          </p:cNvPr>
          <p:cNvCxnSpPr>
            <a:cxnSpLocks/>
          </p:cNvCxnSpPr>
          <p:nvPr/>
        </p:nvCxnSpPr>
        <p:spPr>
          <a:xfrm>
            <a:off x="5196181" y="4591249"/>
            <a:ext cx="0" cy="3272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92AAE4F-047C-4C30-A049-D2B3B7A6932A}"/>
              </a:ext>
            </a:extLst>
          </p:cNvPr>
          <p:cNvSpPr txBox="1"/>
          <p:nvPr/>
        </p:nvSpPr>
        <p:spPr>
          <a:xfrm>
            <a:off x="4782446" y="421710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finishB</a:t>
            </a:r>
            <a:endParaRPr lang="zh-TW" altLang="en-US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89C46AC8-C8A7-4600-BCAF-7CB9C1FBFFED}"/>
              </a:ext>
            </a:extLst>
          </p:cNvPr>
          <p:cNvCxnSpPr>
            <a:cxnSpLocks/>
          </p:cNvCxnSpPr>
          <p:nvPr/>
        </p:nvCxnSpPr>
        <p:spPr>
          <a:xfrm>
            <a:off x="6050597" y="4591249"/>
            <a:ext cx="0" cy="3272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53F93A7-2ABF-4643-8C8A-3EEFB24A1CFC}"/>
              </a:ext>
            </a:extLst>
          </p:cNvPr>
          <p:cNvSpPr txBox="1"/>
          <p:nvPr/>
        </p:nvSpPr>
        <p:spPr>
          <a:xfrm>
            <a:off x="5746283" y="4217105"/>
            <a:ext cx="60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avail</a:t>
            </a:r>
            <a:endParaRPr lang="zh-TW" altLang="en-US" dirty="0"/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5D153D9F-073C-4406-AA32-52D5CCE32AD6}"/>
              </a:ext>
            </a:extLst>
          </p:cNvPr>
          <p:cNvSpPr/>
          <p:nvPr/>
        </p:nvSpPr>
        <p:spPr>
          <a:xfrm>
            <a:off x="6805061" y="5043637"/>
            <a:ext cx="741145" cy="750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3294A0A-C463-4791-81F0-E5B58143FD3E}"/>
              </a:ext>
            </a:extLst>
          </p:cNvPr>
          <p:cNvSpPr txBox="1"/>
          <p:nvPr/>
        </p:nvSpPr>
        <p:spPr>
          <a:xfrm>
            <a:off x="7765077" y="4495692"/>
            <a:ext cx="12967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initial</a:t>
            </a:r>
            <a:r>
              <a:rPr lang="en-US" altLang="zh-TW" dirty="0"/>
              <a:t> </a:t>
            </a:r>
            <a:r>
              <a:rPr lang="en-US" altLang="zh-TW" dirty="0" err="1"/>
              <a:t>startA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0</a:t>
            </a:r>
          </a:p>
          <a:p>
            <a:r>
              <a:rPr lang="en-US" altLang="zh-TW" dirty="0" err="1"/>
              <a:t>finishA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</a:p>
          <a:p>
            <a:r>
              <a:rPr lang="en-US" altLang="zh-TW" dirty="0" err="1"/>
              <a:t>startB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</a:p>
          <a:p>
            <a:r>
              <a:rPr lang="en-US" altLang="zh-TW" dirty="0" err="1"/>
              <a:t>finishB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</a:p>
          <a:p>
            <a:r>
              <a:rPr lang="en-US" altLang="zh-TW" dirty="0"/>
              <a:t>avail = 6</a:t>
            </a:r>
            <a:endParaRPr lang="zh-TW" altLang="en-US" dirty="0"/>
          </a:p>
        </p:txBody>
      </p:sp>
      <p:sp>
        <p:nvSpPr>
          <p:cNvPr id="31" name="文字方塊 30">
            <a:hlinkClick r:id="rId6" action="ppaction://hlinksldjump"/>
          </p:cNvPr>
          <p:cNvSpPr txBox="1"/>
          <p:nvPr/>
        </p:nvSpPr>
        <p:spPr>
          <a:xfrm>
            <a:off x="8064858" y="-420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回</a:t>
            </a:r>
            <a:r>
              <a:rPr lang="en-US" altLang="zh-TW" dirty="0">
                <a:ea typeface="標楷體" panose="03000509000000000000" pitchFamily="65" charset="-120"/>
              </a:rPr>
              <a:t>outline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661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A8EDDA-AAC8-491D-969D-00466355A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Polynomial Addition - data structure 2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CDAAD4-DBA4-449D-9D5E-60EF8F4E1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padd()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5637150-5362-4A65-915C-C44B55A34493}"/>
              </a:ext>
            </a:extLst>
          </p:cNvPr>
          <p:cNvSpPr txBox="1"/>
          <p:nvPr/>
        </p:nvSpPr>
        <p:spPr>
          <a:xfrm>
            <a:off x="628650" y="1388825"/>
            <a:ext cx="403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將方程式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A(X)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和方程式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B(X)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相加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BF7BE8A-C737-4D88-99FF-BE206650B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0725"/>
            <a:ext cx="9144000" cy="233655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715F630A-6FC5-4647-825B-4A5FAD72E5F5}"/>
              </a:ext>
            </a:extLst>
          </p:cNvPr>
          <p:cNvSpPr/>
          <p:nvPr/>
        </p:nvSpPr>
        <p:spPr>
          <a:xfrm>
            <a:off x="827772" y="3284621"/>
            <a:ext cx="6458551" cy="28875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3AF0EB7-6894-4594-A3C4-5AD93BB654A0}"/>
              </a:ext>
            </a:extLst>
          </p:cNvPr>
          <p:cNvSpPr/>
          <p:nvPr/>
        </p:nvSpPr>
        <p:spPr>
          <a:xfrm>
            <a:off x="393031" y="2747968"/>
            <a:ext cx="1724527" cy="28875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072B849D-437E-4A2B-9ECC-BDFFA36D35C1}"/>
              </a:ext>
            </a:extLst>
          </p:cNvPr>
          <p:cNvGrpSpPr/>
          <p:nvPr/>
        </p:nvGrpSpPr>
        <p:grpSpPr>
          <a:xfrm>
            <a:off x="1022684" y="4739891"/>
            <a:ext cx="7098632" cy="1671470"/>
            <a:chOff x="1022684" y="4739891"/>
            <a:chExt cx="7098632" cy="167147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362A0D0-6E15-49C7-8AE6-DB8369F88ACD}"/>
                </a:ext>
              </a:extLst>
            </p:cNvPr>
            <p:cNvSpPr/>
            <p:nvPr/>
          </p:nvSpPr>
          <p:spPr>
            <a:xfrm>
              <a:off x="1022684" y="5416404"/>
              <a:ext cx="70986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#define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</a:t>
              </a:r>
              <a:r>
                <a:rPr lang="es-ES" altLang="zh-TW" dirty="0">
                  <a:solidFill>
                    <a:srgbClr val="DCDCAA"/>
                  </a:solidFill>
                  <a:latin typeface="Consolas" panose="020B0609020204030204" pitchFamily="49" charset="0"/>
                </a:rPr>
                <a:t>COMPARE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(</a:t>
              </a:r>
              <a:r>
                <a:rPr lang="es-E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x, y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) ((x 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&lt;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y) 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?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-</a:t>
              </a:r>
              <a:r>
                <a:rPr lang="es-E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1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: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(x 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==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y)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?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</a:t>
              </a:r>
              <a:r>
                <a:rPr lang="es-E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0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: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</a:t>
              </a:r>
              <a:r>
                <a:rPr lang="es-E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1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)</a:t>
              </a:r>
              <a:endPara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D8F92A74-37A3-453C-BAB7-00C2426A2022}"/>
                </a:ext>
              </a:extLst>
            </p:cNvPr>
            <p:cNvSpPr txBox="1"/>
            <p:nvPr/>
          </p:nvSpPr>
          <p:spPr>
            <a:xfrm>
              <a:off x="1022684" y="5765030"/>
              <a:ext cx="58407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a 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的 </a:t>
              </a:r>
              <a:r>
                <a:rPr lang="en-US" altLang="zh-TW" dirty="0" err="1">
                  <a:latin typeface="Times New Roman" panose="02020603050405020304" pitchFamily="18" charset="0"/>
                  <a:ea typeface="標楷體" panose="03000509000000000000" pitchFamily="65" charset="-120"/>
                </a:rPr>
                <a:t>expon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&lt;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b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的 </a:t>
              </a:r>
              <a:r>
                <a:rPr lang="en-US" altLang="zh-TW" dirty="0" err="1">
                  <a:latin typeface="Times New Roman" panose="02020603050405020304" pitchFamily="18" charset="0"/>
                  <a:ea typeface="標楷體" panose="03000509000000000000" pitchFamily="65" charset="-120"/>
                </a:rPr>
                <a:t>expon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: case -1</a:t>
              </a:r>
            </a:p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    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把次方數大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(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方程式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B)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的項目放入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D(X)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8CCC188C-194A-46DF-9085-36456DB170D3}"/>
                </a:ext>
              </a:extLst>
            </p:cNvPr>
            <p:cNvSpPr txBox="1"/>
            <p:nvPr/>
          </p:nvSpPr>
          <p:spPr>
            <a:xfrm>
              <a:off x="1022684" y="4739891"/>
              <a:ext cx="5840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avail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是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D(X)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的開始位置</a:t>
              </a:r>
              <a:endPara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202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A8EDDA-AAC8-491D-969D-00466355A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Polynomial Addition - data structure 2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CDAAD4-DBA4-449D-9D5E-60EF8F4E1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5637150-5362-4A65-915C-C44B55A34493}"/>
              </a:ext>
            </a:extLst>
          </p:cNvPr>
          <p:cNvSpPr txBox="1"/>
          <p:nvPr/>
        </p:nvSpPr>
        <p:spPr>
          <a:xfrm>
            <a:off x="628650" y="1388825"/>
            <a:ext cx="403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將方程式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A(X)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和方程式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B(X)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相加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7A928CB-6507-413D-AF55-20BA90F585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10946"/>
          <a:stretch/>
        </p:blipFill>
        <p:spPr>
          <a:xfrm>
            <a:off x="0" y="1784749"/>
            <a:ext cx="9144000" cy="3335285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7C986391-58BC-4577-9545-26B79C05279C}"/>
              </a:ext>
            </a:extLst>
          </p:cNvPr>
          <p:cNvGrpSpPr/>
          <p:nvPr/>
        </p:nvGrpSpPr>
        <p:grpSpPr>
          <a:xfrm>
            <a:off x="1022684" y="5195026"/>
            <a:ext cx="7098632" cy="1558088"/>
            <a:chOff x="1022684" y="5195026"/>
            <a:chExt cx="7098632" cy="155808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0FC481B-F72C-4AFC-9060-FA5AF48676E7}"/>
                </a:ext>
              </a:extLst>
            </p:cNvPr>
            <p:cNvSpPr/>
            <p:nvPr/>
          </p:nvSpPr>
          <p:spPr>
            <a:xfrm>
              <a:off x="1022684" y="5552785"/>
              <a:ext cx="646780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a 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的 </a:t>
              </a:r>
              <a:r>
                <a:rPr lang="en-US" altLang="zh-TW" dirty="0" err="1">
                  <a:latin typeface="Times New Roman" panose="02020603050405020304" pitchFamily="18" charset="0"/>
                  <a:ea typeface="標楷體" panose="03000509000000000000" pitchFamily="65" charset="-120"/>
                </a:rPr>
                <a:t>expon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=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b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的 </a:t>
              </a:r>
              <a:r>
                <a:rPr lang="en-US" altLang="zh-TW" dirty="0" err="1">
                  <a:latin typeface="Times New Roman" panose="02020603050405020304" pitchFamily="18" charset="0"/>
                  <a:ea typeface="標楷體" panose="03000509000000000000" pitchFamily="65" charset="-120"/>
                </a:rPr>
                <a:t>expon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: case 0</a:t>
              </a:r>
            </a:p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    把兩方程式項目的係數相加且相加後係數不為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0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則放入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D(X)</a:t>
              </a:r>
            </a:p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a 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的 </a:t>
              </a:r>
              <a:r>
                <a:rPr lang="en-US" altLang="zh-TW" dirty="0" err="1">
                  <a:latin typeface="Times New Roman" panose="02020603050405020304" pitchFamily="18" charset="0"/>
                  <a:ea typeface="標楷體" panose="03000509000000000000" pitchFamily="65" charset="-120"/>
                </a:rPr>
                <a:t>expon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&gt;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b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的 </a:t>
              </a:r>
              <a:r>
                <a:rPr lang="en-US" altLang="zh-TW" dirty="0" err="1">
                  <a:latin typeface="Times New Roman" panose="02020603050405020304" pitchFamily="18" charset="0"/>
                  <a:ea typeface="標楷體" panose="03000509000000000000" pitchFamily="65" charset="-120"/>
                </a:rPr>
                <a:t>expon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: case 1</a:t>
              </a:r>
            </a:p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    把次方數大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(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方程式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A)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的項目放入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D(X)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F7A5286-AA3B-4C86-AE06-4EAD6518CAD2}"/>
                </a:ext>
              </a:extLst>
            </p:cNvPr>
            <p:cNvSpPr/>
            <p:nvPr/>
          </p:nvSpPr>
          <p:spPr>
            <a:xfrm>
              <a:off x="1022684" y="5195026"/>
              <a:ext cx="70986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#define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</a:t>
              </a:r>
              <a:r>
                <a:rPr lang="es-ES" altLang="zh-TW" dirty="0">
                  <a:solidFill>
                    <a:srgbClr val="DCDCAA"/>
                  </a:solidFill>
                  <a:latin typeface="Consolas" panose="020B0609020204030204" pitchFamily="49" charset="0"/>
                </a:rPr>
                <a:t>COMPARE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(</a:t>
              </a:r>
              <a:r>
                <a:rPr lang="es-E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x, y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) ((x 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&lt;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y) 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?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-</a:t>
              </a:r>
              <a:r>
                <a:rPr lang="es-E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1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: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(x 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==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y)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?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</a:t>
              </a:r>
              <a:r>
                <a:rPr lang="es-E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0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: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</a:t>
              </a:r>
              <a:r>
                <a:rPr lang="es-E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1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)</a:t>
              </a:r>
              <a:endPara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311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A8EDDA-AAC8-491D-969D-00466355A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Polynomial Addition - data structure 2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5637150-5362-4A65-915C-C44B55A34493}"/>
              </a:ext>
            </a:extLst>
          </p:cNvPr>
          <p:cNvSpPr txBox="1"/>
          <p:nvPr/>
        </p:nvSpPr>
        <p:spPr>
          <a:xfrm>
            <a:off x="628650" y="1388825"/>
            <a:ext cx="403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將方程式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A(X)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和方程式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B(X)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相加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FC481B-F72C-4AFC-9060-FA5AF48676E7}"/>
              </a:ext>
            </a:extLst>
          </p:cNvPr>
          <p:cNvSpPr/>
          <p:nvPr/>
        </p:nvSpPr>
        <p:spPr>
          <a:xfrm>
            <a:off x="1219944" y="4070494"/>
            <a:ext cx="67041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第一個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for loop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如果方程式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已經結束時，將方程式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剩下的項目放進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D(X)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第二個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for loop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如果方程式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已經結束時，將方程式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剩下的項目放進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D(X)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E4CF936-704A-40E6-92DA-E89ACA0C2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3712"/>
            <a:ext cx="9144000" cy="198354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715F630A-6FC5-4647-825B-4A5FAD72E5F5}"/>
              </a:ext>
            </a:extLst>
          </p:cNvPr>
          <p:cNvSpPr/>
          <p:nvPr/>
        </p:nvSpPr>
        <p:spPr>
          <a:xfrm>
            <a:off x="369255" y="1798345"/>
            <a:ext cx="5357777" cy="75235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17D97B9-8E4C-4DC2-A8E5-CC260B613D89}"/>
              </a:ext>
            </a:extLst>
          </p:cNvPr>
          <p:cNvSpPr/>
          <p:nvPr/>
        </p:nvSpPr>
        <p:spPr>
          <a:xfrm>
            <a:off x="369255" y="2555427"/>
            <a:ext cx="5357777" cy="98666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5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118F689C-0188-4388-B170-27FA83C25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attach()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6C546C9-5E2A-4764-8FD7-FB5723193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9" y="2275960"/>
            <a:ext cx="9144000" cy="209472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3A8EDDA-AAC8-491D-969D-00466355A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Polynomial Addition - data structure 2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5637150-5362-4A65-915C-C44B55A34493}"/>
              </a:ext>
            </a:extLst>
          </p:cNvPr>
          <p:cNvSpPr txBox="1"/>
          <p:nvPr/>
        </p:nvSpPr>
        <p:spPr>
          <a:xfrm>
            <a:off x="628650" y="1388825"/>
            <a:ext cx="403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將方程式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A(X)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和方程式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B(X)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相加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FC481B-F72C-4AFC-9060-FA5AF48676E7}"/>
              </a:ext>
            </a:extLst>
          </p:cNvPr>
          <p:cNvSpPr/>
          <p:nvPr/>
        </p:nvSpPr>
        <p:spPr>
          <a:xfrm>
            <a:off x="1219944" y="4636356"/>
            <a:ext cx="6704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如果沒有超過陣列最達長度，則將項目的指數及係數放到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D(X)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中</a:t>
            </a:r>
          </a:p>
        </p:txBody>
      </p:sp>
      <p:sp>
        <p:nvSpPr>
          <p:cNvPr id="8" name="文字方塊 7">
            <a:hlinkClick r:id="rId3" action="ppaction://hlinksldjump"/>
          </p:cNvPr>
          <p:cNvSpPr txBox="1"/>
          <p:nvPr/>
        </p:nvSpPr>
        <p:spPr>
          <a:xfrm>
            <a:off x="8064858" y="-420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回</a:t>
            </a:r>
            <a:r>
              <a:rPr lang="en-US" altLang="zh-TW" dirty="0">
                <a:ea typeface="標楷體" panose="03000509000000000000" pitchFamily="65" charset="-120"/>
              </a:rPr>
              <a:t>outline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424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</a:t>
            </a:r>
            <a:r>
              <a:rPr lang="fr-FR" altLang="zh-TW" sz="3600" dirty="0" smtClean="0"/>
              <a:t>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作法說明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B991B0-D757-47D7-B235-802939CB5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0" y="2690170"/>
            <a:ext cx="2637873" cy="185184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D93BEEA2-E112-4CC2-9512-FBCD0F83B61B}"/>
              </a:ext>
            </a:extLst>
          </p:cNvPr>
          <p:cNvGrpSpPr/>
          <p:nvPr/>
        </p:nvGrpSpPr>
        <p:grpSpPr>
          <a:xfrm>
            <a:off x="3497327" y="2070101"/>
            <a:ext cx="2521290" cy="3091978"/>
            <a:chOff x="3677379" y="2769808"/>
            <a:chExt cx="2521290" cy="3091978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83FCFFD0-DB4F-4E0F-A3F9-4D6F71A219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5B77036-4E58-47FA-86FF-744CEDB1A3BA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6B382C80-5FEC-45C7-B0A3-EA367EF1DD40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FAF5CDD-CFCD-4930-9BEB-2AAABE0A891B}"/>
              </a:ext>
            </a:extLst>
          </p:cNvPr>
          <p:cNvGrpSpPr/>
          <p:nvPr/>
        </p:nvGrpSpPr>
        <p:grpSpPr>
          <a:xfrm>
            <a:off x="6861760" y="2092695"/>
            <a:ext cx="2218518" cy="3046791"/>
            <a:chOff x="6381549" y="2769808"/>
            <a:chExt cx="2218518" cy="3046791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14E7E594-DB77-4D58-AF20-2B92F7A34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892886C-BD27-4380-8391-F6F6BEDBBBF9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8C5103C-60FF-47CA-9559-1A0BDC9CDF28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64ADF372-1048-46B4-8941-7511D0F3C68D}"/>
              </a:ext>
            </a:extLst>
          </p:cNvPr>
          <p:cNvSpPr/>
          <p:nvPr/>
        </p:nvSpPr>
        <p:spPr>
          <a:xfrm>
            <a:off x="2916455" y="3493968"/>
            <a:ext cx="580872" cy="500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2C161320-9F5C-43A7-AE72-2AED7853CB30}"/>
              </a:ext>
            </a:extLst>
          </p:cNvPr>
          <p:cNvSpPr/>
          <p:nvPr/>
        </p:nvSpPr>
        <p:spPr>
          <a:xfrm>
            <a:off x="6279210" y="3495089"/>
            <a:ext cx="580872" cy="500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18BC1B0-6389-4AFC-B68F-9851DC704F14}"/>
              </a:ext>
            </a:extLst>
          </p:cNvPr>
          <p:cNvSpPr/>
          <p:nvPr/>
        </p:nvSpPr>
        <p:spPr>
          <a:xfrm>
            <a:off x="6015616" y="3943589"/>
            <a:ext cx="1108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transpose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32E0544-9F57-4137-A713-02E1A2753026}"/>
              </a:ext>
            </a:extLst>
          </p:cNvPr>
          <p:cNvSpPr/>
          <p:nvPr/>
        </p:nvSpPr>
        <p:spPr>
          <a:xfrm>
            <a:off x="3497326" y="2626838"/>
            <a:ext cx="2469592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277C901-5AB2-44C6-9F78-2006021FD7F6}"/>
              </a:ext>
            </a:extLst>
          </p:cNvPr>
          <p:cNvSpPr/>
          <p:nvPr/>
        </p:nvSpPr>
        <p:spPr>
          <a:xfrm>
            <a:off x="601580" y="5478160"/>
            <a:ext cx="79408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a[0]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儲存轉置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前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陣列的基本資料，這是一個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的二維陣列，有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個非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的項目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a[0]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以外的儲存轉置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前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陣列中非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項目的位置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(row, col)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及其值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(value)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b[0]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儲存轉置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後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陣列的基本資料，這是一個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的二維陣列，有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個非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的項目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b[0]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以外的儲存轉置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後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陣列中非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項目的位置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(row, col)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及其值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(value)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E0B0F2C-063C-48F8-AD18-9E778C52DEBC}"/>
              </a:ext>
            </a:extLst>
          </p:cNvPr>
          <p:cNvSpPr/>
          <p:nvPr/>
        </p:nvSpPr>
        <p:spPr>
          <a:xfrm>
            <a:off x="7055503" y="2543385"/>
            <a:ext cx="2043312" cy="3708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0400715-5F4F-47E6-9294-1688529B2AA7}"/>
              </a:ext>
            </a:extLst>
          </p:cNvPr>
          <p:cNvSpPr/>
          <p:nvPr/>
        </p:nvSpPr>
        <p:spPr>
          <a:xfrm>
            <a:off x="3497326" y="2890054"/>
            <a:ext cx="2469592" cy="23394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D216E8B-F582-4187-A946-03349F5D95B6}"/>
              </a:ext>
            </a:extLst>
          </p:cNvPr>
          <p:cNvSpPr/>
          <p:nvPr/>
        </p:nvSpPr>
        <p:spPr>
          <a:xfrm>
            <a:off x="7055503" y="2921093"/>
            <a:ext cx="2043312" cy="23277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hlinkClick r:id="rId5" action="ppaction://hlinksldjump"/>
          </p:cNvPr>
          <p:cNvSpPr txBox="1"/>
          <p:nvPr/>
        </p:nvSpPr>
        <p:spPr>
          <a:xfrm>
            <a:off x="8064858" y="-420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回</a:t>
            </a:r>
            <a:r>
              <a:rPr lang="en-US" altLang="zh-TW" dirty="0">
                <a:ea typeface="標楷體" panose="03000509000000000000" pitchFamily="65" charset="-120"/>
              </a:rPr>
              <a:t>outline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894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</a:t>
            </a:r>
            <a:r>
              <a:rPr lang="fr-FR" altLang="zh-TW" sz="3600" dirty="0" smtClean="0"/>
              <a:t>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1CFA4F-EC54-4086-B618-A214D667DFCD}"/>
              </a:ext>
            </a:extLst>
          </p:cNvPr>
          <p:cNvSpPr/>
          <p:nvPr/>
        </p:nvSpPr>
        <p:spPr>
          <a:xfrm>
            <a:off x="706704" y="5191359"/>
            <a:ext cx="50406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透過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a[0]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的基本資料，知道轉置後的資本資料。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row, col: 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col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轉置後是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row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row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轉置後是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col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value: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轉置後的非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項目數量不變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CB4FFB3-910B-430D-93AC-ABB0A9B12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052"/>
          <a:stretch/>
        </p:blipFill>
        <p:spPr>
          <a:xfrm>
            <a:off x="706704" y="2325523"/>
            <a:ext cx="5232083" cy="2676525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C3B5133-12CF-43F2-AE49-B079700BF704}"/>
              </a:ext>
            </a:extLst>
          </p:cNvPr>
          <p:cNvCxnSpPr>
            <a:cxnSpLocks/>
          </p:cNvCxnSpPr>
          <p:nvPr/>
        </p:nvCxnSpPr>
        <p:spPr>
          <a:xfrm>
            <a:off x="3166712" y="4487095"/>
            <a:ext cx="345546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9268C08B-76EA-4C2E-9E9C-E1CC7FBB6043}"/>
              </a:ext>
            </a:extLst>
          </p:cNvPr>
          <p:cNvSpPr txBox="1"/>
          <p:nvPr/>
        </p:nvSpPr>
        <p:spPr>
          <a:xfrm>
            <a:off x="6731067" y="4302429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矩陣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7CD33BE0-81B2-4444-ACF3-859420F3590B}"/>
              </a:ext>
            </a:extLst>
          </p:cNvPr>
          <p:cNvCxnSpPr>
            <a:cxnSpLocks/>
          </p:cNvCxnSpPr>
          <p:nvPr/>
        </p:nvCxnSpPr>
        <p:spPr>
          <a:xfrm>
            <a:off x="3850106" y="4806696"/>
            <a:ext cx="277207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DD4E34F-E4CE-4476-87A1-DEE305E278B3}"/>
              </a:ext>
            </a:extLst>
          </p:cNvPr>
          <p:cNvSpPr txBox="1"/>
          <p:nvPr/>
        </p:nvSpPr>
        <p:spPr>
          <a:xfrm>
            <a:off x="6731067" y="4622030"/>
            <a:ext cx="211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資料位置及值從索引值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開始</a:t>
            </a:r>
          </a:p>
        </p:txBody>
      </p:sp>
    </p:spTree>
    <p:extLst>
      <p:ext uri="{BB962C8B-B14F-4D97-AF65-F5344CB8AC3E}">
        <p14:creationId xmlns:p14="http://schemas.microsoft.com/office/powerpoint/2010/main" val="393890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EEA42-10C4-4245-B86D-79FF1F1A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1-dimension array addressing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BE24F6-4DA8-40E3-9DC4-CB672CE98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int main(void) {</a:t>
            </a:r>
          </a:p>
          <a:p>
            <a:pPr marL="0" indent="0">
              <a:buNone/>
            </a:pPr>
            <a:r>
              <a:rPr lang="en-US" altLang="zh-TW" sz="2000" dirty="0"/>
              <a:t>    int one[] = {0, 1, 2, 3, 4};</a:t>
            </a:r>
          </a:p>
          <a:p>
            <a:pPr marL="0" indent="0">
              <a:buNone/>
            </a:pPr>
            <a:r>
              <a:rPr lang="en-US" altLang="zh-TW" sz="2000" dirty="0"/>
              <a:t>    print1(&amp;one[0], 5);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</a:p>
          <a:p>
            <a:pPr marL="0" indent="0">
              <a:buNone/>
            </a:pPr>
            <a:r>
              <a:rPr lang="en-US" altLang="zh-TW" sz="2000" dirty="0"/>
              <a:t>void print1(int *</a:t>
            </a:r>
            <a:r>
              <a:rPr lang="en-US" altLang="zh-TW" sz="2000" dirty="0" err="1"/>
              <a:t>ptr</a:t>
            </a:r>
            <a:r>
              <a:rPr lang="en-US" altLang="zh-TW" sz="2000" dirty="0"/>
              <a:t>, int rows){</a:t>
            </a:r>
          </a:p>
          <a:p>
            <a:pPr marL="0" indent="0">
              <a:buNone/>
            </a:pPr>
            <a:r>
              <a:rPr lang="en-US" altLang="zh-TW" sz="2000" dirty="0"/>
              <a:t>    int i;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("Address      Contents\n");</a:t>
            </a:r>
          </a:p>
          <a:p>
            <a:pPr marL="0" indent="0">
              <a:buNone/>
            </a:pPr>
            <a:r>
              <a:rPr lang="en-US" altLang="zh-TW" sz="2000" dirty="0"/>
              <a:t>    for(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0;i &lt; </a:t>
            </a:r>
            <a:r>
              <a:rPr lang="en-US" altLang="zh-TW" sz="2000" dirty="0" err="1"/>
              <a:t>rows;i</a:t>
            </a:r>
            <a:r>
              <a:rPr lang="en-US" altLang="zh-TW" sz="2000" dirty="0"/>
              <a:t>++){</a:t>
            </a:r>
          </a:p>
          <a:p>
            <a:pPr marL="0" indent="0">
              <a:buNone/>
            </a:pPr>
            <a:r>
              <a:rPr lang="en-US" altLang="zh-TW" sz="2000" dirty="0"/>
              <a:t>    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("%08u %5d\n", 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, *(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));</a:t>
            </a:r>
          </a:p>
          <a:p>
            <a:pPr marL="0" indent="0">
              <a:buNone/>
            </a:pPr>
            <a:r>
              <a:rPr lang="en-US" altLang="zh-TW" sz="2000" dirty="0"/>
              <a:t>    }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55419B-F9AA-4AB0-A68A-965B0EE22714}"/>
              </a:ext>
            </a:extLst>
          </p:cNvPr>
          <p:cNvSpPr/>
          <p:nvPr/>
        </p:nvSpPr>
        <p:spPr>
          <a:xfrm>
            <a:off x="1289785" y="2165684"/>
            <a:ext cx="4427621" cy="413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25C989-DB8D-4744-82C3-80C17762B384}"/>
              </a:ext>
            </a:extLst>
          </p:cNvPr>
          <p:cNvSpPr txBox="1"/>
          <p:nvPr/>
        </p:nvSpPr>
        <p:spPr>
          <a:xfrm>
            <a:off x="628650" y="1388825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顯示一個陣列的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value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9DA67E7-95F0-436E-9984-B179ADB6E65F}"/>
              </a:ext>
            </a:extLst>
          </p:cNvPr>
          <p:cNvSpPr txBox="1"/>
          <p:nvPr/>
        </p:nvSpPr>
        <p:spPr>
          <a:xfrm>
            <a:off x="5977289" y="218796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宣告一個陣列並給予值</a:t>
            </a:r>
          </a:p>
        </p:txBody>
      </p:sp>
      <p:sp>
        <p:nvSpPr>
          <p:cNvPr id="7" name="文字方塊 6">
            <a:hlinkClick r:id="rId3" action="ppaction://hlinksldjump"/>
          </p:cNvPr>
          <p:cNvSpPr txBox="1"/>
          <p:nvPr/>
        </p:nvSpPr>
        <p:spPr>
          <a:xfrm>
            <a:off x="8064858" y="-420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回</a:t>
            </a:r>
            <a:r>
              <a:rPr lang="en-US" altLang="zh-TW" dirty="0">
                <a:ea typeface="標楷體" panose="03000509000000000000" pitchFamily="65" charset="-120"/>
              </a:rPr>
              <a:t>outline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704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</a:t>
            </a:r>
            <a:r>
              <a:rPr lang="fr-FR" altLang="zh-TW" sz="3600" dirty="0" smtClean="0"/>
              <a:t>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0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3815173"/>
            <a:ext cx="1087655" cy="2021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3556477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3497311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1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9749B1F-A818-45F3-9EFB-F00A9E1965DE}"/>
              </a:ext>
            </a:extLst>
          </p:cNvPr>
          <p:cNvSpPr/>
          <p:nvPr/>
        </p:nvSpPr>
        <p:spPr>
          <a:xfrm>
            <a:off x="369255" y="2598821"/>
            <a:ext cx="3913987" cy="196355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98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</a:t>
            </a:r>
            <a:r>
              <a:rPr lang="fr-FR" altLang="zh-TW" sz="3600" dirty="0" smtClean="0"/>
              <a:t>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0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3815173"/>
            <a:ext cx="1087655" cy="2021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3864488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3805322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2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2EC5478-66EA-4C79-B189-C18C2A19C1D0}"/>
              </a:ext>
            </a:extLst>
          </p:cNvPr>
          <p:cNvSpPr/>
          <p:nvPr/>
        </p:nvSpPr>
        <p:spPr>
          <a:xfrm>
            <a:off x="369255" y="2598821"/>
            <a:ext cx="263382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41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</a:t>
            </a:r>
            <a:r>
              <a:rPr lang="fr-FR" altLang="zh-TW" sz="3600" dirty="0" smtClean="0"/>
              <a:t>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0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3815173"/>
            <a:ext cx="1087655" cy="2021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4143622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4084456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3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A36662F-D983-49F8-BF98-E81675BDF833}"/>
              </a:ext>
            </a:extLst>
          </p:cNvPr>
          <p:cNvSpPr/>
          <p:nvPr/>
        </p:nvSpPr>
        <p:spPr>
          <a:xfrm>
            <a:off x="369255" y="2598821"/>
            <a:ext cx="263382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7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</a:t>
            </a:r>
            <a:r>
              <a:rPr lang="fr-FR" altLang="zh-TW" sz="3600" dirty="0" smtClean="0"/>
              <a:t>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0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3815173"/>
            <a:ext cx="1087655" cy="2021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4432381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4373215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4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D1BC302-911E-433C-A1E5-2F5DECC51E13}"/>
              </a:ext>
            </a:extLst>
          </p:cNvPr>
          <p:cNvSpPr/>
          <p:nvPr/>
        </p:nvSpPr>
        <p:spPr>
          <a:xfrm>
            <a:off x="369255" y="2598821"/>
            <a:ext cx="263382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735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</a:t>
            </a:r>
            <a:r>
              <a:rPr lang="fr-FR" altLang="zh-TW" sz="3600" dirty="0" smtClean="0"/>
              <a:t>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0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3815173"/>
            <a:ext cx="1087655" cy="2021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4721138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4661972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5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502C2DA-9323-4D52-A066-7EBDF97BF900}"/>
              </a:ext>
            </a:extLst>
          </p:cNvPr>
          <p:cNvSpPr/>
          <p:nvPr/>
        </p:nvSpPr>
        <p:spPr>
          <a:xfrm>
            <a:off x="369255" y="2598821"/>
            <a:ext cx="263382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25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</a:t>
            </a:r>
            <a:r>
              <a:rPr lang="fr-FR" altLang="zh-TW" sz="3600" dirty="0" smtClean="0"/>
              <a:t>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0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3815173"/>
            <a:ext cx="1087655" cy="2021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5009897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4950731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6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EA4014C-11FA-44C6-993E-8D8A1B74B05E}"/>
              </a:ext>
            </a:extLst>
          </p:cNvPr>
          <p:cNvSpPr/>
          <p:nvPr/>
        </p:nvSpPr>
        <p:spPr>
          <a:xfrm>
            <a:off x="369255" y="2598821"/>
            <a:ext cx="263382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85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</a:t>
            </a:r>
            <a:r>
              <a:rPr lang="fr-FR" altLang="zh-TW" sz="3600" dirty="0" smtClean="0"/>
              <a:t>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0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4119613"/>
            <a:ext cx="1087655" cy="1717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5289031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5229865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7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412147B-6C5B-44A1-8265-4B0444FC1E20}"/>
              </a:ext>
            </a:extLst>
          </p:cNvPr>
          <p:cNvSpPr/>
          <p:nvPr/>
        </p:nvSpPr>
        <p:spPr>
          <a:xfrm>
            <a:off x="369255" y="2598821"/>
            <a:ext cx="3913987" cy="196355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1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</a:t>
            </a:r>
            <a:r>
              <a:rPr lang="fr-FR" altLang="zh-TW" sz="3600" dirty="0" smtClean="0"/>
              <a:t>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0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4119613"/>
            <a:ext cx="1087655" cy="1717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5587414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5528248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8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02F4EF4-B733-4ACB-9824-34A14036ED9B}"/>
              </a:ext>
            </a:extLst>
          </p:cNvPr>
          <p:cNvSpPr/>
          <p:nvPr/>
        </p:nvSpPr>
        <p:spPr>
          <a:xfrm>
            <a:off x="369255" y="2598821"/>
            <a:ext cx="263382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34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</a:t>
            </a:r>
            <a:r>
              <a:rPr lang="fr-FR" altLang="zh-TW" sz="3600" dirty="0" smtClean="0"/>
              <a:t>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4119613"/>
            <a:ext cx="1087655" cy="1717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3556477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3497311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1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133F0A2-7B30-458E-9F83-0D0CC85729AC}"/>
              </a:ext>
            </a:extLst>
          </p:cNvPr>
          <p:cNvSpPr/>
          <p:nvPr/>
        </p:nvSpPr>
        <p:spPr>
          <a:xfrm>
            <a:off x="369255" y="2598821"/>
            <a:ext cx="263382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1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</a:t>
            </a:r>
            <a:r>
              <a:rPr lang="fr-FR" altLang="zh-TW" sz="3600" dirty="0" smtClean="0"/>
              <a:t>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4123185"/>
            <a:ext cx="1087655" cy="17135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3864488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3805322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2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1437D6C-DCE6-4743-AE3D-9B08BD35E7D1}"/>
              </a:ext>
            </a:extLst>
          </p:cNvPr>
          <p:cNvSpPr/>
          <p:nvPr/>
        </p:nvSpPr>
        <p:spPr>
          <a:xfrm>
            <a:off x="369255" y="2598821"/>
            <a:ext cx="263382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05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EEA42-10C4-4245-B86D-79FF1F1A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1-dimension array addressing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BE24F6-4DA8-40E3-9DC4-CB672CE98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int main(void) {</a:t>
            </a:r>
          </a:p>
          <a:p>
            <a:pPr marL="0" indent="0">
              <a:buNone/>
            </a:pPr>
            <a:r>
              <a:rPr lang="en-US" altLang="zh-TW" sz="2000" dirty="0"/>
              <a:t>    int one[] = {0, 1, 2, 3, 4};</a:t>
            </a:r>
          </a:p>
          <a:p>
            <a:pPr marL="0" indent="0">
              <a:buNone/>
            </a:pPr>
            <a:r>
              <a:rPr lang="en-US" altLang="zh-TW" sz="2000" dirty="0"/>
              <a:t>    print1(&amp;one[0], 5);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</a:p>
          <a:p>
            <a:pPr marL="0" indent="0">
              <a:buNone/>
            </a:pPr>
            <a:r>
              <a:rPr lang="en-US" altLang="zh-TW" sz="2000" dirty="0"/>
              <a:t>void print1(int *</a:t>
            </a:r>
            <a:r>
              <a:rPr lang="en-US" altLang="zh-TW" sz="2000" dirty="0" err="1"/>
              <a:t>ptr</a:t>
            </a:r>
            <a:r>
              <a:rPr lang="en-US" altLang="zh-TW" sz="2000" dirty="0"/>
              <a:t>, int rows){</a:t>
            </a:r>
          </a:p>
          <a:p>
            <a:pPr marL="0" indent="0">
              <a:buNone/>
            </a:pPr>
            <a:r>
              <a:rPr lang="en-US" altLang="zh-TW" sz="2000" dirty="0"/>
              <a:t>    int i;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("Address      Contents\n");</a:t>
            </a:r>
          </a:p>
          <a:p>
            <a:pPr marL="0" indent="0">
              <a:buNone/>
            </a:pPr>
            <a:r>
              <a:rPr lang="en-US" altLang="zh-TW" sz="2000" dirty="0"/>
              <a:t>    for(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0;i &lt; </a:t>
            </a:r>
            <a:r>
              <a:rPr lang="en-US" altLang="zh-TW" sz="2000" dirty="0" err="1"/>
              <a:t>rows;i</a:t>
            </a:r>
            <a:r>
              <a:rPr lang="en-US" altLang="zh-TW" sz="2000" dirty="0"/>
              <a:t>++){</a:t>
            </a:r>
          </a:p>
          <a:p>
            <a:pPr marL="0" indent="0">
              <a:buNone/>
            </a:pPr>
            <a:r>
              <a:rPr lang="en-US" altLang="zh-TW" sz="2000" dirty="0"/>
              <a:t>    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("%08u %5d\n", 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, *(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));</a:t>
            </a:r>
          </a:p>
          <a:p>
            <a:pPr marL="0" indent="0">
              <a:buNone/>
            </a:pPr>
            <a:r>
              <a:rPr lang="en-US" altLang="zh-TW" sz="2000" dirty="0"/>
              <a:t>    }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55419B-F9AA-4AB0-A68A-965B0EE22714}"/>
              </a:ext>
            </a:extLst>
          </p:cNvPr>
          <p:cNvSpPr/>
          <p:nvPr/>
        </p:nvSpPr>
        <p:spPr>
          <a:xfrm>
            <a:off x="2184935" y="2563467"/>
            <a:ext cx="221381" cy="413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25C989-DB8D-4744-82C3-80C17762B384}"/>
              </a:ext>
            </a:extLst>
          </p:cNvPr>
          <p:cNvSpPr txBox="1"/>
          <p:nvPr/>
        </p:nvSpPr>
        <p:spPr>
          <a:xfrm>
            <a:off x="628650" y="1388825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顯示一個陣列的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value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B083D9FF-4EB3-4A74-BE05-EE94B975C68D}"/>
              </a:ext>
            </a:extLst>
          </p:cNvPr>
          <p:cNvCxnSpPr>
            <a:cxnSpLocks/>
          </p:cNvCxnSpPr>
          <p:nvPr/>
        </p:nvCxnSpPr>
        <p:spPr>
          <a:xfrm>
            <a:off x="3577715" y="2997557"/>
            <a:ext cx="2839452" cy="52758"/>
          </a:xfrm>
          <a:prstGeom prst="bentConnector3">
            <a:avLst>
              <a:gd name="adj1" fmla="val 17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1063FAA9-C86D-41A8-B786-7B2DF03C2999}"/>
              </a:ext>
            </a:extLst>
          </p:cNvPr>
          <p:cNvCxnSpPr>
            <a:cxnSpLocks/>
          </p:cNvCxnSpPr>
          <p:nvPr/>
        </p:nvCxnSpPr>
        <p:spPr>
          <a:xfrm>
            <a:off x="2675823" y="2974205"/>
            <a:ext cx="4138863" cy="327440"/>
          </a:xfrm>
          <a:prstGeom prst="bentConnector3">
            <a:avLst>
              <a:gd name="adj1" fmla="val -2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E7CE2CEA-429B-46E1-9F8D-DFCD27C247EE}"/>
              </a:ext>
            </a:extLst>
          </p:cNvPr>
          <p:cNvCxnSpPr>
            <a:cxnSpLocks/>
          </p:cNvCxnSpPr>
          <p:nvPr/>
        </p:nvCxnSpPr>
        <p:spPr>
          <a:xfrm>
            <a:off x="2319688" y="2974205"/>
            <a:ext cx="4908885" cy="488099"/>
          </a:xfrm>
          <a:prstGeom prst="bentConnector3">
            <a:avLst>
              <a:gd name="adj1" fmla="val 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D1D1F00-B576-49C9-8B00-E4BBAC159A06}"/>
              </a:ext>
            </a:extLst>
          </p:cNvPr>
          <p:cNvSpPr txBox="1"/>
          <p:nvPr/>
        </p:nvSpPr>
        <p:spPr>
          <a:xfrm>
            <a:off x="7228573" y="3343537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0BE3859-DF52-4C9F-ACD9-FEF531FEDA45}"/>
              </a:ext>
            </a:extLst>
          </p:cNvPr>
          <p:cNvSpPr txBox="1"/>
          <p:nvPr/>
        </p:nvSpPr>
        <p:spPr>
          <a:xfrm>
            <a:off x="6842825" y="3098168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陣列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one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的索引值為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91880AC-45CF-4802-B8D3-1FA5E7A8825C}"/>
              </a:ext>
            </a:extLst>
          </p:cNvPr>
          <p:cNvSpPr txBox="1"/>
          <p:nvPr/>
        </p:nvSpPr>
        <p:spPr>
          <a:xfrm>
            <a:off x="6417167" y="283927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陣列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one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的長度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6575919-27F8-47F0-81E5-4F4E1CD6AA0C}"/>
              </a:ext>
            </a:extLst>
          </p:cNvPr>
          <p:cNvSpPr/>
          <p:nvPr/>
        </p:nvSpPr>
        <p:spPr>
          <a:xfrm>
            <a:off x="2406316" y="2563467"/>
            <a:ext cx="837398" cy="413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CDED5E9-2470-4F9E-AFE4-6457A28BB921}"/>
              </a:ext>
            </a:extLst>
          </p:cNvPr>
          <p:cNvSpPr/>
          <p:nvPr/>
        </p:nvSpPr>
        <p:spPr>
          <a:xfrm>
            <a:off x="3412307" y="2563467"/>
            <a:ext cx="283794" cy="413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02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</a:t>
            </a:r>
            <a:r>
              <a:rPr lang="fr-FR" altLang="zh-TW" sz="3600" dirty="0" smtClean="0"/>
              <a:t>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4143622"/>
            <a:ext cx="1087655" cy="1693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4143622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4084456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3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5D313BE-A3EB-438E-9654-DAE6BAE36803}"/>
              </a:ext>
            </a:extLst>
          </p:cNvPr>
          <p:cNvSpPr/>
          <p:nvPr/>
        </p:nvSpPr>
        <p:spPr>
          <a:xfrm>
            <a:off x="369255" y="2598821"/>
            <a:ext cx="263382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23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</a:t>
            </a:r>
            <a:r>
              <a:rPr lang="fr-FR" altLang="zh-TW" sz="3600" dirty="0" smtClean="0"/>
              <a:t>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4373215"/>
            <a:ext cx="1087655" cy="14635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4432381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4373215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4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863DBF6-4B7D-4BC2-B4A2-5F7E4E16E343}"/>
              </a:ext>
            </a:extLst>
          </p:cNvPr>
          <p:cNvSpPr/>
          <p:nvPr/>
        </p:nvSpPr>
        <p:spPr>
          <a:xfrm>
            <a:off x="369255" y="2598821"/>
            <a:ext cx="3913987" cy="196355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93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</a:t>
            </a:r>
            <a:r>
              <a:rPr lang="fr-FR" altLang="zh-TW" sz="3600" dirty="0" smtClean="0"/>
              <a:t>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4389120"/>
            <a:ext cx="1087655" cy="1447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4721138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4661972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5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9945C0A-670E-40DB-8556-79EAA328F4B3}"/>
              </a:ext>
            </a:extLst>
          </p:cNvPr>
          <p:cNvSpPr/>
          <p:nvPr/>
        </p:nvSpPr>
        <p:spPr>
          <a:xfrm>
            <a:off x="369255" y="2598821"/>
            <a:ext cx="263382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50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</a:t>
            </a:r>
            <a:r>
              <a:rPr lang="fr-FR" altLang="zh-TW" sz="3600" dirty="0" smtClean="0"/>
              <a:t>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4417996"/>
            <a:ext cx="1087655" cy="14187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5009897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4950731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6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695C0EC-6695-46D6-B578-68B6344BA936}"/>
              </a:ext>
            </a:extLst>
          </p:cNvPr>
          <p:cNvSpPr/>
          <p:nvPr/>
        </p:nvSpPr>
        <p:spPr>
          <a:xfrm>
            <a:off x="369255" y="2598821"/>
            <a:ext cx="263382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223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</a:t>
            </a:r>
            <a:r>
              <a:rPr lang="fr-FR" altLang="zh-TW" sz="3600" dirty="0" smtClean="0"/>
              <a:t>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4408371"/>
            <a:ext cx="1087655" cy="14284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5289031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5229865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7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B091473-0B3F-4B1E-A294-265A5930E3AA}"/>
              </a:ext>
            </a:extLst>
          </p:cNvPr>
          <p:cNvSpPr/>
          <p:nvPr/>
        </p:nvSpPr>
        <p:spPr>
          <a:xfrm>
            <a:off x="369255" y="2598821"/>
            <a:ext cx="263382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652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</a:t>
            </a:r>
            <a:r>
              <a:rPr lang="fr-FR" altLang="zh-TW" sz="3600" dirty="0" smtClean="0"/>
              <a:t>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4427621"/>
            <a:ext cx="1087655" cy="14091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5587414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5528248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8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D0E30CE-AB43-45C9-BC4C-15FBE8C468BD}"/>
              </a:ext>
            </a:extLst>
          </p:cNvPr>
          <p:cNvSpPr/>
          <p:nvPr/>
        </p:nvSpPr>
        <p:spPr>
          <a:xfrm>
            <a:off x="369255" y="2598821"/>
            <a:ext cx="263382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5829A23-A137-4953-A3AB-4141162CF886}"/>
              </a:ext>
            </a:extLst>
          </p:cNvPr>
          <p:cNvSpPr/>
          <p:nvPr/>
        </p:nvSpPr>
        <p:spPr>
          <a:xfrm>
            <a:off x="7105606" y="6084901"/>
            <a:ext cx="200517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以此類推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4" name="文字方塊 23">
            <a:hlinkClick r:id="rId5" action="ppaction://hlinksldjump"/>
          </p:cNvPr>
          <p:cNvSpPr txBox="1"/>
          <p:nvPr/>
        </p:nvSpPr>
        <p:spPr>
          <a:xfrm>
            <a:off x="8064858" y="-420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回</a:t>
            </a:r>
            <a:r>
              <a:rPr lang="en-US" altLang="zh-TW" dirty="0">
                <a:ea typeface="標楷體" panose="03000509000000000000" pitchFamily="65" charset="-120"/>
              </a:rPr>
              <a:t>outline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7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 smtClean="0"/>
              <a:t>Fast </a:t>
            </a:r>
            <a:r>
              <a:rPr lang="fr-FR" altLang="zh-TW" sz="3600" dirty="0"/>
              <a:t>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1CFA4F-EC54-4086-B618-A214D667DFCD}"/>
              </a:ext>
            </a:extLst>
          </p:cNvPr>
          <p:cNvSpPr/>
          <p:nvPr/>
        </p:nvSpPr>
        <p:spPr>
          <a:xfrm>
            <a:off x="601580" y="5208653"/>
            <a:ext cx="79408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透過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a[0]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的基本資料，知道轉置後的資本資料。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row, col: 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col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轉置後是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row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row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轉置後是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col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value: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轉置後的非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項目數量不變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534D805-4CD6-4FC3-8715-420B9CE40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2336132"/>
            <a:ext cx="8753475" cy="2667000"/>
          </a:xfrm>
          <a:prstGeom prst="rect">
            <a:avLst/>
          </a:prstGeom>
        </p:spPr>
      </p:pic>
      <p:sp>
        <p:nvSpPr>
          <p:cNvPr id="7" name="文字方塊 6">
            <a:hlinkClick r:id="rId3" action="ppaction://hlinksldjump"/>
          </p:cNvPr>
          <p:cNvSpPr txBox="1"/>
          <p:nvPr/>
        </p:nvSpPr>
        <p:spPr>
          <a:xfrm>
            <a:off x="8064858" y="-420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回</a:t>
            </a:r>
            <a:r>
              <a:rPr lang="en-US" altLang="zh-TW" dirty="0">
                <a:ea typeface="標楷體" panose="03000509000000000000" pitchFamily="65" charset="-120"/>
              </a:rPr>
              <a:t>outline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312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2743262"/>
            <a:ext cx="2980824" cy="64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78E0D0B-7162-44D2-8DA9-5633BC51C0B5}"/>
              </a:ext>
            </a:extLst>
          </p:cNvPr>
          <p:cNvSpPr/>
          <p:nvPr/>
        </p:nvSpPr>
        <p:spPr>
          <a:xfrm>
            <a:off x="5697910" y="285858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D3B2F43-51C9-4D97-9817-3A5CB8FFFB7E}"/>
              </a:ext>
            </a:extLst>
          </p:cNvPr>
          <p:cNvSpPr/>
          <p:nvPr/>
        </p:nvSpPr>
        <p:spPr>
          <a:xfrm>
            <a:off x="6257138" y="285858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2685BAC-CA00-42DE-A218-CC4EBFD744BB}"/>
              </a:ext>
            </a:extLst>
          </p:cNvPr>
          <p:cNvSpPr/>
          <p:nvPr/>
        </p:nvSpPr>
        <p:spPr>
          <a:xfrm>
            <a:off x="6816366" y="285858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EF3B49D-1644-47B8-8296-0F3E1A8BE9A8}"/>
              </a:ext>
            </a:extLst>
          </p:cNvPr>
          <p:cNvSpPr/>
          <p:nvPr/>
        </p:nvSpPr>
        <p:spPr>
          <a:xfrm>
            <a:off x="7375594" y="285858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2AC2C61-B2F3-435D-BC3C-DE26584E748F}"/>
              </a:ext>
            </a:extLst>
          </p:cNvPr>
          <p:cNvSpPr/>
          <p:nvPr/>
        </p:nvSpPr>
        <p:spPr>
          <a:xfrm>
            <a:off x="7934822" y="285858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63B41A2-E93A-4FB8-8B93-79A514727EC1}"/>
              </a:ext>
            </a:extLst>
          </p:cNvPr>
          <p:cNvSpPr txBox="1"/>
          <p:nvPr/>
        </p:nvSpPr>
        <p:spPr>
          <a:xfrm>
            <a:off x="5697909" y="2531676"/>
            <a:ext cx="10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row_terms</a:t>
            </a:r>
            <a:endParaRPr lang="zh-TW" altLang="en-US" sz="16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AC77511-1345-4CC4-B630-F1C76321B98C}"/>
              </a:ext>
            </a:extLst>
          </p:cNvPr>
          <p:cNvSpPr/>
          <p:nvPr/>
        </p:nvSpPr>
        <p:spPr>
          <a:xfrm>
            <a:off x="8494049" y="2865824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9DEB2AF-D28C-42E5-AB76-F5EFF880707E}"/>
              </a:ext>
            </a:extLst>
          </p:cNvPr>
          <p:cNvSpPr/>
          <p:nvPr/>
        </p:nvSpPr>
        <p:spPr>
          <a:xfrm>
            <a:off x="5697910" y="317491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7904353-6C84-4148-832A-7E4D850F6B7D}"/>
              </a:ext>
            </a:extLst>
          </p:cNvPr>
          <p:cNvSpPr/>
          <p:nvPr/>
        </p:nvSpPr>
        <p:spPr>
          <a:xfrm>
            <a:off x="6257138" y="317491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0F7ED32-C551-4968-BDEE-19124047C2A5}"/>
              </a:ext>
            </a:extLst>
          </p:cNvPr>
          <p:cNvSpPr/>
          <p:nvPr/>
        </p:nvSpPr>
        <p:spPr>
          <a:xfrm>
            <a:off x="6816366" y="317491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8A0A03A-F579-4C07-BCD8-842C492A8F8F}"/>
              </a:ext>
            </a:extLst>
          </p:cNvPr>
          <p:cNvSpPr/>
          <p:nvPr/>
        </p:nvSpPr>
        <p:spPr>
          <a:xfrm>
            <a:off x="7375594" y="317491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2762B7C-7A05-4075-966C-6D4C6BF00603}"/>
              </a:ext>
            </a:extLst>
          </p:cNvPr>
          <p:cNvSpPr/>
          <p:nvPr/>
        </p:nvSpPr>
        <p:spPr>
          <a:xfrm>
            <a:off x="7934822" y="317491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1362F4D-00B3-4656-B653-6BE3E0260675}"/>
              </a:ext>
            </a:extLst>
          </p:cNvPr>
          <p:cNvSpPr/>
          <p:nvPr/>
        </p:nvSpPr>
        <p:spPr>
          <a:xfrm>
            <a:off x="8494049" y="3172358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8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3388155"/>
            <a:ext cx="2980824" cy="64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6266618" y="2159462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         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DB3AA130-04A2-44B5-8FC7-581FDCCF2AB9}"/>
              </a:ext>
            </a:extLst>
          </p:cNvPr>
          <p:cNvGrpSpPr/>
          <p:nvPr/>
        </p:nvGrpSpPr>
        <p:grpSpPr>
          <a:xfrm>
            <a:off x="6114948" y="2579064"/>
            <a:ext cx="2521290" cy="3091978"/>
            <a:chOff x="3677379" y="2769808"/>
            <a:chExt cx="2521290" cy="3091978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728C98B6-F432-4749-B7A8-97431C82FD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81069AA-6D86-456C-B08B-5B1948EB4B91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5FBD637-2FF4-4A77-803F-441A11E029E1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A3083121-01B3-4869-BDBA-08A67007F044}"/>
              </a:ext>
            </a:extLst>
          </p:cNvPr>
          <p:cNvSpPr/>
          <p:nvPr/>
        </p:nvSpPr>
        <p:spPr>
          <a:xfrm>
            <a:off x="7576647" y="3409991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C6474F-7F9F-4545-A834-B34450AE2607}"/>
              </a:ext>
            </a:extLst>
          </p:cNvPr>
          <p:cNvSpPr/>
          <p:nvPr/>
        </p:nvSpPr>
        <p:spPr>
          <a:xfrm>
            <a:off x="6565376" y="3400709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a[1].col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E510049-C915-489E-A38C-56133807B555}"/>
              </a:ext>
            </a:extLst>
          </p:cNvPr>
          <p:cNvSpPr/>
          <p:nvPr/>
        </p:nvSpPr>
        <p:spPr>
          <a:xfrm>
            <a:off x="5756444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3FBFC8C-1D6D-47EC-851B-4848D1E161EB}"/>
              </a:ext>
            </a:extLst>
          </p:cNvPr>
          <p:cNvSpPr/>
          <p:nvPr/>
        </p:nvSpPr>
        <p:spPr>
          <a:xfrm>
            <a:off x="6315672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15A0D73-AD71-445A-AEC4-9C7C72820EED}"/>
              </a:ext>
            </a:extLst>
          </p:cNvPr>
          <p:cNvSpPr/>
          <p:nvPr/>
        </p:nvSpPr>
        <p:spPr>
          <a:xfrm>
            <a:off x="6874900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149B1B4-1009-4BBB-BF4F-1D61754F1003}"/>
              </a:ext>
            </a:extLst>
          </p:cNvPr>
          <p:cNvSpPr/>
          <p:nvPr/>
        </p:nvSpPr>
        <p:spPr>
          <a:xfrm>
            <a:off x="7434128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0EBC6EA-9A76-4F51-9C0D-9A7E5B995615}"/>
              </a:ext>
            </a:extLst>
          </p:cNvPr>
          <p:cNvSpPr/>
          <p:nvPr/>
        </p:nvSpPr>
        <p:spPr>
          <a:xfrm>
            <a:off x="7993356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1F5BE66-9DD6-44C5-8A9E-34D27E22EA03}"/>
              </a:ext>
            </a:extLst>
          </p:cNvPr>
          <p:cNvSpPr txBox="1"/>
          <p:nvPr/>
        </p:nvSpPr>
        <p:spPr>
          <a:xfrm>
            <a:off x="5756443" y="5704585"/>
            <a:ext cx="10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row_terms</a:t>
            </a:r>
            <a:endParaRPr lang="zh-TW" altLang="en-US" sz="16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1BC165A-BF32-459F-9027-BE14810BB30E}"/>
              </a:ext>
            </a:extLst>
          </p:cNvPr>
          <p:cNvSpPr/>
          <p:nvPr/>
        </p:nvSpPr>
        <p:spPr>
          <a:xfrm>
            <a:off x="8552583" y="6038733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895894F-0F5E-46DB-8A9A-419886DFA7A2}"/>
              </a:ext>
            </a:extLst>
          </p:cNvPr>
          <p:cNvSpPr/>
          <p:nvPr/>
        </p:nvSpPr>
        <p:spPr>
          <a:xfrm>
            <a:off x="5756444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252D07C-01DD-4A86-A52F-921A0F51EEA7}"/>
              </a:ext>
            </a:extLst>
          </p:cNvPr>
          <p:cNvSpPr/>
          <p:nvPr/>
        </p:nvSpPr>
        <p:spPr>
          <a:xfrm>
            <a:off x="6315672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3FEEDAE-595E-4E3D-853F-8132F3A84246}"/>
              </a:ext>
            </a:extLst>
          </p:cNvPr>
          <p:cNvSpPr/>
          <p:nvPr/>
        </p:nvSpPr>
        <p:spPr>
          <a:xfrm>
            <a:off x="6874900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DA5635D-45DC-435D-88AC-0A51682067A0}"/>
              </a:ext>
            </a:extLst>
          </p:cNvPr>
          <p:cNvSpPr/>
          <p:nvPr/>
        </p:nvSpPr>
        <p:spPr>
          <a:xfrm>
            <a:off x="7434128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5C087D1-BDC8-4902-AEE8-2D8698080A7E}"/>
              </a:ext>
            </a:extLst>
          </p:cNvPr>
          <p:cNvSpPr/>
          <p:nvPr/>
        </p:nvSpPr>
        <p:spPr>
          <a:xfrm>
            <a:off x="7993356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7A56495-8966-4B79-B2B6-8890C819ED2D}"/>
              </a:ext>
            </a:extLst>
          </p:cNvPr>
          <p:cNvSpPr/>
          <p:nvPr/>
        </p:nvSpPr>
        <p:spPr>
          <a:xfrm>
            <a:off x="8552583" y="6345267"/>
            <a:ext cx="559228" cy="3124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45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3388155"/>
            <a:ext cx="2980824" cy="64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05071E-712F-40D4-8A21-CC17027AB43B}"/>
              </a:ext>
            </a:extLst>
          </p:cNvPr>
          <p:cNvSpPr/>
          <p:nvPr/>
        </p:nvSpPr>
        <p:spPr>
          <a:xfrm>
            <a:off x="5756444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649351-81CC-44BD-948B-219993B69F12}"/>
              </a:ext>
            </a:extLst>
          </p:cNvPr>
          <p:cNvSpPr/>
          <p:nvPr/>
        </p:nvSpPr>
        <p:spPr>
          <a:xfrm>
            <a:off x="6315672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34E820-6BE2-436D-98E7-965445D8FE02}"/>
              </a:ext>
            </a:extLst>
          </p:cNvPr>
          <p:cNvSpPr/>
          <p:nvPr/>
        </p:nvSpPr>
        <p:spPr>
          <a:xfrm>
            <a:off x="6874900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EC94A6-47B7-471D-91EB-5B17A6D13C9F}"/>
              </a:ext>
            </a:extLst>
          </p:cNvPr>
          <p:cNvSpPr/>
          <p:nvPr/>
        </p:nvSpPr>
        <p:spPr>
          <a:xfrm>
            <a:off x="7434128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4C311D-2465-4895-9B34-19032EF3B652}"/>
              </a:ext>
            </a:extLst>
          </p:cNvPr>
          <p:cNvSpPr/>
          <p:nvPr/>
        </p:nvSpPr>
        <p:spPr>
          <a:xfrm>
            <a:off x="7993356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696AA5-90D9-4590-A5D0-BA8F330CD992}"/>
              </a:ext>
            </a:extLst>
          </p:cNvPr>
          <p:cNvSpPr txBox="1"/>
          <p:nvPr/>
        </p:nvSpPr>
        <p:spPr>
          <a:xfrm>
            <a:off x="5756443" y="5704585"/>
            <a:ext cx="10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row_terms</a:t>
            </a:r>
            <a:endParaRPr lang="zh-TW" altLang="en-US" sz="16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6266618" y="2159462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2         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DB3AA130-04A2-44B5-8FC7-581FDCCF2AB9}"/>
              </a:ext>
            </a:extLst>
          </p:cNvPr>
          <p:cNvGrpSpPr/>
          <p:nvPr/>
        </p:nvGrpSpPr>
        <p:grpSpPr>
          <a:xfrm>
            <a:off x="6114948" y="2579064"/>
            <a:ext cx="2521290" cy="3091978"/>
            <a:chOff x="3677379" y="2769808"/>
            <a:chExt cx="2521290" cy="3091978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728C98B6-F432-4749-B7A8-97431C82FD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81069AA-6D86-456C-B08B-5B1948EB4B91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5FBD637-2FF4-4A77-803F-441A11E029E1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A3083121-01B3-4869-BDBA-08A67007F044}"/>
              </a:ext>
            </a:extLst>
          </p:cNvPr>
          <p:cNvSpPr/>
          <p:nvPr/>
        </p:nvSpPr>
        <p:spPr>
          <a:xfrm>
            <a:off x="7576647" y="3689123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C6474F-7F9F-4545-A834-B34450AE2607}"/>
              </a:ext>
            </a:extLst>
          </p:cNvPr>
          <p:cNvSpPr/>
          <p:nvPr/>
        </p:nvSpPr>
        <p:spPr>
          <a:xfrm>
            <a:off x="6565376" y="3679841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a[2].col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7BF5A63-484F-4DA2-8B29-17DDBD22CEFE}"/>
              </a:ext>
            </a:extLst>
          </p:cNvPr>
          <p:cNvSpPr/>
          <p:nvPr/>
        </p:nvSpPr>
        <p:spPr>
          <a:xfrm>
            <a:off x="8552583" y="6038733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5F3960C-F457-4042-A326-3D6B9323EC7F}"/>
              </a:ext>
            </a:extLst>
          </p:cNvPr>
          <p:cNvSpPr/>
          <p:nvPr/>
        </p:nvSpPr>
        <p:spPr>
          <a:xfrm>
            <a:off x="5756444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B8308D5-370C-47FD-9022-417A7B9CF914}"/>
              </a:ext>
            </a:extLst>
          </p:cNvPr>
          <p:cNvSpPr/>
          <p:nvPr/>
        </p:nvSpPr>
        <p:spPr>
          <a:xfrm>
            <a:off x="6315672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B049EDC-15AD-4738-94E6-CDA450C693FC}"/>
              </a:ext>
            </a:extLst>
          </p:cNvPr>
          <p:cNvSpPr/>
          <p:nvPr/>
        </p:nvSpPr>
        <p:spPr>
          <a:xfrm>
            <a:off x="6874900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17AD97-585D-4B61-869C-247DFB6DF45A}"/>
              </a:ext>
            </a:extLst>
          </p:cNvPr>
          <p:cNvSpPr/>
          <p:nvPr/>
        </p:nvSpPr>
        <p:spPr>
          <a:xfrm>
            <a:off x="7434128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ED67AB8-E77D-425B-8332-3B6C25EFE7F4}"/>
              </a:ext>
            </a:extLst>
          </p:cNvPr>
          <p:cNvSpPr/>
          <p:nvPr/>
        </p:nvSpPr>
        <p:spPr>
          <a:xfrm>
            <a:off x="7993356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2F44BF0-2248-4D25-908B-935B2474B780}"/>
              </a:ext>
            </a:extLst>
          </p:cNvPr>
          <p:cNvSpPr/>
          <p:nvPr/>
        </p:nvSpPr>
        <p:spPr>
          <a:xfrm>
            <a:off x="8552583" y="6338868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50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EEA42-10C4-4245-B86D-79FF1F1A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1-dimension array addressing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BE24F6-4DA8-40E3-9DC4-CB672CE98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int main(void) {</a:t>
            </a:r>
          </a:p>
          <a:p>
            <a:pPr marL="0" indent="0">
              <a:buNone/>
            </a:pPr>
            <a:r>
              <a:rPr lang="en-US" altLang="zh-TW" sz="2000" dirty="0"/>
              <a:t>    int one[] = {0, 1, 2, 3, 4};</a:t>
            </a:r>
          </a:p>
          <a:p>
            <a:pPr marL="0" indent="0">
              <a:buNone/>
            </a:pPr>
            <a:r>
              <a:rPr lang="en-US" altLang="zh-TW" sz="2000" dirty="0"/>
              <a:t>    print1(&amp;one[0], 5);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</a:p>
          <a:p>
            <a:pPr marL="0" indent="0">
              <a:buNone/>
            </a:pPr>
            <a:r>
              <a:rPr lang="en-US" altLang="zh-TW" sz="2000" dirty="0"/>
              <a:t>void print1(int *</a:t>
            </a:r>
            <a:r>
              <a:rPr lang="en-US" altLang="zh-TW" sz="2000" dirty="0" err="1"/>
              <a:t>ptr</a:t>
            </a:r>
            <a:r>
              <a:rPr lang="en-US" altLang="zh-TW" sz="2000" dirty="0"/>
              <a:t>, int rows){</a:t>
            </a:r>
          </a:p>
          <a:p>
            <a:pPr marL="0" indent="0">
              <a:buNone/>
            </a:pPr>
            <a:r>
              <a:rPr lang="en-US" altLang="zh-TW" sz="2000" dirty="0"/>
              <a:t>    int i;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("Address      Contents\n");</a:t>
            </a:r>
          </a:p>
          <a:p>
            <a:pPr marL="0" indent="0">
              <a:buNone/>
            </a:pPr>
            <a:r>
              <a:rPr lang="en-US" altLang="zh-TW" sz="2000" dirty="0"/>
              <a:t>    for(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0;i &lt; </a:t>
            </a:r>
            <a:r>
              <a:rPr lang="en-US" altLang="zh-TW" sz="2000" dirty="0" err="1"/>
              <a:t>rows;i</a:t>
            </a:r>
            <a:r>
              <a:rPr lang="en-US" altLang="zh-TW" sz="2000" dirty="0"/>
              <a:t>++){</a:t>
            </a:r>
          </a:p>
          <a:p>
            <a:pPr marL="0" indent="0">
              <a:buNone/>
            </a:pPr>
            <a:r>
              <a:rPr lang="en-US" altLang="zh-TW" sz="2000" dirty="0"/>
              <a:t>    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("%08u %5d\n", 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, *(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));</a:t>
            </a:r>
          </a:p>
          <a:p>
            <a:pPr marL="0" indent="0">
              <a:buNone/>
            </a:pPr>
            <a:r>
              <a:rPr lang="en-US" altLang="zh-TW" sz="2000" dirty="0"/>
              <a:t>    }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55419B-F9AA-4AB0-A68A-965B0EE22714}"/>
              </a:ext>
            </a:extLst>
          </p:cNvPr>
          <p:cNvSpPr/>
          <p:nvPr/>
        </p:nvSpPr>
        <p:spPr>
          <a:xfrm>
            <a:off x="2926080" y="4989109"/>
            <a:ext cx="651635" cy="413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25C989-DB8D-4744-82C3-80C17762B384}"/>
              </a:ext>
            </a:extLst>
          </p:cNvPr>
          <p:cNvSpPr txBox="1"/>
          <p:nvPr/>
        </p:nvSpPr>
        <p:spPr>
          <a:xfrm>
            <a:off x="628650" y="1388825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顯示一個陣列的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value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0DF87D4-E093-4910-849D-7C030D508988}"/>
              </a:ext>
            </a:extLst>
          </p:cNvPr>
          <p:cNvSpPr txBox="1"/>
          <p:nvPr/>
        </p:nvSpPr>
        <p:spPr>
          <a:xfrm>
            <a:off x="2934263" y="5469175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八位數的無符號十進位整數，不足以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填滿</a:t>
            </a:r>
          </a:p>
        </p:txBody>
      </p:sp>
    </p:spTree>
    <p:extLst>
      <p:ext uri="{BB962C8B-B14F-4D97-AF65-F5344CB8AC3E}">
        <p14:creationId xmlns:p14="http://schemas.microsoft.com/office/powerpoint/2010/main" val="350070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3388155"/>
            <a:ext cx="2980824" cy="64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05071E-712F-40D4-8A21-CC17027AB43B}"/>
              </a:ext>
            </a:extLst>
          </p:cNvPr>
          <p:cNvSpPr/>
          <p:nvPr/>
        </p:nvSpPr>
        <p:spPr>
          <a:xfrm>
            <a:off x="5756444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649351-81CC-44BD-948B-219993B69F12}"/>
              </a:ext>
            </a:extLst>
          </p:cNvPr>
          <p:cNvSpPr/>
          <p:nvPr/>
        </p:nvSpPr>
        <p:spPr>
          <a:xfrm>
            <a:off x="6315672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34E820-6BE2-436D-98E7-965445D8FE02}"/>
              </a:ext>
            </a:extLst>
          </p:cNvPr>
          <p:cNvSpPr/>
          <p:nvPr/>
        </p:nvSpPr>
        <p:spPr>
          <a:xfrm>
            <a:off x="6874900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EC94A6-47B7-471D-91EB-5B17A6D13C9F}"/>
              </a:ext>
            </a:extLst>
          </p:cNvPr>
          <p:cNvSpPr/>
          <p:nvPr/>
        </p:nvSpPr>
        <p:spPr>
          <a:xfrm>
            <a:off x="7434128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4C311D-2465-4895-9B34-19032EF3B652}"/>
              </a:ext>
            </a:extLst>
          </p:cNvPr>
          <p:cNvSpPr/>
          <p:nvPr/>
        </p:nvSpPr>
        <p:spPr>
          <a:xfrm>
            <a:off x="7993356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696AA5-90D9-4590-A5D0-BA8F330CD992}"/>
              </a:ext>
            </a:extLst>
          </p:cNvPr>
          <p:cNvSpPr txBox="1"/>
          <p:nvPr/>
        </p:nvSpPr>
        <p:spPr>
          <a:xfrm>
            <a:off x="5756443" y="5704585"/>
            <a:ext cx="10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row_terms</a:t>
            </a:r>
            <a:endParaRPr lang="zh-TW" altLang="en-US" sz="16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6266618" y="2159462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3        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DB3AA130-04A2-44B5-8FC7-581FDCCF2AB9}"/>
              </a:ext>
            </a:extLst>
          </p:cNvPr>
          <p:cNvGrpSpPr/>
          <p:nvPr/>
        </p:nvGrpSpPr>
        <p:grpSpPr>
          <a:xfrm>
            <a:off x="6114948" y="2579064"/>
            <a:ext cx="2521290" cy="3091978"/>
            <a:chOff x="3677379" y="2769808"/>
            <a:chExt cx="2521290" cy="3091978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728C98B6-F432-4749-B7A8-97431C82FD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81069AA-6D86-456C-B08B-5B1948EB4B91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5FBD637-2FF4-4A77-803F-441A11E029E1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A3083121-01B3-4869-BDBA-08A67007F044}"/>
              </a:ext>
            </a:extLst>
          </p:cNvPr>
          <p:cNvSpPr/>
          <p:nvPr/>
        </p:nvSpPr>
        <p:spPr>
          <a:xfrm>
            <a:off x="7576647" y="3987509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C6474F-7F9F-4545-A834-B34450AE2607}"/>
              </a:ext>
            </a:extLst>
          </p:cNvPr>
          <p:cNvSpPr/>
          <p:nvPr/>
        </p:nvSpPr>
        <p:spPr>
          <a:xfrm>
            <a:off x="6565376" y="3978227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a[3].col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7BF5A63-484F-4DA2-8B29-17DDBD22CEFE}"/>
              </a:ext>
            </a:extLst>
          </p:cNvPr>
          <p:cNvSpPr/>
          <p:nvPr/>
        </p:nvSpPr>
        <p:spPr>
          <a:xfrm>
            <a:off x="8552583" y="6038733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5F3960C-F457-4042-A326-3D6B9323EC7F}"/>
              </a:ext>
            </a:extLst>
          </p:cNvPr>
          <p:cNvSpPr/>
          <p:nvPr/>
        </p:nvSpPr>
        <p:spPr>
          <a:xfrm>
            <a:off x="5756444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B8308D5-370C-47FD-9022-417A7B9CF914}"/>
              </a:ext>
            </a:extLst>
          </p:cNvPr>
          <p:cNvSpPr/>
          <p:nvPr/>
        </p:nvSpPr>
        <p:spPr>
          <a:xfrm>
            <a:off x="6315672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B049EDC-15AD-4738-94E6-CDA450C693FC}"/>
              </a:ext>
            </a:extLst>
          </p:cNvPr>
          <p:cNvSpPr/>
          <p:nvPr/>
        </p:nvSpPr>
        <p:spPr>
          <a:xfrm>
            <a:off x="6874900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17AD97-585D-4B61-869C-247DFB6DF45A}"/>
              </a:ext>
            </a:extLst>
          </p:cNvPr>
          <p:cNvSpPr/>
          <p:nvPr/>
        </p:nvSpPr>
        <p:spPr>
          <a:xfrm>
            <a:off x="7434128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ED67AB8-E77D-425B-8332-3B6C25EFE7F4}"/>
              </a:ext>
            </a:extLst>
          </p:cNvPr>
          <p:cNvSpPr/>
          <p:nvPr/>
        </p:nvSpPr>
        <p:spPr>
          <a:xfrm>
            <a:off x="7993356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2F44BF0-2248-4D25-908B-935B2474B780}"/>
              </a:ext>
            </a:extLst>
          </p:cNvPr>
          <p:cNvSpPr/>
          <p:nvPr/>
        </p:nvSpPr>
        <p:spPr>
          <a:xfrm>
            <a:off x="8552583" y="6338868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84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3388155"/>
            <a:ext cx="2980824" cy="64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05071E-712F-40D4-8A21-CC17027AB43B}"/>
              </a:ext>
            </a:extLst>
          </p:cNvPr>
          <p:cNvSpPr/>
          <p:nvPr/>
        </p:nvSpPr>
        <p:spPr>
          <a:xfrm>
            <a:off x="5756444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649351-81CC-44BD-948B-219993B69F12}"/>
              </a:ext>
            </a:extLst>
          </p:cNvPr>
          <p:cNvSpPr/>
          <p:nvPr/>
        </p:nvSpPr>
        <p:spPr>
          <a:xfrm>
            <a:off x="6315672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34E820-6BE2-436D-98E7-965445D8FE02}"/>
              </a:ext>
            </a:extLst>
          </p:cNvPr>
          <p:cNvSpPr/>
          <p:nvPr/>
        </p:nvSpPr>
        <p:spPr>
          <a:xfrm>
            <a:off x="6874900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EC94A6-47B7-471D-91EB-5B17A6D13C9F}"/>
              </a:ext>
            </a:extLst>
          </p:cNvPr>
          <p:cNvSpPr/>
          <p:nvPr/>
        </p:nvSpPr>
        <p:spPr>
          <a:xfrm>
            <a:off x="7434128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4C311D-2465-4895-9B34-19032EF3B652}"/>
              </a:ext>
            </a:extLst>
          </p:cNvPr>
          <p:cNvSpPr/>
          <p:nvPr/>
        </p:nvSpPr>
        <p:spPr>
          <a:xfrm>
            <a:off x="7993356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696AA5-90D9-4590-A5D0-BA8F330CD992}"/>
              </a:ext>
            </a:extLst>
          </p:cNvPr>
          <p:cNvSpPr txBox="1"/>
          <p:nvPr/>
        </p:nvSpPr>
        <p:spPr>
          <a:xfrm>
            <a:off x="5756443" y="5704585"/>
            <a:ext cx="10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row_terms</a:t>
            </a:r>
            <a:endParaRPr lang="zh-TW" altLang="en-US" sz="16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6266618" y="2159462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4        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DB3AA130-04A2-44B5-8FC7-581FDCCF2AB9}"/>
              </a:ext>
            </a:extLst>
          </p:cNvPr>
          <p:cNvGrpSpPr/>
          <p:nvPr/>
        </p:nvGrpSpPr>
        <p:grpSpPr>
          <a:xfrm>
            <a:off x="6114948" y="2579064"/>
            <a:ext cx="2521290" cy="3091978"/>
            <a:chOff x="3677379" y="2769808"/>
            <a:chExt cx="2521290" cy="3091978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728C98B6-F432-4749-B7A8-97431C82FD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81069AA-6D86-456C-B08B-5B1948EB4B91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5FBD637-2FF4-4A77-803F-441A11E029E1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A3083121-01B3-4869-BDBA-08A67007F044}"/>
              </a:ext>
            </a:extLst>
          </p:cNvPr>
          <p:cNvSpPr/>
          <p:nvPr/>
        </p:nvSpPr>
        <p:spPr>
          <a:xfrm>
            <a:off x="7576647" y="4276266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C6474F-7F9F-4545-A834-B34450AE2607}"/>
              </a:ext>
            </a:extLst>
          </p:cNvPr>
          <p:cNvSpPr/>
          <p:nvPr/>
        </p:nvSpPr>
        <p:spPr>
          <a:xfrm>
            <a:off x="6565376" y="4266984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a[4].col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7BF5A63-484F-4DA2-8B29-17DDBD22CEFE}"/>
              </a:ext>
            </a:extLst>
          </p:cNvPr>
          <p:cNvSpPr/>
          <p:nvPr/>
        </p:nvSpPr>
        <p:spPr>
          <a:xfrm>
            <a:off x="8552583" y="6038733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5F3960C-F457-4042-A326-3D6B9323EC7F}"/>
              </a:ext>
            </a:extLst>
          </p:cNvPr>
          <p:cNvSpPr/>
          <p:nvPr/>
        </p:nvSpPr>
        <p:spPr>
          <a:xfrm>
            <a:off x="5756444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B8308D5-370C-47FD-9022-417A7B9CF914}"/>
              </a:ext>
            </a:extLst>
          </p:cNvPr>
          <p:cNvSpPr/>
          <p:nvPr/>
        </p:nvSpPr>
        <p:spPr>
          <a:xfrm>
            <a:off x="6315672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B049EDC-15AD-4738-94E6-CDA450C693FC}"/>
              </a:ext>
            </a:extLst>
          </p:cNvPr>
          <p:cNvSpPr/>
          <p:nvPr/>
        </p:nvSpPr>
        <p:spPr>
          <a:xfrm>
            <a:off x="6874900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17AD97-585D-4B61-869C-247DFB6DF45A}"/>
              </a:ext>
            </a:extLst>
          </p:cNvPr>
          <p:cNvSpPr/>
          <p:nvPr/>
        </p:nvSpPr>
        <p:spPr>
          <a:xfrm>
            <a:off x="7434128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ED67AB8-E77D-425B-8332-3B6C25EFE7F4}"/>
              </a:ext>
            </a:extLst>
          </p:cNvPr>
          <p:cNvSpPr/>
          <p:nvPr/>
        </p:nvSpPr>
        <p:spPr>
          <a:xfrm>
            <a:off x="7993356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2F44BF0-2248-4D25-908B-935B2474B780}"/>
              </a:ext>
            </a:extLst>
          </p:cNvPr>
          <p:cNvSpPr/>
          <p:nvPr/>
        </p:nvSpPr>
        <p:spPr>
          <a:xfrm>
            <a:off x="8552583" y="6338868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76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3388155"/>
            <a:ext cx="2980824" cy="64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05071E-712F-40D4-8A21-CC17027AB43B}"/>
              </a:ext>
            </a:extLst>
          </p:cNvPr>
          <p:cNvSpPr/>
          <p:nvPr/>
        </p:nvSpPr>
        <p:spPr>
          <a:xfrm>
            <a:off x="5756444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649351-81CC-44BD-948B-219993B69F12}"/>
              </a:ext>
            </a:extLst>
          </p:cNvPr>
          <p:cNvSpPr/>
          <p:nvPr/>
        </p:nvSpPr>
        <p:spPr>
          <a:xfrm>
            <a:off x="6315672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34E820-6BE2-436D-98E7-965445D8FE02}"/>
              </a:ext>
            </a:extLst>
          </p:cNvPr>
          <p:cNvSpPr/>
          <p:nvPr/>
        </p:nvSpPr>
        <p:spPr>
          <a:xfrm>
            <a:off x="6874900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EC94A6-47B7-471D-91EB-5B17A6D13C9F}"/>
              </a:ext>
            </a:extLst>
          </p:cNvPr>
          <p:cNvSpPr/>
          <p:nvPr/>
        </p:nvSpPr>
        <p:spPr>
          <a:xfrm>
            <a:off x="7434128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4C311D-2465-4895-9B34-19032EF3B652}"/>
              </a:ext>
            </a:extLst>
          </p:cNvPr>
          <p:cNvSpPr/>
          <p:nvPr/>
        </p:nvSpPr>
        <p:spPr>
          <a:xfrm>
            <a:off x="7993356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696AA5-90D9-4590-A5D0-BA8F330CD992}"/>
              </a:ext>
            </a:extLst>
          </p:cNvPr>
          <p:cNvSpPr txBox="1"/>
          <p:nvPr/>
        </p:nvSpPr>
        <p:spPr>
          <a:xfrm>
            <a:off x="5756443" y="5704585"/>
            <a:ext cx="10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row_terms</a:t>
            </a:r>
            <a:endParaRPr lang="zh-TW" altLang="en-US" sz="16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6266618" y="2159462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5        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DB3AA130-04A2-44B5-8FC7-581FDCCF2AB9}"/>
              </a:ext>
            </a:extLst>
          </p:cNvPr>
          <p:cNvGrpSpPr/>
          <p:nvPr/>
        </p:nvGrpSpPr>
        <p:grpSpPr>
          <a:xfrm>
            <a:off x="6114948" y="2579064"/>
            <a:ext cx="2521290" cy="3091978"/>
            <a:chOff x="3677379" y="2769808"/>
            <a:chExt cx="2521290" cy="3091978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728C98B6-F432-4749-B7A8-97431C82FD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81069AA-6D86-456C-B08B-5B1948EB4B91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5FBD637-2FF4-4A77-803F-441A11E029E1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A3083121-01B3-4869-BDBA-08A67007F044}"/>
              </a:ext>
            </a:extLst>
          </p:cNvPr>
          <p:cNvSpPr/>
          <p:nvPr/>
        </p:nvSpPr>
        <p:spPr>
          <a:xfrm>
            <a:off x="7576647" y="4555399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C6474F-7F9F-4545-A834-B34450AE2607}"/>
              </a:ext>
            </a:extLst>
          </p:cNvPr>
          <p:cNvSpPr/>
          <p:nvPr/>
        </p:nvSpPr>
        <p:spPr>
          <a:xfrm>
            <a:off x="6565376" y="4546117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a[5].col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7BF5A63-484F-4DA2-8B29-17DDBD22CEFE}"/>
              </a:ext>
            </a:extLst>
          </p:cNvPr>
          <p:cNvSpPr/>
          <p:nvPr/>
        </p:nvSpPr>
        <p:spPr>
          <a:xfrm>
            <a:off x="8552583" y="6038733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5F3960C-F457-4042-A326-3D6B9323EC7F}"/>
              </a:ext>
            </a:extLst>
          </p:cNvPr>
          <p:cNvSpPr/>
          <p:nvPr/>
        </p:nvSpPr>
        <p:spPr>
          <a:xfrm>
            <a:off x="5756444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B8308D5-370C-47FD-9022-417A7B9CF914}"/>
              </a:ext>
            </a:extLst>
          </p:cNvPr>
          <p:cNvSpPr/>
          <p:nvPr/>
        </p:nvSpPr>
        <p:spPr>
          <a:xfrm>
            <a:off x="6315672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B049EDC-15AD-4738-94E6-CDA450C693FC}"/>
              </a:ext>
            </a:extLst>
          </p:cNvPr>
          <p:cNvSpPr/>
          <p:nvPr/>
        </p:nvSpPr>
        <p:spPr>
          <a:xfrm>
            <a:off x="6874900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17AD97-585D-4B61-869C-247DFB6DF45A}"/>
              </a:ext>
            </a:extLst>
          </p:cNvPr>
          <p:cNvSpPr/>
          <p:nvPr/>
        </p:nvSpPr>
        <p:spPr>
          <a:xfrm>
            <a:off x="7434128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ED67AB8-E77D-425B-8332-3B6C25EFE7F4}"/>
              </a:ext>
            </a:extLst>
          </p:cNvPr>
          <p:cNvSpPr/>
          <p:nvPr/>
        </p:nvSpPr>
        <p:spPr>
          <a:xfrm>
            <a:off x="7993356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2F44BF0-2248-4D25-908B-935B2474B780}"/>
              </a:ext>
            </a:extLst>
          </p:cNvPr>
          <p:cNvSpPr/>
          <p:nvPr/>
        </p:nvSpPr>
        <p:spPr>
          <a:xfrm>
            <a:off x="8552583" y="6338868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64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3388155"/>
            <a:ext cx="2980824" cy="64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05071E-712F-40D4-8A21-CC17027AB43B}"/>
              </a:ext>
            </a:extLst>
          </p:cNvPr>
          <p:cNvSpPr/>
          <p:nvPr/>
        </p:nvSpPr>
        <p:spPr>
          <a:xfrm>
            <a:off x="5756444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649351-81CC-44BD-948B-219993B69F12}"/>
              </a:ext>
            </a:extLst>
          </p:cNvPr>
          <p:cNvSpPr/>
          <p:nvPr/>
        </p:nvSpPr>
        <p:spPr>
          <a:xfrm>
            <a:off x="6315672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34E820-6BE2-436D-98E7-965445D8FE02}"/>
              </a:ext>
            </a:extLst>
          </p:cNvPr>
          <p:cNvSpPr/>
          <p:nvPr/>
        </p:nvSpPr>
        <p:spPr>
          <a:xfrm>
            <a:off x="6874900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EC94A6-47B7-471D-91EB-5B17A6D13C9F}"/>
              </a:ext>
            </a:extLst>
          </p:cNvPr>
          <p:cNvSpPr/>
          <p:nvPr/>
        </p:nvSpPr>
        <p:spPr>
          <a:xfrm>
            <a:off x="7434128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4C311D-2465-4895-9B34-19032EF3B652}"/>
              </a:ext>
            </a:extLst>
          </p:cNvPr>
          <p:cNvSpPr/>
          <p:nvPr/>
        </p:nvSpPr>
        <p:spPr>
          <a:xfrm>
            <a:off x="7993356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696AA5-90D9-4590-A5D0-BA8F330CD992}"/>
              </a:ext>
            </a:extLst>
          </p:cNvPr>
          <p:cNvSpPr txBox="1"/>
          <p:nvPr/>
        </p:nvSpPr>
        <p:spPr>
          <a:xfrm>
            <a:off x="5756443" y="5704585"/>
            <a:ext cx="10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row_terms</a:t>
            </a:r>
            <a:endParaRPr lang="zh-TW" altLang="en-US" sz="16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6266618" y="2159462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6        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DB3AA130-04A2-44B5-8FC7-581FDCCF2AB9}"/>
              </a:ext>
            </a:extLst>
          </p:cNvPr>
          <p:cNvGrpSpPr/>
          <p:nvPr/>
        </p:nvGrpSpPr>
        <p:grpSpPr>
          <a:xfrm>
            <a:off x="6114948" y="2579064"/>
            <a:ext cx="2521290" cy="3091978"/>
            <a:chOff x="3677379" y="2769808"/>
            <a:chExt cx="2521290" cy="3091978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728C98B6-F432-4749-B7A8-97431C82FD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81069AA-6D86-456C-B08B-5B1948EB4B91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5FBD637-2FF4-4A77-803F-441A11E029E1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A3083121-01B3-4869-BDBA-08A67007F044}"/>
              </a:ext>
            </a:extLst>
          </p:cNvPr>
          <p:cNvSpPr/>
          <p:nvPr/>
        </p:nvSpPr>
        <p:spPr>
          <a:xfrm>
            <a:off x="7576647" y="4844157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C6474F-7F9F-4545-A834-B34450AE2607}"/>
              </a:ext>
            </a:extLst>
          </p:cNvPr>
          <p:cNvSpPr/>
          <p:nvPr/>
        </p:nvSpPr>
        <p:spPr>
          <a:xfrm>
            <a:off x="6565376" y="4834875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a[6].col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7BF5A63-484F-4DA2-8B29-17DDBD22CEFE}"/>
              </a:ext>
            </a:extLst>
          </p:cNvPr>
          <p:cNvSpPr/>
          <p:nvPr/>
        </p:nvSpPr>
        <p:spPr>
          <a:xfrm>
            <a:off x="8552583" y="6038733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5F3960C-F457-4042-A326-3D6B9323EC7F}"/>
              </a:ext>
            </a:extLst>
          </p:cNvPr>
          <p:cNvSpPr/>
          <p:nvPr/>
        </p:nvSpPr>
        <p:spPr>
          <a:xfrm>
            <a:off x="5756444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B8308D5-370C-47FD-9022-417A7B9CF914}"/>
              </a:ext>
            </a:extLst>
          </p:cNvPr>
          <p:cNvSpPr/>
          <p:nvPr/>
        </p:nvSpPr>
        <p:spPr>
          <a:xfrm>
            <a:off x="6315672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B049EDC-15AD-4738-94E6-CDA450C693FC}"/>
              </a:ext>
            </a:extLst>
          </p:cNvPr>
          <p:cNvSpPr/>
          <p:nvPr/>
        </p:nvSpPr>
        <p:spPr>
          <a:xfrm>
            <a:off x="6874900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17AD97-585D-4B61-869C-247DFB6DF45A}"/>
              </a:ext>
            </a:extLst>
          </p:cNvPr>
          <p:cNvSpPr/>
          <p:nvPr/>
        </p:nvSpPr>
        <p:spPr>
          <a:xfrm>
            <a:off x="7434128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ED67AB8-E77D-425B-8332-3B6C25EFE7F4}"/>
              </a:ext>
            </a:extLst>
          </p:cNvPr>
          <p:cNvSpPr/>
          <p:nvPr/>
        </p:nvSpPr>
        <p:spPr>
          <a:xfrm>
            <a:off x="7993356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2F44BF0-2248-4D25-908B-935B2474B780}"/>
              </a:ext>
            </a:extLst>
          </p:cNvPr>
          <p:cNvSpPr/>
          <p:nvPr/>
        </p:nvSpPr>
        <p:spPr>
          <a:xfrm>
            <a:off x="8552583" y="6338868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83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3388155"/>
            <a:ext cx="2980824" cy="64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05071E-712F-40D4-8A21-CC17027AB43B}"/>
              </a:ext>
            </a:extLst>
          </p:cNvPr>
          <p:cNvSpPr/>
          <p:nvPr/>
        </p:nvSpPr>
        <p:spPr>
          <a:xfrm>
            <a:off x="5756444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649351-81CC-44BD-948B-219993B69F12}"/>
              </a:ext>
            </a:extLst>
          </p:cNvPr>
          <p:cNvSpPr/>
          <p:nvPr/>
        </p:nvSpPr>
        <p:spPr>
          <a:xfrm>
            <a:off x="6315672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34E820-6BE2-436D-98E7-965445D8FE02}"/>
              </a:ext>
            </a:extLst>
          </p:cNvPr>
          <p:cNvSpPr/>
          <p:nvPr/>
        </p:nvSpPr>
        <p:spPr>
          <a:xfrm>
            <a:off x="6874900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EC94A6-47B7-471D-91EB-5B17A6D13C9F}"/>
              </a:ext>
            </a:extLst>
          </p:cNvPr>
          <p:cNvSpPr/>
          <p:nvPr/>
        </p:nvSpPr>
        <p:spPr>
          <a:xfrm>
            <a:off x="7434128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4C311D-2465-4895-9B34-19032EF3B652}"/>
              </a:ext>
            </a:extLst>
          </p:cNvPr>
          <p:cNvSpPr/>
          <p:nvPr/>
        </p:nvSpPr>
        <p:spPr>
          <a:xfrm>
            <a:off x="7993356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696AA5-90D9-4590-A5D0-BA8F330CD992}"/>
              </a:ext>
            </a:extLst>
          </p:cNvPr>
          <p:cNvSpPr txBox="1"/>
          <p:nvPr/>
        </p:nvSpPr>
        <p:spPr>
          <a:xfrm>
            <a:off x="5756443" y="5704585"/>
            <a:ext cx="10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row_terms</a:t>
            </a:r>
            <a:endParaRPr lang="zh-TW" altLang="en-US" sz="16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6266618" y="2159462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7        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DB3AA130-04A2-44B5-8FC7-581FDCCF2AB9}"/>
              </a:ext>
            </a:extLst>
          </p:cNvPr>
          <p:cNvGrpSpPr/>
          <p:nvPr/>
        </p:nvGrpSpPr>
        <p:grpSpPr>
          <a:xfrm>
            <a:off x="6114948" y="2579064"/>
            <a:ext cx="2521290" cy="3091978"/>
            <a:chOff x="3677379" y="2769808"/>
            <a:chExt cx="2521290" cy="3091978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728C98B6-F432-4749-B7A8-97431C82FD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81069AA-6D86-456C-B08B-5B1948EB4B91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5FBD637-2FF4-4A77-803F-441A11E029E1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A3083121-01B3-4869-BDBA-08A67007F044}"/>
              </a:ext>
            </a:extLst>
          </p:cNvPr>
          <p:cNvSpPr/>
          <p:nvPr/>
        </p:nvSpPr>
        <p:spPr>
          <a:xfrm>
            <a:off x="7576647" y="5132915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C6474F-7F9F-4545-A834-B34450AE2607}"/>
              </a:ext>
            </a:extLst>
          </p:cNvPr>
          <p:cNvSpPr/>
          <p:nvPr/>
        </p:nvSpPr>
        <p:spPr>
          <a:xfrm>
            <a:off x="6565376" y="5123633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a[7].col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7BF5A63-484F-4DA2-8B29-17DDBD22CEFE}"/>
              </a:ext>
            </a:extLst>
          </p:cNvPr>
          <p:cNvSpPr/>
          <p:nvPr/>
        </p:nvSpPr>
        <p:spPr>
          <a:xfrm>
            <a:off x="8552583" y="6038733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5F3960C-F457-4042-A326-3D6B9323EC7F}"/>
              </a:ext>
            </a:extLst>
          </p:cNvPr>
          <p:cNvSpPr/>
          <p:nvPr/>
        </p:nvSpPr>
        <p:spPr>
          <a:xfrm>
            <a:off x="5756444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B8308D5-370C-47FD-9022-417A7B9CF914}"/>
              </a:ext>
            </a:extLst>
          </p:cNvPr>
          <p:cNvSpPr/>
          <p:nvPr/>
        </p:nvSpPr>
        <p:spPr>
          <a:xfrm>
            <a:off x="6315672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B049EDC-15AD-4738-94E6-CDA450C693FC}"/>
              </a:ext>
            </a:extLst>
          </p:cNvPr>
          <p:cNvSpPr/>
          <p:nvPr/>
        </p:nvSpPr>
        <p:spPr>
          <a:xfrm>
            <a:off x="6874900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17AD97-585D-4B61-869C-247DFB6DF45A}"/>
              </a:ext>
            </a:extLst>
          </p:cNvPr>
          <p:cNvSpPr/>
          <p:nvPr/>
        </p:nvSpPr>
        <p:spPr>
          <a:xfrm>
            <a:off x="7434128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ED67AB8-E77D-425B-8332-3B6C25EFE7F4}"/>
              </a:ext>
            </a:extLst>
          </p:cNvPr>
          <p:cNvSpPr/>
          <p:nvPr/>
        </p:nvSpPr>
        <p:spPr>
          <a:xfrm>
            <a:off x="7993356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2F44BF0-2248-4D25-908B-935B2474B780}"/>
              </a:ext>
            </a:extLst>
          </p:cNvPr>
          <p:cNvSpPr/>
          <p:nvPr/>
        </p:nvSpPr>
        <p:spPr>
          <a:xfrm>
            <a:off x="8552583" y="6338868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95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3388155"/>
            <a:ext cx="2980824" cy="64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05071E-712F-40D4-8A21-CC17027AB43B}"/>
              </a:ext>
            </a:extLst>
          </p:cNvPr>
          <p:cNvSpPr/>
          <p:nvPr/>
        </p:nvSpPr>
        <p:spPr>
          <a:xfrm>
            <a:off x="5756444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649351-81CC-44BD-948B-219993B69F12}"/>
              </a:ext>
            </a:extLst>
          </p:cNvPr>
          <p:cNvSpPr/>
          <p:nvPr/>
        </p:nvSpPr>
        <p:spPr>
          <a:xfrm>
            <a:off x="6315672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34E820-6BE2-436D-98E7-965445D8FE02}"/>
              </a:ext>
            </a:extLst>
          </p:cNvPr>
          <p:cNvSpPr/>
          <p:nvPr/>
        </p:nvSpPr>
        <p:spPr>
          <a:xfrm>
            <a:off x="6874900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EC94A6-47B7-471D-91EB-5B17A6D13C9F}"/>
              </a:ext>
            </a:extLst>
          </p:cNvPr>
          <p:cNvSpPr/>
          <p:nvPr/>
        </p:nvSpPr>
        <p:spPr>
          <a:xfrm>
            <a:off x="7434128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4C311D-2465-4895-9B34-19032EF3B652}"/>
              </a:ext>
            </a:extLst>
          </p:cNvPr>
          <p:cNvSpPr/>
          <p:nvPr/>
        </p:nvSpPr>
        <p:spPr>
          <a:xfrm>
            <a:off x="7993356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696AA5-90D9-4590-A5D0-BA8F330CD992}"/>
              </a:ext>
            </a:extLst>
          </p:cNvPr>
          <p:cNvSpPr txBox="1"/>
          <p:nvPr/>
        </p:nvSpPr>
        <p:spPr>
          <a:xfrm>
            <a:off x="5756443" y="5704585"/>
            <a:ext cx="10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row_terms</a:t>
            </a:r>
            <a:endParaRPr lang="zh-TW" altLang="en-US" sz="16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6266618" y="2159462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8        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DB3AA130-04A2-44B5-8FC7-581FDCCF2AB9}"/>
              </a:ext>
            </a:extLst>
          </p:cNvPr>
          <p:cNvGrpSpPr/>
          <p:nvPr/>
        </p:nvGrpSpPr>
        <p:grpSpPr>
          <a:xfrm>
            <a:off x="6114948" y="2579064"/>
            <a:ext cx="2521290" cy="3091978"/>
            <a:chOff x="3677379" y="2769808"/>
            <a:chExt cx="2521290" cy="3091978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728C98B6-F432-4749-B7A8-97431C82FD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81069AA-6D86-456C-B08B-5B1948EB4B91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5FBD637-2FF4-4A77-803F-441A11E029E1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A3083121-01B3-4869-BDBA-08A67007F044}"/>
              </a:ext>
            </a:extLst>
          </p:cNvPr>
          <p:cNvSpPr/>
          <p:nvPr/>
        </p:nvSpPr>
        <p:spPr>
          <a:xfrm>
            <a:off x="7576647" y="5431298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C6474F-7F9F-4545-A834-B34450AE2607}"/>
              </a:ext>
            </a:extLst>
          </p:cNvPr>
          <p:cNvSpPr/>
          <p:nvPr/>
        </p:nvSpPr>
        <p:spPr>
          <a:xfrm>
            <a:off x="6565376" y="5422016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a[8].col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7BF5A63-484F-4DA2-8B29-17DDBD22CEFE}"/>
              </a:ext>
            </a:extLst>
          </p:cNvPr>
          <p:cNvSpPr/>
          <p:nvPr/>
        </p:nvSpPr>
        <p:spPr>
          <a:xfrm>
            <a:off x="8552583" y="6038733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5F3960C-F457-4042-A326-3D6B9323EC7F}"/>
              </a:ext>
            </a:extLst>
          </p:cNvPr>
          <p:cNvSpPr/>
          <p:nvPr/>
        </p:nvSpPr>
        <p:spPr>
          <a:xfrm>
            <a:off x="5756444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B8308D5-370C-47FD-9022-417A7B9CF914}"/>
              </a:ext>
            </a:extLst>
          </p:cNvPr>
          <p:cNvSpPr/>
          <p:nvPr/>
        </p:nvSpPr>
        <p:spPr>
          <a:xfrm>
            <a:off x="6315672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B049EDC-15AD-4738-94E6-CDA450C693FC}"/>
              </a:ext>
            </a:extLst>
          </p:cNvPr>
          <p:cNvSpPr/>
          <p:nvPr/>
        </p:nvSpPr>
        <p:spPr>
          <a:xfrm>
            <a:off x="6874900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17AD97-585D-4B61-869C-247DFB6DF45A}"/>
              </a:ext>
            </a:extLst>
          </p:cNvPr>
          <p:cNvSpPr/>
          <p:nvPr/>
        </p:nvSpPr>
        <p:spPr>
          <a:xfrm>
            <a:off x="7434128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ED67AB8-E77D-425B-8332-3B6C25EFE7F4}"/>
              </a:ext>
            </a:extLst>
          </p:cNvPr>
          <p:cNvSpPr/>
          <p:nvPr/>
        </p:nvSpPr>
        <p:spPr>
          <a:xfrm>
            <a:off x="7993356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2F44BF0-2248-4D25-908B-935B2474B780}"/>
              </a:ext>
            </a:extLst>
          </p:cNvPr>
          <p:cNvSpPr/>
          <p:nvPr/>
        </p:nvSpPr>
        <p:spPr>
          <a:xfrm>
            <a:off x="8552583" y="6338868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69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3991557"/>
            <a:ext cx="4949662" cy="9204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05071E-712F-40D4-8A21-CC17027AB43B}"/>
              </a:ext>
            </a:extLst>
          </p:cNvPr>
          <p:cNvSpPr/>
          <p:nvPr/>
        </p:nvSpPr>
        <p:spPr>
          <a:xfrm>
            <a:off x="5756444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649351-81CC-44BD-948B-219993B69F12}"/>
              </a:ext>
            </a:extLst>
          </p:cNvPr>
          <p:cNvSpPr/>
          <p:nvPr/>
        </p:nvSpPr>
        <p:spPr>
          <a:xfrm>
            <a:off x="6315672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34E820-6BE2-436D-98E7-965445D8FE02}"/>
              </a:ext>
            </a:extLst>
          </p:cNvPr>
          <p:cNvSpPr/>
          <p:nvPr/>
        </p:nvSpPr>
        <p:spPr>
          <a:xfrm>
            <a:off x="6874900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EC94A6-47B7-471D-91EB-5B17A6D13C9F}"/>
              </a:ext>
            </a:extLst>
          </p:cNvPr>
          <p:cNvSpPr/>
          <p:nvPr/>
        </p:nvSpPr>
        <p:spPr>
          <a:xfrm>
            <a:off x="7434128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4C311D-2465-4895-9B34-19032EF3B652}"/>
              </a:ext>
            </a:extLst>
          </p:cNvPr>
          <p:cNvSpPr/>
          <p:nvPr/>
        </p:nvSpPr>
        <p:spPr>
          <a:xfrm>
            <a:off x="7993356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696AA5-90D9-4590-A5D0-BA8F330CD992}"/>
              </a:ext>
            </a:extLst>
          </p:cNvPr>
          <p:cNvSpPr txBox="1"/>
          <p:nvPr/>
        </p:nvSpPr>
        <p:spPr>
          <a:xfrm>
            <a:off x="5756443" y="3038387"/>
            <a:ext cx="10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row_terms</a:t>
            </a:r>
            <a:endParaRPr lang="zh-TW" altLang="en-US" sz="16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785966" y="2611207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       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7BF5A63-484F-4DA2-8B29-17DDBD22CEFE}"/>
              </a:ext>
            </a:extLst>
          </p:cNvPr>
          <p:cNvSpPr/>
          <p:nvPr/>
        </p:nvSpPr>
        <p:spPr>
          <a:xfrm>
            <a:off x="8552583" y="3372535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5F3960C-F457-4042-A326-3D6B9323EC7F}"/>
              </a:ext>
            </a:extLst>
          </p:cNvPr>
          <p:cNvSpPr/>
          <p:nvPr/>
        </p:nvSpPr>
        <p:spPr>
          <a:xfrm>
            <a:off x="5756444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B8308D5-370C-47FD-9022-417A7B9CF914}"/>
              </a:ext>
            </a:extLst>
          </p:cNvPr>
          <p:cNvSpPr/>
          <p:nvPr/>
        </p:nvSpPr>
        <p:spPr>
          <a:xfrm>
            <a:off x="6315672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B049EDC-15AD-4738-94E6-CDA450C693FC}"/>
              </a:ext>
            </a:extLst>
          </p:cNvPr>
          <p:cNvSpPr/>
          <p:nvPr/>
        </p:nvSpPr>
        <p:spPr>
          <a:xfrm>
            <a:off x="6874900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17AD97-585D-4B61-869C-247DFB6DF45A}"/>
              </a:ext>
            </a:extLst>
          </p:cNvPr>
          <p:cNvSpPr/>
          <p:nvPr/>
        </p:nvSpPr>
        <p:spPr>
          <a:xfrm>
            <a:off x="7434128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ED67AB8-E77D-425B-8332-3B6C25EFE7F4}"/>
              </a:ext>
            </a:extLst>
          </p:cNvPr>
          <p:cNvSpPr/>
          <p:nvPr/>
        </p:nvSpPr>
        <p:spPr>
          <a:xfrm>
            <a:off x="7993356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2F44BF0-2248-4D25-908B-935B2474B780}"/>
              </a:ext>
            </a:extLst>
          </p:cNvPr>
          <p:cNvSpPr/>
          <p:nvPr/>
        </p:nvSpPr>
        <p:spPr>
          <a:xfrm>
            <a:off x="8552583" y="3672670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357533-70A5-4F6A-8A07-46A428F56C67}"/>
              </a:ext>
            </a:extLst>
          </p:cNvPr>
          <p:cNvSpPr/>
          <p:nvPr/>
        </p:nvSpPr>
        <p:spPr>
          <a:xfrm>
            <a:off x="5748799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35A4FA4-C915-4A34-A1D4-974205751215}"/>
              </a:ext>
            </a:extLst>
          </p:cNvPr>
          <p:cNvSpPr/>
          <p:nvPr/>
        </p:nvSpPr>
        <p:spPr>
          <a:xfrm>
            <a:off x="6308027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72DB7FD-DCED-45ED-A5E9-F11F0ED380ED}"/>
              </a:ext>
            </a:extLst>
          </p:cNvPr>
          <p:cNvSpPr/>
          <p:nvPr/>
        </p:nvSpPr>
        <p:spPr>
          <a:xfrm>
            <a:off x="6867255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A4BEFA-428C-4A76-ACDC-1E116DDEA4A6}"/>
              </a:ext>
            </a:extLst>
          </p:cNvPr>
          <p:cNvSpPr/>
          <p:nvPr/>
        </p:nvSpPr>
        <p:spPr>
          <a:xfrm>
            <a:off x="7426483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50146CF-A92A-426A-98B5-67CE14FADC52}"/>
              </a:ext>
            </a:extLst>
          </p:cNvPr>
          <p:cNvSpPr/>
          <p:nvPr/>
        </p:nvSpPr>
        <p:spPr>
          <a:xfrm>
            <a:off x="7985711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C86821F-CDC5-4D6D-84FA-E1C776BF4916}"/>
              </a:ext>
            </a:extLst>
          </p:cNvPr>
          <p:cNvSpPr txBox="1"/>
          <p:nvPr/>
        </p:nvSpPr>
        <p:spPr>
          <a:xfrm>
            <a:off x="5748798" y="4125648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starting_pos</a:t>
            </a:r>
            <a:endParaRPr lang="zh-TW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61FBA-62C8-4973-929F-DC9153FC8D46}"/>
              </a:ext>
            </a:extLst>
          </p:cNvPr>
          <p:cNvSpPr/>
          <p:nvPr/>
        </p:nvSpPr>
        <p:spPr>
          <a:xfrm>
            <a:off x="8544938" y="4459796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F178BA5-FBDF-43C9-A035-DBF180D36E9F}"/>
              </a:ext>
            </a:extLst>
          </p:cNvPr>
          <p:cNvSpPr/>
          <p:nvPr/>
        </p:nvSpPr>
        <p:spPr>
          <a:xfrm>
            <a:off x="5748799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19C8843-85CB-4A8C-A8D5-B556281AB538}"/>
              </a:ext>
            </a:extLst>
          </p:cNvPr>
          <p:cNvSpPr/>
          <p:nvPr/>
        </p:nvSpPr>
        <p:spPr>
          <a:xfrm>
            <a:off x="6308027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B60CCAB-CC5E-4E4D-A355-60849ED88799}"/>
              </a:ext>
            </a:extLst>
          </p:cNvPr>
          <p:cNvSpPr/>
          <p:nvPr/>
        </p:nvSpPr>
        <p:spPr>
          <a:xfrm>
            <a:off x="6867255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8ABEB0-EEC8-4A0D-83F1-5784FEE086DC}"/>
              </a:ext>
            </a:extLst>
          </p:cNvPr>
          <p:cNvSpPr/>
          <p:nvPr/>
        </p:nvSpPr>
        <p:spPr>
          <a:xfrm>
            <a:off x="7426483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1B0E8-7961-403D-8E13-B99B9DCB1DDA}"/>
              </a:ext>
            </a:extLst>
          </p:cNvPr>
          <p:cNvSpPr/>
          <p:nvPr/>
        </p:nvSpPr>
        <p:spPr>
          <a:xfrm>
            <a:off x="7985711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68F12A0-82D1-44FB-8F09-2E34AE501A7A}"/>
              </a:ext>
            </a:extLst>
          </p:cNvPr>
          <p:cNvSpPr/>
          <p:nvPr/>
        </p:nvSpPr>
        <p:spPr>
          <a:xfrm>
            <a:off x="8544938" y="4759931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3EEC71-EC52-4431-8983-55735550B17A}"/>
              </a:ext>
            </a:extLst>
          </p:cNvPr>
          <p:cNvSpPr/>
          <p:nvPr/>
        </p:nvSpPr>
        <p:spPr>
          <a:xfrm>
            <a:off x="5748798" y="5353799"/>
            <a:ext cx="33553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TW" dirty="0">
                <a:latin typeface="Consolas" panose="020B0609020204030204" pitchFamily="49" charset="0"/>
              </a:rPr>
              <a:t>starting_pos[1]=</a:t>
            </a:r>
          </a:p>
          <a:p>
            <a:r>
              <a:rPr lang="nn-NO" altLang="zh-TW" dirty="0">
                <a:latin typeface="Consolas" panose="020B0609020204030204" pitchFamily="49" charset="0"/>
              </a:rPr>
              <a:t>starting_pos[0] + row_terms [0]</a:t>
            </a:r>
            <a:endParaRPr lang="nn-NO" altLang="zh-TW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1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4264055"/>
            <a:ext cx="4949662" cy="64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05071E-712F-40D4-8A21-CC17027AB43B}"/>
              </a:ext>
            </a:extLst>
          </p:cNvPr>
          <p:cNvSpPr/>
          <p:nvPr/>
        </p:nvSpPr>
        <p:spPr>
          <a:xfrm>
            <a:off x="5756444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649351-81CC-44BD-948B-219993B69F12}"/>
              </a:ext>
            </a:extLst>
          </p:cNvPr>
          <p:cNvSpPr/>
          <p:nvPr/>
        </p:nvSpPr>
        <p:spPr>
          <a:xfrm>
            <a:off x="6315672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34E820-6BE2-436D-98E7-965445D8FE02}"/>
              </a:ext>
            </a:extLst>
          </p:cNvPr>
          <p:cNvSpPr/>
          <p:nvPr/>
        </p:nvSpPr>
        <p:spPr>
          <a:xfrm>
            <a:off x="6874900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EC94A6-47B7-471D-91EB-5B17A6D13C9F}"/>
              </a:ext>
            </a:extLst>
          </p:cNvPr>
          <p:cNvSpPr/>
          <p:nvPr/>
        </p:nvSpPr>
        <p:spPr>
          <a:xfrm>
            <a:off x="7434128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4C311D-2465-4895-9B34-19032EF3B652}"/>
              </a:ext>
            </a:extLst>
          </p:cNvPr>
          <p:cNvSpPr/>
          <p:nvPr/>
        </p:nvSpPr>
        <p:spPr>
          <a:xfrm>
            <a:off x="7993356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696AA5-90D9-4590-A5D0-BA8F330CD992}"/>
              </a:ext>
            </a:extLst>
          </p:cNvPr>
          <p:cNvSpPr txBox="1"/>
          <p:nvPr/>
        </p:nvSpPr>
        <p:spPr>
          <a:xfrm>
            <a:off x="5756443" y="3038387"/>
            <a:ext cx="10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row_terms</a:t>
            </a:r>
            <a:endParaRPr lang="zh-TW" altLang="en-US" sz="16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785966" y="2611207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2       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7BF5A63-484F-4DA2-8B29-17DDBD22CEFE}"/>
              </a:ext>
            </a:extLst>
          </p:cNvPr>
          <p:cNvSpPr/>
          <p:nvPr/>
        </p:nvSpPr>
        <p:spPr>
          <a:xfrm>
            <a:off x="8552583" y="3372535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5F3960C-F457-4042-A326-3D6B9323EC7F}"/>
              </a:ext>
            </a:extLst>
          </p:cNvPr>
          <p:cNvSpPr/>
          <p:nvPr/>
        </p:nvSpPr>
        <p:spPr>
          <a:xfrm>
            <a:off x="5756444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B8308D5-370C-47FD-9022-417A7B9CF914}"/>
              </a:ext>
            </a:extLst>
          </p:cNvPr>
          <p:cNvSpPr/>
          <p:nvPr/>
        </p:nvSpPr>
        <p:spPr>
          <a:xfrm>
            <a:off x="6315672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B049EDC-15AD-4738-94E6-CDA450C693FC}"/>
              </a:ext>
            </a:extLst>
          </p:cNvPr>
          <p:cNvSpPr/>
          <p:nvPr/>
        </p:nvSpPr>
        <p:spPr>
          <a:xfrm>
            <a:off x="6874900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17AD97-585D-4B61-869C-247DFB6DF45A}"/>
              </a:ext>
            </a:extLst>
          </p:cNvPr>
          <p:cNvSpPr/>
          <p:nvPr/>
        </p:nvSpPr>
        <p:spPr>
          <a:xfrm>
            <a:off x="7434128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ED67AB8-E77D-425B-8332-3B6C25EFE7F4}"/>
              </a:ext>
            </a:extLst>
          </p:cNvPr>
          <p:cNvSpPr/>
          <p:nvPr/>
        </p:nvSpPr>
        <p:spPr>
          <a:xfrm>
            <a:off x="7993356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2F44BF0-2248-4D25-908B-935B2474B780}"/>
              </a:ext>
            </a:extLst>
          </p:cNvPr>
          <p:cNvSpPr/>
          <p:nvPr/>
        </p:nvSpPr>
        <p:spPr>
          <a:xfrm>
            <a:off x="8552583" y="3672670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357533-70A5-4F6A-8A07-46A428F56C67}"/>
              </a:ext>
            </a:extLst>
          </p:cNvPr>
          <p:cNvSpPr/>
          <p:nvPr/>
        </p:nvSpPr>
        <p:spPr>
          <a:xfrm>
            <a:off x="5748799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35A4FA4-C915-4A34-A1D4-974205751215}"/>
              </a:ext>
            </a:extLst>
          </p:cNvPr>
          <p:cNvSpPr/>
          <p:nvPr/>
        </p:nvSpPr>
        <p:spPr>
          <a:xfrm>
            <a:off x="6308027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72DB7FD-DCED-45ED-A5E9-F11F0ED380ED}"/>
              </a:ext>
            </a:extLst>
          </p:cNvPr>
          <p:cNvSpPr/>
          <p:nvPr/>
        </p:nvSpPr>
        <p:spPr>
          <a:xfrm>
            <a:off x="6867255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A4BEFA-428C-4A76-ACDC-1E116DDEA4A6}"/>
              </a:ext>
            </a:extLst>
          </p:cNvPr>
          <p:cNvSpPr/>
          <p:nvPr/>
        </p:nvSpPr>
        <p:spPr>
          <a:xfrm>
            <a:off x="7426483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50146CF-A92A-426A-98B5-67CE14FADC52}"/>
              </a:ext>
            </a:extLst>
          </p:cNvPr>
          <p:cNvSpPr/>
          <p:nvPr/>
        </p:nvSpPr>
        <p:spPr>
          <a:xfrm>
            <a:off x="7985711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C86821F-CDC5-4D6D-84FA-E1C776BF4916}"/>
              </a:ext>
            </a:extLst>
          </p:cNvPr>
          <p:cNvSpPr txBox="1"/>
          <p:nvPr/>
        </p:nvSpPr>
        <p:spPr>
          <a:xfrm>
            <a:off x="5748798" y="4125648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starting_pos</a:t>
            </a:r>
            <a:endParaRPr lang="zh-TW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61FBA-62C8-4973-929F-DC9153FC8D46}"/>
              </a:ext>
            </a:extLst>
          </p:cNvPr>
          <p:cNvSpPr/>
          <p:nvPr/>
        </p:nvSpPr>
        <p:spPr>
          <a:xfrm>
            <a:off x="8544938" y="4459796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F178BA5-FBDF-43C9-A035-DBF180D36E9F}"/>
              </a:ext>
            </a:extLst>
          </p:cNvPr>
          <p:cNvSpPr/>
          <p:nvPr/>
        </p:nvSpPr>
        <p:spPr>
          <a:xfrm>
            <a:off x="5748799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19C8843-85CB-4A8C-A8D5-B556281AB538}"/>
              </a:ext>
            </a:extLst>
          </p:cNvPr>
          <p:cNvSpPr/>
          <p:nvPr/>
        </p:nvSpPr>
        <p:spPr>
          <a:xfrm>
            <a:off x="6308027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B60CCAB-CC5E-4E4D-A355-60849ED88799}"/>
              </a:ext>
            </a:extLst>
          </p:cNvPr>
          <p:cNvSpPr/>
          <p:nvPr/>
        </p:nvSpPr>
        <p:spPr>
          <a:xfrm>
            <a:off x="6867255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8ABEB0-EEC8-4A0D-83F1-5784FEE086DC}"/>
              </a:ext>
            </a:extLst>
          </p:cNvPr>
          <p:cNvSpPr/>
          <p:nvPr/>
        </p:nvSpPr>
        <p:spPr>
          <a:xfrm>
            <a:off x="7426483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1B0E8-7961-403D-8E13-B99B9DCB1DDA}"/>
              </a:ext>
            </a:extLst>
          </p:cNvPr>
          <p:cNvSpPr/>
          <p:nvPr/>
        </p:nvSpPr>
        <p:spPr>
          <a:xfrm>
            <a:off x="7985711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68F12A0-82D1-44FB-8F09-2E34AE501A7A}"/>
              </a:ext>
            </a:extLst>
          </p:cNvPr>
          <p:cNvSpPr/>
          <p:nvPr/>
        </p:nvSpPr>
        <p:spPr>
          <a:xfrm>
            <a:off x="8544938" y="4759931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3EEC71-EC52-4431-8983-55735550B17A}"/>
              </a:ext>
            </a:extLst>
          </p:cNvPr>
          <p:cNvSpPr/>
          <p:nvPr/>
        </p:nvSpPr>
        <p:spPr>
          <a:xfrm>
            <a:off x="5748798" y="5353799"/>
            <a:ext cx="33553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TW" dirty="0">
                <a:latin typeface="Consolas" panose="020B0609020204030204" pitchFamily="49" charset="0"/>
              </a:rPr>
              <a:t>starting_pos[2]=</a:t>
            </a:r>
          </a:p>
          <a:p>
            <a:r>
              <a:rPr lang="nn-NO" altLang="zh-TW" dirty="0">
                <a:latin typeface="Consolas" panose="020B0609020204030204" pitchFamily="49" charset="0"/>
              </a:rPr>
              <a:t>starting_pos[1] + row_terms [1]</a:t>
            </a:r>
            <a:endParaRPr lang="nn-NO" altLang="zh-TW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18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4264055"/>
            <a:ext cx="4949662" cy="64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05071E-712F-40D4-8A21-CC17027AB43B}"/>
              </a:ext>
            </a:extLst>
          </p:cNvPr>
          <p:cNvSpPr/>
          <p:nvPr/>
        </p:nvSpPr>
        <p:spPr>
          <a:xfrm>
            <a:off x="5756444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649351-81CC-44BD-948B-219993B69F12}"/>
              </a:ext>
            </a:extLst>
          </p:cNvPr>
          <p:cNvSpPr/>
          <p:nvPr/>
        </p:nvSpPr>
        <p:spPr>
          <a:xfrm>
            <a:off x="6315672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34E820-6BE2-436D-98E7-965445D8FE02}"/>
              </a:ext>
            </a:extLst>
          </p:cNvPr>
          <p:cNvSpPr/>
          <p:nvPr/>
        </p:nvSpPr>
        <p:spPr>
          <a:xfrm>
            <a:off x="6874900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EC94A6-47B7-471D-91EB-5B17A6D13C9F}"/>
              </a:ext>
            </a:extLst>
          </p:cNvPr>
          <p:cNvSpPr/>
          <p:nvPr/>
        </p:nvSpPr>
        <p:spPr>
          <a:xfrm>
            <a:off x="7434128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4C311D-2465-4895-9B34-19032EF3B652}"/>
              </a:ext>
            </a:extLst>
          </p:cNvPr>
          <p:cNvSpPr/>
          <p:nvPr/>
        </p:nvSpPr>
        <p:spPr>
          <a:xfrm>
            <a:off x="7993356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696AA5-90D9-4590-A5D0-BA8F330CD992}"/>
              </a:ext>
            </a:extLst>
          </p:cNvPr>
          <p:cNvSpPr txBox="1"/>
          <p:nvPr/>
        </p:nvSpPr>
        <p:spPr>
          <a:xfrm>
            <a:off x="5756443" y="3038387"/>
            <a:ext cx="10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row_terms</a:t>
            </a:r>
            <a:endParaRPr lang="zh-TW" altLang="en-US" sz="16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785966" y="2611207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3       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7BF5A63-484F-4DA2-8B29-17DDBD22CEFE}"/>
              </a:ext>
            </a:extLst>
          </p:cNvPr>
          <p:cNvSpPr/>
          <p:nvPr/>
        </p:nvSpPr>
        <p:spPr>
          <a:xfrm>
            <a:off x="8552583" y="3372535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5F3960C-F457-4042-A326-3D6B9323EC7F}"/>
              </a:ext>
            </a:extLst>
          </p:cNvPr>
          <p:cNvSpPr/>
          <p:nvPr/>
        </p:nvSpPr>
        <p:spPr>
          <a:xfrm>
            <a:off x="5756444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B8308D5-370C-47FD-9022-417A7B9CF914}"/>
              </a:ext>
            </a:extLst>
          </p:cNvPr>
          <p:cNvSpPr/>
          <p:nvPr/>
        </p:nvSpPr>
        <p:spPr>
          <a:xfrm>
            <a:off x="6315672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B049EDC-15AD-4738-94E6-CDA450C693FC}"/>
              </a:ext>
            </a:extLst>
          </p:cNvPr>
          <p:cNvSpPr/>
          <p:nvPr/>
        </p:nvSpPr>
        <p:spPr>
          <a:xfrm>
            <a:off x="6874900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17AD97-585D-4B61-869C-247DFB6DF45A}"/>
              </a:ext>
            </a:extLst>
          </p:cNvPr>
          <p:cNvSpPr/>
          <p:nvPr/>
        </p:nvSpPr>
        <p:spPr>
          <a:xfrm>
            <a:off x="7434128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ED67AB8-E77D-425B-8332-3B6C25EFE7F4}"/>
              </a:ext>
            </a:extLst>
          </p:cNvPr>
          <p:cNvSpPr/>
          <p:nvPr/>
        </p:nvSpPr>
        <p:spPr>
          <a:xfrm>
            <a:off x="7993356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2F44BF0-2248-4D25-908B-935B2474B780}"/>
              </a:ext>
            </a:extLst>
          </p:cNvPr>
          <p:cNvSpPr/>
          <p:nvPr/>
        </p:nvSpPr>
        <p:spPr>
          <a:xfrm>
            <a:off x="8552583" y="3672670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357533-70A5-4F6A-8A07-46A428F56C67}"/>
              </a:ext>
            </a:extLst>
          </p:cNvPr>
          <p:cNvSpPr/>
          <p:nvPr/>
        </p:nvSpPr>
        <p:spPr>
          <a:xfrm>
            <a:off x="5748799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35A4FA4-C915-4A34-A1D4-974205751215}"/>
              </a:ext>
            </a:extLst>
          </p:cNvPr>
          <p:cNvSpPr/>
          <p:nvPr/>
        </p:nvSpPr>
        <p:spPr>
          <a:xfrm>
            <a:off x="6308027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72DB7FD-DCED-45ED-A5E9-F11F0ED380ED}"/>
              </a:ext>
            </a:extLst>
          </p:cNvPr>
          <p:cNvSpPr/>
          <p:nvPr/>
        </p:nvSpPr>
        <p:spPr>
          <a:xfrm>
            <a:off x="6867255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A4BEFA-428C-4A76-ACDC-1E116DDEA4A6}"/>
              </a:ext>
            </a:extLst>
          </p:cNvPr>
          <p:cNvSpPr/>
          <p:nvPr/>
        </p:nvSpPr>
        <p:spPr>
          <a:xfrm>
            <a:off x="7426483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50146CF-A92A-426A-98B5-67CE14FADC52}"/>
              </a:ext>
            </a:extLst>
          </p:cNvPr>
          <p:cNvSpPr/>
          <p:nvPr/>
        </p:nvSpPr>
        <p:spPr>
          <a:xfrm>
            <a:off x="7985711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C86821F-CDC5-4D6D-84FA-E1C776BF4916}"/>
              </a:ext>
            </a:extLst>
          </p:cNvPr>
          <p:cNvSpPr txBox="1"/>
          <p:nvPr/>
        </p:nvSpPr>
        <p:spPr>
          <a:xfrm>
            <a:off x="5748798" y="4125648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starting_pos</a:t>
            </a:r>
            <a:endParaRPr lang="zh-TW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61FBA-62C8-4973-929F-DC9153FC8D46}"/>
              </a:ext>
            </a:extLst>
          </p:cNvPr>
          <p:cNvSpPr/>
          <p:nvPr/>
        </p:nvSpPr>
        <p:spPr>
          <a:xfrm>
            <a:off x="8544938" y="4459796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F178BA5-FBDF-43C9-A035-DBF180D36E9F}"/>
              </a:ext>
            </a:extLst>
          </p:cNvPr>
          <p:cNvSpPr/>
          <p:nvPr/>
        </p:nvSpPr>
        <p:spPr>
          <a:xfrm>
            <a:off x="5748799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19C8843-85CB-4A8C-A8D5-B556281AB538}"/>
              </a:ext>
            </a:extLst>
          </p:cNvPr>
          <p:cNvSpPr/>
          <p:nvPr/>
        </p:nvSpPr>
        <p:spPr>
          <a:xfrm>
            <a:off x="6308027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B60CCAB-CC5E-4E4D-A355-60849ED88799}"/>
              </a:ext>
            </a:extLst>
          </p:cNvPr>
          <p:cNvSpPr/>
          <p:nvPr/>
        </p:nvSpPr>
        <p:spPr>
          <a:xfrm>
            <a:off x="6867255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8ABEB0-EEC8-4A0D-83F1-5784FEE086DC}"/>
              </a:ext>
            </a:extLst>
          </p:cNvPr>
          <p:cNvSpPr/>
          <p:nvPr/>
        </p:nvSpPr>
        <p:spPr>
          <a:xfrm>
            <a:off x="7426483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6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1B0E8-7961-403D-8E13-B99B9DCB1DDA}"/>
              </a:ext>
            </a:extLst>
          </p:cNvPr>
          <p:cNvSpPr/>
          <p:nvPr/>
        </p:nvSpPr>
        <p:spPr>
          <a:xfrm>
            <a:off x="7985711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68F12A0-82D1-44FB-8F09-2E34AE501A7A}"/>
              </a:ext>
            </a:extLst>
          </p:cNvPr>
          <p:cNvSpPr/>
          <p:nvPr/>
        </p:nvSpPr>
        <p:spPr>
          <a:xfrm>
            <a:off x="8544938" y="4759931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3EEC71-EC52-4431-8983-55735550B17A}"/>
              </a:ext>
            </a:extLst>
          </p:cNvPr>
          <p:cNvSpPr/>
          <p:nvPr/>
        </p:nvSpPr>
        <p:spPr>
          <a:xfrm>
            <a:off x="5748798" y="5353799"/>
            <a:ext cx="33553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TW" dirty="0">
                <a:latin typeface="Consolas" panose="020B0609020204030204" pitchFamily="49" charset="0"/>
              </a:rPr>
              <a:t>starting_pos[3]=</a:t>
            </a:r>
          </a:p>
          <a:p>
            <a:r>
              <a:rPr lang="nn-NO" altLang="zh-TW" dirty="0">
                <a:latin typeface="Consolas" panose="020B0609020204030204" pitchFamily="49" charset="0"/>
              </a:rPr>
              <a:t>starting_pos[2] + row_terms [2]</a:t>
            </a:r>
            <a:endParaRPr lang="nn-NO" altLang="zh-TW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14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4264055"/>
            <a:ext cx="4949662" cy="64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05071E-712F-40D4-8A21-CC17027AB43B}"/>
              </a:ext>
            </a:extLst>
          </p:cNvPr>
          <p:cNvSpPr/>
          <p:nvPr/>
        </p:nvSpPr>
        <p:spPr>
          <a:xfrm>
            <a:off x="5756444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649351-81CC-44BD-948B-219993B69F12}"/>
              </a:ext>
            </a:extLst>
          </p:cNvPr>
          <p:cNvSpPr/>
          <p:nvPr/>
        </p:nvSpPr>
        <p:spPr>
          <a:xfrm>
            <a:off x="6315672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34E820-6BE2-436D-98E7-965445D8FE02}"/>
              </a:ext>
            </a:extLst>
          </p:cNvPr>
          <p:cNvSpPr/>
          <p:nvPr/>
        </p:nvSpPr>
        <p:spPr>
          <a:xfrm>
            <a:off x="6874900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EC94A6-47B7-471D-91EB-5B17A6D13C9F}"/>
              </a:ext>
            </a:extLst>
          </p:cNvPr>
          <p:cNvSpPr/>
          <p:nvPr/>
        </p:nvSpPr>
        <p:spPr>
          <a:xfrm>
            <a:off x="7434128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4C311D-2465-4895-9B34-19032EF3B652}"/>
              </a:ext>
            </a:extLst>
          </p:cNvPr>
          <p:cNvSpPr/>
          <p:nvPr/>
        </p:nvSpPr>
        <p:spPr>
          <a:xfrm>
            <a:off x="7993356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696AA5-90D9-4590-A5D0-BA8F330CD992}"/>
              </a:ext>
            </a:extLst>
          </p:cNvPr>
          <p:cNvSpPr txBox="1"/>
          <p:nvPr/>
        </p:nvSpPr>
        <p:spPr>
          <a:xfrm>
            <a:off x="5756443" y="3038387"/>
            <a:ext cx="10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row_terms</a:t>
            </a:r>
            <a:endParaRPr lang="zh-TW" altLang="en-US" sz="16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785966" y="2611207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4       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7BF5A63-484F-4DA2-8B29-17DDBD22CEFE}"/>
              </a:ext>
            </a:extLst>
          </p:cNvPr>
          <p:cNvSpPr/>
          <p:nvPr/>
        </p:nvSpPr>
        <p:spPr>
          <a:xfrm>
            <a:off x="8552583" y="3372535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5F3960C-F457-4042-A326-3D6B9323EC7F}"/>
              </a:ext>
            </a:extLst>
          </p:cNvPr>
          <p:cNvSpPr/>
          <p:nvPr/>
        </p:nvSpPr>
        <p:spPr>
          <a:xfrm>
            <a:off x="5756444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B8308D5-370C-47FD-9022-417A7B9CF914}"/>
              </a:ext>
            </a:extLst>
          </p:cNvPr>
          <p:cNvSpPr/>
          <p:nvPr/>
        </p:nvSpPr>
        <p:spPr>
          <a:xfrm>
            <a:off x="6315672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B049EDC-15AD-4738-94E6-CDA450C693FC}"/>
              </a:ext>
            </a:extLst>
          </p:cNvPr>
          <p:cNvSpPr/>
          <p:nvPr/>
        </p:nvSpPr>
        <p:spPr>
          <a:xfrm>
            <a:off x="6874900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17AD97-585D-4B61-869C-247DFB6DF45A}"/>
              </a:ext>
            </a:extLst>
          </p:cNvPr>
          <p:cNvSpPr/>
          <p:nvPr/>
        </p:nvSpPr>
        <p:spPr>
          <a:xfrm>
            <a:off x="7434128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ED67AB8-E77D-425B-8332-3B6C25EFE7F4}"/>
              </a:ext>
            </a:extLst>
          </p:cNvPr>
          <p:cNvSpPr/>
          <p:nvPr/>
        </p:nvSpPr>
        <p:spPr>
          <a:xfrm>
            <a:off x="7993356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2F44BF0-2248-4D25-908B-935B2474B780}"/>
              </a:ext>
            </a:extLst>
          </p:cNvPr>
          <p:cNvSpPr/>
          <p:nvPr/>
        </p:nvSpPr>
        <p:spPr>
          <a:xfrm>
            <a:off x="8552583" y="3672670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357533-70A5-4F6A-8A07-46A428F56C67}"/>
              </a:ext>
            </a:extLst>
          </p:cNvPr>
          <p:cNvSpPr/>
          <p:nvPr/>
        </p:nvSpPr>
        <p:spPr>
          <a:xfrm>
            <a:off x="5748799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35A4FA4-C915-4A34-A1D4-974205751215}"/>
              </a:ext>
            </a:extLst>
          </p:cNvPr>
          <p:cNvSpPr/>
          <p:nvPr/>
        </p:nvSpPr>
        <p:spPr>
          <a:xfrm>
            <a:off x="6308027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72DB7FD-DCED-45ED-A5E9-F11F0ED380ED}"/>
              </a:ext>
            </a:extLst>
          </p:cNvPr>
          <p:cNvSpPr/>
          <p:nvPr/>
        </p:nvSpPr>
        <p:spPr>
          <a:xfrm>
            <a:off x="6867255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A4BEFA-428C-4A76-ACDC-1E116DDEA4A6}"/>
              </a:ext>
            </a:extLst>
          </p:cNvPr>
          <p:cNvSpPr/>
          <p:nvPr/>
        </p:nvSpPr>
        <p:spPr>
          <a:xfrm>
            <a:off x="7426483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50146CF-A92A-426A-98B5-67CE14FADC52}"/>
              </a:ext>
            </a:extLst>
          </p:cNvPr>
          <p:cNvSpPr/>
          <p:nvPr/>
        </p:nvSpPr>
        <p:spPr>
          <a:xfrm>
            <a:off x="7985711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C86821F-CDC5-4D6D-84FA-E1C776BF4916}"/>
              </a:ext>
            </a:extLst>
          </p:cNvPr>
          <p:cNvSpPr txBox="1"/>
          <p:nvPr/>
        </p:nvSpPr>
        <p:spPr>
          <a:xfrm>
            <a:off x="5748798" y="4125648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starting_pos</a:t>
            </a:r>
            <a:endParaRPr lang="zh-TW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61FBA-62C8-4973-929F-DC9153FC8D46}"/>
              </a:ext>
            </a:extLst>
          </p:cNvPr>
          <p:cNvSpPr/>
          <p:nvPr/>
        </p:nvSpPr>
        <p:spPr>
          <a:xfrm>
            <a:off x="8544938" y="4459796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F178BA5-FBDF-43C9-A035-DBF180D36E9F}"/>
              </a:ext>
            </a:extLst>
          </p:cNvPr>
          <p:cNvSpPr/>
          <p:nvPr/>
        </p:nvSpPr>
        <p:spPr>
          <a:xfrm>
            <a:off x="5748799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19C8843-85CB-4A8C-A8D5-B556281AB538}"/>
              </a:ext>
            </a:extLst>
          </p:cNvPr>
          <p:cNvSpPr/>
          <p:nvPr/>
        </p:nvSpPr>
        <p:spPr>
          <a:xfrm>
            <a:off x="6308027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B60CCAB-CC5E-4E4D-A355-60849ED88799}"/>
              </a:ext>
            </a:extLst>
          </p:cNvPr>
          <p:cNvSpPr/>
          <p:nvPr/>
        </p:nvSpPr>
        <p:spPr>
          <a:xfrm>
            <a:off x="6867255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8ABEB0-EEC8-4A0D-83F1-5784FEE086DC}"/>
              </a:ext>
            </a:extLst>
          </p:cNvPr>
          <p:cNvSpPr/>
          <p:nvPr/>
        </p:nvSpPr>
        <p:spPr>
          <a:xfrm>
            <a:off x="7426483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6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1B0E8-7961-403D-8E13-B99B9DCB1DDA}"/>
              </a:ext>
            </a:extLst>
          </p:cNvPr>
          <p:cNvSpPr/>
          <p:nvPr/>
        </p:nvSpPr>
        <p:spPr>
          <a:xfrm>
            <a:off x="7985711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68F12A0-82D1-44FB-8F09-2E34AE501A7A}"/>
              </a:ext>
            </a:extLst>
          </p:cNvPr>
          <p:cNvSpPr/>
          <p:nvPr/>
        </p:nvSpPr>
        <p:spPr>
          <a:xfrm>
            <a:off x="8544938" y="4759931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3EEC71-EC52-4431-8983-55735550B17A}"/>
              </a:ext>
            </a:extLst>
          </p:cNvPr>
          <p:cNvSpPr/>
          <p:nvPr/>
        </p:nvSpPr>
        <p:spPr>
          <a:xfrm>
            <a:off x="5748798" y="5353799"/>
            <a:ext cx="33553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TW" dirty="0">
                <a:latin typeface="Consolas" panose="020B0609020204030204" pitchFamily="49" charset="0"/>
              </a:rPr>
              <a:t>starting_pos[4]=</a:t>
            </a:r>
          </a:p>
          <a:p>
            <a:r>
              <a:rPr lang="nn-NO" altLang="zh-TW" dirty="0">
                <a:latin typeface="Consolas" panose="020B0609020204030204" pitchFamily="49" charset="0"/>
              </a:rPr>
              <a:t>starting_pos[3] + row_terms [3]</a:t>
            </a:r>
            <a:endParaRPr lang="nn-NO" altLang="zh-TW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18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EEA42-10C4-4245-B86D-79FF1F1A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1-dimension array addressing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BE24F6-4DA8-40E3-9DC4-CB672CE98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int main(void) {</a:t>
            </a:r>
          </a:p>
          <a:p>
            <a:pPr marL="0" indent="0">
              <a:buNone/>
            </a:pPr>
            <a:r>
              <a:rPr lang="en-US" altLang="zh-TW" sz="2000" dirty="0"/>
              <a:t>    int one[] = {0, 1, 2, 3, 4};</a:t>
            </a:r>
          </a:p>
          <a:p>
            <a:pPr marL="0" indent="0">
              <a:buNone/>
            </a:pPr>
            <a:r>
              <a:rPr lang="en-US" altLang="zh-TW" sz="2000" dirty="0"/>
              <a:t>    print1(&amp;one[0], 5);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</a:p>
          <a:p>
            <a:pPr marL="0" indent="0">
              <a:buNone/>
            </a:pPr>
            <a:r>
              <a:rPr lang="en-US" altLang="zh-TW" sz="2000" dirty="0"/>
              <a:t>void print1(int *</a:t>
            </a:r>
            <a:r>
              <a:rPr lang="en-US" altLang="zh-TW" sz="2000" dirty="0" err="1"/>
              <a:t>ptr</a:t>
            </a:r>
            <a:r>
              <a:rPr lang="en-US" altLang="zh-TW" sz="2000" dirty="0"/>
              <a:t>, int rows){</a:t>
            </a:r>
          </a:p>
          <a:p>
            <a:pPr marL="0" indent="0">
              <a:buNone/>
            </a:pPr>
            <a:r>
              <a:rPr lang="en-US" altLang="zh-TW" sz="2000" dirty="0"/>
              <a:t>    int i;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("Address      Contents\n");</a:t>
            </a:r>
          </a:p>
          <a:p>
            <a:pPr marL="0" indent="0">
              <a:buNone/>
            </a:pPr>
            <a:r>
              <a:rPr lang="en-US" altLang="zh-TW" sz="2000" dirty="0"/>
              <a:t>    for(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0;i &lt; </a:t>
            </a:r>
            <a:r>
              <a:rPr lang="en-US" altLang="zh-TW" sz="2000" dirty="0" err="1"/>
              <a:t>rows;i</a:t>
            </a:r>
            <a:r>
              <a:rPr lang="en-US" altLang="zh-TW" sz="2000" dirty="0"/>
              <a:t>++){</a:t>
            </a:r>
          </a:p>
          <a:p>
            <a:pPr marL="0" indent="0">
              <a:buNone/>
            </a:pPr>
            <a:r>
              <a:rPr lang="en-US" altLang="zh-TW" sz="2000" dirty="0"/>
              <a:t>    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("%08u %5d\n", 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, *(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));</a:t>
            </a:r>
          </a:p>
          <a:p>
            <a:pPr marL="0" indent="0">
              <a:buNone/>
            </a:pPr>
            <a:r>
              <a:rPr lang="en-US" altLang="zh-TW" sz="2000" dirty="0"/>
              <a:t>    }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55419B-F9AA-4AB0-A68A-965B0EE22714}"/>
              </a:ext>
            </a:extLst>
          </p:cNvPr>
          <p:cNvSpPr/>
          <p:nvPr/>
        </p:nvSpPr>
        <p:spPr>
          <a:xfrm>
            <a:off x="3609475" y="4987820"/>
            <a:ext cx="490888" cy="413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25C989-DB8D-4744-82C3-80C17762B384}"/>
              </a:ext>
            </a:extLst>
          </p:cNvPr>
          <p:cNvSpPr txBox="1"/>
          <p:nvPr/>
        </p:nvSpPr>
        <p:spPr>
          <a:xfrm>
            <a:off x="628650" y="1388825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顯示一個陣列的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value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0DF87D4-E093-4910-849D-7C030D508988}"/>
              </a:ext>
            </a:extLst>
          </p:cNvPr>
          <p:cNvSpPr txBox="1"/>
          <p:nvPr/>
        </p:nvSpPr>
        <p:spPr>
          <a:xfrm>
            <a:off x="3609475" y="5469174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五位數的有符號十進位整數，不足以空白填滿</a:t>
            </a:r>
          </a:p>
        </p:txBody>
      </p:sp>
    </p:spTree>
    <p:extLst>
      <p:ext uri="{BB962C8B-B14F-4D97-AF65-F5344CB8AC3E}">
        <p14:creationId xmlns:p14="http://schemas.microsoft.com/office/powerpoint/2010/main" val="164054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4264055"/>
            <a:ext cx="4949662" cy="64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05071E-712F-40D4-8A21-CC17027AB43B}"/>
              </a:ext>
            </a:extLst>
          </p:cNvPr>
          <p:cNvSpPr/>
          <p:nvPr/>
        </p:nvSpPr>
        <p:spPr>
          <a:xfrm>
            <a:off x="5756444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649351-81CC-44BD-948B-219993B69F12}"/>
              </a:ext>
            </a:extLst>
          </p:cNvPr>
          <p:cNvSpPr/>
          <p:nvPr/>
        </p:nvSpPr>
        <p:spPr>
          <a:xfrm>
            <a:off x="6315672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34E820-6BE2-436D-98E7-965445D8FE02}"/>
              </a:ext>
            </a:extLst>
          </p:cNvPr>
          <p:cNvSpPr/>
          <p:nvPr/>
        </p:nvSpPr>
        <p:spPr>
          <a:xfrm>
            <a:off x="6874900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EC94A6-47B7-471D-91EB-5B17A6D13C9F}"/>
              </a:ext>
            </a:extLst>
          </p:cNvPr>
          <p:cNvSpPr/>
          <p:nvPr/>
        </p:nvSpPr>
        <p:spPr>
          <a:xfrm>
            <a:off x="7434128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4C311D-2465-4895-9B34-19032EF3B652}"/>
              </a:ext>
            </a:extLst>
          </p:cNvPr>
          <p:cNvSpPr/>
          <p:nvPr/>
        </p:nvSpPr>
        <p:spPr>
          <a:xfrm>
            <a:off x="7993356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696AA5-90D9-4590-A5D0-BA8F330CD992}"/>
              </a:ext>
            </a:extLst>
          </p:cNvPr>
          <p:cNvSpPr txBox="1"/>
          <p:nvPr/>
        </p:nvSpPr>
        <p:spPr>
          <a:xfrm>
            <a:off x="5756443" y="3038387"/>
            <a:ext cx="10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row_terms</a:t>
            </a:r>
            <a:endParaRPr lang="zh-TW" altLang="en-US" sz="16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785966" y="2611207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5       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7BF5A63-484F-4DA2-8B29-17DDBD22CEFE}"/>
              </a:ext>
            </a:extLst>
          </p:cNvPr>
          <p:cNvSpPr/>
          <p:nvPr/>
        </p:nvSpPr>
        <p:spPr>
          <a:xfrm>
            <a:off x="8552583" y="3372535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5F3960C-F457-4042-A326-3D6B9323EC7F}"/>
              </a:ext>
            </a:extLst>
          </p:cNvPr>
          <p:cNvSpPr/>
          <p:nvPr/>
        </p:nvSpPr>
        <p:spPr>
          <a:xfrm>
            <a:off x="5756444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B8308D5-370C-47FD-9022-417A7B9CF914}"/>
              </a:ext>
            </a:extLst>
          </p:cNvPr>
          <p:cNvSpPr/>
          <p:nvPr/>
        </p:nvSpPr>
        <p:spPr>
          <a:xfrm>
            <a:off x="6315672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B049EDC-15AD-4738-94E6-CDA450C693FC}"/>
              </a:ext>
            </a:extLst>
          </p:cNvPr>
          <p:cNvSpPr/>
          <p:nvPr/>
        </p:nvSpPr>
        <p:spPr>
          <a:xfrm>
            <a:off x="6874900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17AD97-585D-4B61-869C-247DFB6DF45A}"/>
              </a:ext>
            </a:extLst>
          </p:cNvPr>
          <p:cNvSpPr/>
          <p:nvPr/>
        </p:nvSpPr>
        <p:spPr>
          <a:xfrm>
            <a:off x="7434128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ED67AB8-E77D-425B-8332-3B6C25EFE7F4}"/>
              </a:ext>
            </a:extLst>
          </p:cNvPr>
          <p:cNvSpPr/>
          <p:nvPr/>
        </p:nvSpPr>
        <p:spPr>
          <a:xfrm>
            <a:off x="7993356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2F44BF0-2248-4D25-908B-935B2474B780}"/>
              </a:ext>
            </a:extLst>
          </p:cNvPr>
          <p:cNvSpPr/>
          <p:nvPr/>
        </p:nvSpPr>
        <p:spPr>
          <a:xfrm>
            <a:off x="8552583" y="3672670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357533-70A5-4F6A-8A07-46A428F56C67}"/>
              </a:ext>
            </a:extLst>
          </p:cNvPr>
          <p:cNvSpPr/>
          <p:nvPr/>
        </p:nvSpPr>
        <p:spPr>
          <a:xfrm>
            <a:off x="5748799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35A4FA4-C915-4A34-A1D4-974205751215}"/>
              </a:ext>
            </a:extLst>
          </p:cNvPr>
          <p:cNvSpPr/>
          <p:nvPr/>
        </p:nvSpPr>
        <p:spPr>
          <a:xfrm>
            <a:off x="6308027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72DB7FD-DCED-45ED-A5E9-F11F0ED380ED}"/>
              </a:ext>
            </a:extLst>
          </p:cNvPr>
          <p:cNvSpPr/>
          <p:nvPr/>
        </p:nvSpPr>
        <p:spPr>
          <a:xfrm>
            <a:off x="6867255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A4BEFA-428C-4A76-ACDC-1E116DDEA4A6}"/>
              </a:ext>
            </a:extLst>
          </p:cNvPr>
          <p:cNvSpPr/>
          <p:nvPr/>
        </p:nvSpPr>
        <p:spPr>
          <a:xfrm>
            <a:off x="7426483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50146CF-A92A-426A-98B5-67CE14FADC52}"/>
              </a:ext>
            </a:extLst>
          </p:cNvPr>
          <p:cNvSpPr/>
          <p:nvPr/>
        </p:nvSpPr>
        <p:spPr>
          <a:xfrm>
            <a:off x="7985711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C86821F-CDC5-4D6D-84FA-E1C776BF4916}"/>
              </a:ext>
            </a:extLst>
          </p:cNvPr>
          <p:cNvSpPr txBox="1"/>
          <p:nvPr/>
        </p:nvSpPr>
        <p:spPr>
          <a:xfrm>
            <a:off x="5748798" y="4125648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starting_pos</a:t>
            </a:r>
            <a:endParaRPr lang="zh-TW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61FBA-62C8-4973-929F-DC9153FC8D46}"/>
              </a:ext>
            </a:extLst>
          </p:cNvPr>
          <p:cNvSpPr/>
          <p:nvPr/>
        </p:nvSpPr>
        <p:spPr>
          <a:xfrm>
            <a:off x="8544938" y="4459796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F178BA5-FBDF-43C9-A035-DBF180D36E9F}"/>
              </a:ext>
            </a:extLst>
          </p:cNvPr>
          <p:cNvSpPr/>
          <p:nvPr/>
        </p:nvSpPr>
        <p:spPr>
          <a:xfrm>
            <a:off x="5748799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19C8843-85CB-4A8C-A8D5-B556281AB538}"/>
              </a:ext>
            </a:extLst>
          </p:cNvPr>
          <p:cNvSpPr/>
          <p:nvPr/>
        </p:nvSpPr>
        <p:spPr>
          <a:xfrm>
            <a:off x="6308027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B60CCAB-CC5E-4E4D-A355-60849ED88799}"/>
              </a:ext>
            </a:extLst>
          </p:cNvPr>
          <p:cNvSpPr/>
          <p:nvPr/>
        </p:nvSpPr>
        <p:spPr>
          <a:xfrm>
            <a:off x="6867255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8ABEB0-EEC8-4A0D-83F1-5784FEE086DC}"/>
              </a:ext>
            </a:extLst>
          </p:cNvPr>
          <p:cNvSpPr/>
          <p:nvPr/>
        </p:nvSpPr>
        <p:spPr>
          <a:xfrm>
            <a:off x="7426483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6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1B0E8-7961-403D-8E13-B99B9DCB1DDA}"/>
              </a:ext>
            </a:extLst>
          </p:cNvPr>
          <p:cNvSpPr/>
          <p:nvPr/>
        </p:nvSpPr>
        <p:spPr>
          <a:xfrm>
            <a:off x="7985711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68F12A0-82D1-44FB-8F09-2E34AE501A7A}"/>
              </a:ext>
            </a:extLst>
          </p:cNvPr>
          <p:cNvSpPr/>
          <p:nvPr/>
        </p:nvSpPr>
        <p:spPr>
          <a:xfrm>
            <a:off x="8544938" y="4759931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3EEC71-EC52-4431-8983-55735550B17A}"/>
              </a:ext>
            </a:extLst>
          </p:cNvPr>
          <p:cNvSpPr/>
          <p:nvPr/>
        </p:nvSpPr>
        <p:spPr>
          <a:xfrm>
            <a:off x="5748798" y="5353799"/>
            <a:ext cx="33553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TW" dirty="0">
                <a:latin typeface="Consolas" panose="020B0609020204030204" pitchFamily="49" charset="0"/>
              </a:rPr>
              <a:t>starting_pos[5]=</a:t>
            </a:r>
          </a:p>
          <a:p>
            <a:r>
              <a:rPr lang="nn-NO" altLang="zh-TW" dirty="0">
                <a:latin typeface="Consolas" panose="020B0609020204030204" pitchFamily="49" charset="0"/>
              </a:rPr>
              <a:t>starting_pos[4] + row_terms [4]</a:t>
            </a:r>
            <a:endParaRPr lang="nn-NO" altLang="zh-TW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28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4908945"/>
            <a:ext cx="4949662" cy="136818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785966" y="2861465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       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357533-70A5-4F6A-8A07-46A428F56C67}"/>
              </a:ext>
            </a:extLst>
          </p:cNvPr>
          <p:cNvSpPr/>
          <p:nvPr/>
        </p:nvSpPr>
        <p:spPr>
          <a:xfrm>
            <a:off x="5748799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35A4FA4-C915-4A34-A1D4-974205751215}"/>
              </a:ext>
            </a:extLst>
          </p:cNvPr>
          <p:cNvSpPr/>
          <p:nvPr/>
        </p:nvSpPr>
        <p:spPr>
          <a:xfrm>
            <a:off x="6308027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72DB7FD-DCED-45ED-A5E9-F11F0ED380ED}"/>
              </a:ext>
            </a:extLst>
          </p:cNvPr>
          <p:cNvSpPr/>
          <p:nvPr/>
        </p:nvSpPr>
        <p:spPr>
          <a:xfrm>
            <a:off x="6867255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A4BEFA-428C-4A76-ACDC-1E116DDEA4A6}"/>
              </a:ext>
            </a:extLst>
          </p:cNvPr>
          <p:cNvSpPr/>
          <p:nvPr/>
        </p:nvSpPr>
        <p:spPr>
          <a:xfrm>
            <a:off x="7426483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50146CF-A92A-426A-98B5-67CE14FADC52}"/>
              </a:ext>
            </a:extLst>
          </p:cNvPr>
          <p:cNvSpPr/>
          <p:nvPr/>
        </p:nvSpPr>
        <p:spPr>
          <a:xfrm>
            <a:off x="7985711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C86821F-CDC5-4D6D-84FA-E1C776BF4916}"/>
              </a:ext>
            </a:extLst>
          </p:cNvPr>
          <p:cNvSpPr txBox="1"/>
          <p:nvPr/>
        </p:nvSpPr>
        <p:spPr>
          <a:xfrm>
            <a:off x="5748798" y="3278626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starting_pos</a:t>
            </a:r>
            <a:endParaRPr lang="zh-TW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61FBA-62C8-4973-929F-DC9153FC8D46}"/>
              </a:ext>
            </a:extLst>
          </p:cNvPr>
          <p:cNvSpPr/>
          <p:nvPr/>
        </p:nvSpPr>
        <p:spPr>
          <a:xfrm>
            <a:off x="8544938" y="3612774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F178BA5-FBDF-43C9-A035-DBF180D36E9F}"/>
              </a:ext>
            </a:extLst>
          </p:cNvPr>
          <p:cNvSpPr/>
          <p:nvPr/>
        </p:nvSpPr>
        <p:spPr>
          <a:xfrm>
            <a:off x="5748799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19C8843-85CB-4A8C-A8D5-B556281AB538}"/>
              </a:ext>
            </a:extLst>
          </p:cNvPr>
          <p:cNvSpPr/>
          <p:nvPr/>
        </p:nvSpPr>
        <p:spPr>
          <a:xfrm>
            <a:off x="6308027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B60CCAB-CC5E-4E4D-A355-60849ED88799}"/>
              </a:ext>
            </a:extLst>
          </p:cNvPr>
          <p:cNvSpPr/>
          <p:nvPr/>
        </p:nvSpPr>
        <p:spPr>
          <a:xfrm>
            <a:off x="6867255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8ABEB0-EEC8-4A0D-83F1-5784FEE086DC}"/>
              </a:ext>
            </a:extLst>
          </p:cNvPr>
          <p:cNvSpPr/>
          <p:nvPr/>
        </p:nvSpPr>
        <p:spPr>
          <a:xfrm>
            <a:off x="7426483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6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1B0E8-7961-403D-8E13-B99B9DCB1DDA}"/>
              </a:ext>
            </a:extLst>
          </p:cNvPr>
          <p:cNvSpPr/>
          <p:nvPr/>
        </p:nvSpPr>
        <p:spPr>
          <a:xfrm>
            <a:off x="7985711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68F12A0-82D1-44FB-8F09-2E34AE501A7A}"/>
              </a:ext>
            </a:extLst>
          </p:cNvPr>
          <p:cNvSpPr/>
          <p:nvPr/>
        </p:nvSpPr>
        <p:spPr>
          <a:xfrm>
            <a:off x="8544938" y="3912909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B879B05-D2F4-4BB9-8B90-CC9C0CEE314B}"/>
              </a:ext>
            </a:extLst>
          </p:cNvPr>
          <p:cNvGrpSpPr>
            <a:grpSpLocks noChangeAspect="1"/>
          </p:cNvGrpSpPr>
          <p:nvPr/>
        </p:nvGrpSpPr>
        <p:grpSpPr>
          <a:xfrm>
            <a:off x="7181938" y="1251284"/>
            <a:ext cx="1846548" cy="2255384"/>
            <a:chOff x="3677379" y="2769808"/>
            <a:chExt cx="2531491" cy="3091978"/>
          </a:xfrm>
        </p:grpSpPr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4711616D-F55B-425F-AC91-4C9367DB06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C8976E1-BD29-4127-98A4-9E49680352AF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3F5F884-2A94-49AC-A4BD-84270FA86094}"/>
                </a:ext>
              </a:extLst>
            </p:cNvPr>
            <p:cNvSpPr txBox="1"/>
            <p:nvPr/>
          </p:nvSpPr>
          <p:spPr>
            <a:xfrm>
              <a:off x="4804922" y="3243252"/>
              <a:ext cx="1403948" cy="421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4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265325" y="1817205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24E11C3-9635-4305-BDE8-150DF26AC51F}"/>
              </a:ext>
            </a:extLst>
          </p:cNvPr>
          <p:cNvSpPr/>
          <p:nvPr/>
        </p:nvSpPr>
        <p:spPr>
          <a:xfrm>
            <a:off x="6507289" y="1798644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a[1].col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2FE17225-5FF2-4785-B9BF-C2261E9B646B}"/>
              </a:ext>
            </a:extLst>
          </p:cNvPr>
          <p:cNvGrpSpPr/>
          <p:nvPr/>
        </p:nvGrpSpPr>
        <p:grpSpPr>
          <a:xfrm>
            <a:off x="7060867" y="4366731"/>
            <a:ext cx="1763685" cy="2401190"/>
            <a:chOff x="6381549" y="2769808"/>
            <a:chExt cx="2218518" cy="3046791"/>
          </a:xfrm>
        </p:grpSpPr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2BCD03EB-9A60-4938-8E93-F798F59A5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2B41B3C-3245-4210-9FBE-573B292FCB67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A80DB5F-2FED-4EA6-A98A-1B27E5C62277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60B7DDA8-C910-40E1-AE73-2AAB776EAAC9}"/>
              </a:ext>
            </a:extLst>
          </p:cNvPr>
          <p:cNvSpPr/>
          <p:nvPr/>
        </p:nvSpPr>
        <p:spPr>
          <a:xfrm>
            <a:off x="7706097" y="5215035"/>
            <a:ext cx="1087655" cy="1579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00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4908945"/>
            <a:ext cx="4949662" cy="136818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785966" y="2861465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2       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357533-70A5-4F6A-8A07-46A428F56C67}"/>
              </a:ext>
            </a:extLst>
          </p:cNvPr>
          <p:cNvSpPr/>
          <p:nvPr/>
        </p:nvSpPr>
        <p:spPr>
          <a:xfrm>
            <a:off x="5748799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35A4FA4-C915-4A34-A1D4-974205751215}"/>
              </a:ext>
            </a:extLst>
          </p:cNvPr>
          <p:cNvSpPr/>
          <p:nvPr/>
        </p:nvSpPr>
        <p:spPr>
          <a:xfrm>
            <a:off x="6308027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72DB7FD-DCED-45ED-A5E9-F11F0ED380ED}"/>
              </a:ext>
            </a:extLst>
          </p:cNvPr>
          <p:cNvSpPr/>
          <p:nvPr/>
        </p:nvSpPr>
        <p:spPr>
          <a:xfrm>
            <a:off x="6867255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A4BEFA-428C-4A76-ACDC-1E116DDEA4A6}"/>
              </a:ext>
            </a:extLst>
          </p:cNvPr>
          <p:cNvSpPr/>
          <p:nvPr/>
        </p:nvSpPr>
        <p:spPr>
          <a:xfrm>
            <a:off x="7426483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50146CF-A92A-426A-98B5-67CE14FADC52}"/>
              </a:ext>
            </a:extLst>
          </p:cNvPr>
          <p:cNvSpPr/>
          <p:nvPr/>
        </p:nvSpPr>
        <p:spPr>
          <a:xfrm>
            <a:off x="7985711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C86821F-CDC5-4D6D-84FA-E1C776BF4916}"/>
              </a:ext>
            </a:extLst>
          </p:cNvPr>
          <p:cNvSpPr txBox="1"/>
          <p:nvPr/>
        </p:nvSpPr>
        <p:spPr>
          <a:xfrm>
            <a:off x="5748798" y="3278626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starting_pos</a:t>
            </a:r>
            <a:endParaRPr lang="zh-TW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61FBA-62C8-4973-929F-DC9153FC8D46}"/>
              </a:ext>
            </a:extLst>
          </p:cNvPr>
          <p:cNvSpPr/>
          <p:nvPr/>
        </p:nvSpPr>
        <p:spPr>
          <a:xfrm>
            <a:off x="8544938" y="3612774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F178BA5-FBDF-43C9-A035-DBF180D36E9F}"/>
              </a:ext>
            </a:extLst>
          </p:cNvPr>
          <p:cNvSpPr/>
          <p:nvPr/>
        </p:nvSpPr>
        <p:spPr>
          <a:xfrm>
            <a:off x="5748799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19C8843-85CB-4A8C-A8D5-B556281AB538}"/>
              </a:ext>
            </a:extLst>
          </p:cNvPr>
          <p:cNvSpPr/>
          <p:nvPr/>
        </p:nvSpPr>
        <p:spPr>
          <a:xfrm>
            <a:off x="6308027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B60CCAB-CC5E-4E4D-A355-60849ED88799}"/>
              </a:ext>
            </a:extLst>
          </p:cNvPr>
          <p:cNvSpPr/>
          <p:nvPr/>
        </p:nvSpPr>
        <p:spPr>
          <a:xfrm>
            <a:off x="6867255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8ABEB0-EEC8-4A0D-83F1-5784FEE086DC}"/>
              </a:ext>
            </a:extLst>
          </p:cNvPr>
          <p:cNvSpPr/>
          <p:nvPr/>
        </p:nvSpPr>
        <p:spPr>
          <a:xfrm>
            <a:off x="7426483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6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1B0E8-7961-403D-8E13-B99B9DCB1DDA}"/>
              </a:ext>
            </a:extLst>
          </p:cNvPr>
          <p:cNvSpPr/>
          <p:nvPr/>
        </p:nvSpPr>
        <p:spPr>
          <a:xfrm>
            <a:off x="7985711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68F12A0-82D1-44FB-8F09-2E34AE501A7A}"/>
              </a:ext>
            </a:extLst>
          </p:cNvPr>
          <p:cNvSpPr/>
          <p:nvPr/>
        </p:nvSpPr>
        <p:spPr>
          <a:xfrm>
            <a:off x="8544938" y="3912909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B879B05-D2F4-4BB9-8B90-CC9C0CEE314B}"/>
              </a:ext>
            </a:extLst>
          </p:cNvPr>
          <p:cNvGrpSpPr>
            <a:grpSpLocks noChangeAspect="1"/>
          </p:cNvGrpSpPr>
          <p:nvPr/>
        </p:nvGrpSpPr>
        <p:grpSpPr>
          <a:xfrm>
            <a:off x="7181938" y="1251284"/>
            <a:ext cx="1846548" cy="2255384"/>
            <a:chOff x="3677379" y="2769808"/>
            <a:chExt cx="2531491" cy="3091978"/>
          </a:xfrm>
        </p:grpSpPr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4711616D-F55B-425F-AC91-4C9367DB06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C8976E1-BD29-4127-98A4-9E49680352AF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3F5F884-2A94-49AC-A4BD-84270FA86094}"/>
                </a:ext>
              </a:extLst>
            </p:cNvPr>
            <p:cNvSpPr txBox="1"/>
            <p:nvPr/>
          </p:nvSpPr>
          <p:spPr>
            <a:xfrm>
              <a:off x="4804922" y="3243252"/>
              <a:ext cx="1403948" cy="421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4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265325" y="2038588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24E11C3-9635-4305-BDE8-150DF26AC51F}"/>
              </a:ext>
            </a:extLst>
          </p:cNvPr>
          <p:cNvSpPr/>
          <p:nvPr/>
        </p:nvSpPr>
        <p:spPr>
          <a:xfrm>
            <a:off x="6507289" y="1798644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a[2].col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2FE17225-5FF2-4785-B9BF-C2261E9B646B}"/>
              </a:ext>
            </a:extLst>
          </p:cNvPr>
          <p:cNvGrpSpPr/>
          <p:nvPr/>
        </p:nvGrpSpPr>
        <p:grpSpPr>
          <a:xfrm>
            <a:off x="7060867" y="4366731"/>
            <a:ext cx="1763685" cy="2401190"/>
            <a:chOff x="6381549" y="2769808"/>
            <a:chExt cx="2218518" cy="3046791"/>
          </a:xfrm>
        </p:grpSpPr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2BCD03EB-9A60-4938-8E93-F798F59A5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2B41B3C-3245-4210-9FBE-573B292FCB67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A80DB5F-2FED-4EA6-A98A-1B27E5C62277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60B7DDA8-C910-40E1-AE73-2AAB776EAAC9}"/>
              </a:ext>
            </a:extLst>
          </p:cNvPr>
          <p:cNvSpPr/>
          <p:nvPr/>
        </p:nvSpPr>
        <p:spPr>
          <a:xfrm>
            <a:off x="7706097" y="5215035"/>
            <a:ext cx="1087655" cy="868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BEAFFDC-43C2-4420-8837-900CE8EC27EF}"/>
              </a:ext>
            </a:extLst>
          </p:cNvPr>
          <p:cNvSpPr/>
          <p:nvPr/>
        </p:nvSpPr>
        <p:spPr>
          <a:xfrm>
            <a:off x="7778300" y="6277129"/>
            <a:ext cx="1087655" cy="48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2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4908945"/>
            <a:ext cx="4949662" cy="136818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785966" y="2861465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3       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357533-70A5-4F6A-8A07-46A428F56C67}"/>
              </a:ext>
            </a:extLst>
          </p:cNvPr>
          <p:cNvSpPr/>
          <p:nvPr/>
        </p:nvSpPr>
        <p:spPr>
          <a:xfrm>
            <a:off x="5748799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35A4FA4-C915-4A34-A1D4-974205751215}"/>
              </a:ext>
            </a:extLst>
          </p:cNvPr>
          <p:cNvSpPr/>
          <p:nvPr/>
        </p:nvSpPr>
        <p:spPr>
          <a:xfrm>
            <a:off x="6308027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72DB7FD-DCED-45ED-A5E9-F11F0ED380ED}"/>
              </a:ext>
            </a:extLst>
          </p:cNvPr>
          <p:cNvSpPr/>
          <p:nvPr/>
        </p:nvSpPr>
        <p:spPr>
          <a:xfrm>
            <a:off x="6867255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A4BEFA-428C-4A76-ACDC-1E116DDEA4A6}"/>
              </a:ext>
            </a:extLst>
          </p:cNvPr>
          <p:cNvSpPr/>
          <p:nvPr/>
        </p:nvSpPr>
        <p:spPr>
          <a:xfrm>
            <a:off x="7426483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50146CF-A92A-426A-98B5-67CE14FADC52}"/>
              </a:ext>
            </a:extLst>
          </p:cNvPr>
          <p:cNvSpPr/>
          <p:nvPr/>
        </p:nvSpPr>
        <p:spPr>
          <a:xfrm>
            <a:off x="7985711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C86821F-CDC5-4D6D-84FA-E1C776BF4916}"/>
              </a:ext>
            </a:extLst>
          </p:cNvPr>
          <p:cNvSpPr txBox="1"/>
          <p:nvPr/>
        </p:nvSpPr>
        <p:spPr>
          <a:xfrm>
            <a:off x="5748798" y="3278626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starting_pos</a:t>
            </a:r>
            <a:endParaRPr lang="zh-TW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61FBA-62C8-4973-929F-DC9153FC8D46}"/>
              </a:ext>
            </a:extLst>
          </p:cNvPr>
          <p:cNvSpPr/>
          <p:nvPr/>
        </p:nvSpPr>
        <p:spPr>
          <a:xfrm>
            <a:off x="8544938" y="3612774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F178BA5-FBDF-43C9-A035-DBF180D36E9F}"/>
              </a:ext>
            </a:extLst>
          </p:cNvPr>
          <p:cNvSpPr/>
          <p:nvPr/>
        </p:nvSpPr>
        <p:spPr>
          <a:xfrm>
            <a:off x="5748799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19C8843-85CB-4A8C-A8D5-B556281AB538}"/>
              </a:ext>
            </a:extLst>
          </p:cNvPr>
          <p:cNvSpPr/>
          <p:nvPr/>
        </p:nvSpPr>
        <p:spPr>
          <a:xfrm>
            <a:off x="6308027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B60CCAB-CC5E-4E4D-A355-60849ED88799}"/>
              </a:ext>
            </a:extLst>
          </p:cNvPr>
          <p:cNvSpPr/>
          <p:nvPr/>
        </p:nvSpPr>
        <p:spPr>
          <a:xfrm>
            <a:off x="6867255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8ABEB0-EEC8-4A0D-83F1-5784FEE086DC}"/>
              </a:ext>
            </a:extLst>
          </p:cNvPr>
          <p:cNvSpPr/>
          <p:nvPr/>
        </p:nvSpPr>
        <p:spPr>
          <a:xfrm>
            <a:off x="7426483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6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1B0E8-7961-403D-8E13-B99B9DCB1DDA}"/>
              </a:ext>
            </a:extLst>
          </p:cNvPr>
          <p:cNvSpPr/>
          <p:nvPr/>
        </p:nvSpPr>
        <p:spPr>
          <a:xfrm>
            <a:off x="7985711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68F12A0-82D1-44FB-8F09-2E34AE501A7A}"/>
              </a:ext>
            </a:extLst>
          </p:cNvPr>
          <p:cNvSpPr/>
          <p:nvPr/>
        </p:nvSpPr>
        <p:spPr>
          <a:xfrm>
            <a:off x="8544938" y="3912909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B879B05-D2F4-4BB9-8B90-CC9C0CEE314B}"/>
              </a:ext>
            </a:extLst>
          </p:cNvPr>
          <p:cNvGrpSpPr>
            <a:grpSpLocks noChangeAspect="1"/>
          </p:cNvGrpSpPr>
          <p:nvPr/>
        </p:nvGrpSpPr>
        <p:grpSpPr>
          <a:xfrm>
            <a:off x="7181938" y="1251284"/>
            <a:ext cx="1846548" cy="2255384"/>
            <a:chOff x="3677379" y="2769808"/>
            <a:chExt cx="2531491" cy="3091978"/>
          </a:xfrm>
        </p:grpSpPr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4711616D-F55B-425F-AC91-4C9367DB06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C8976E1-BD29-4127-98A4-9E49680352AF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3F5F884-2A94-49AC-A4BD-84270FA86094}"/>
                </a:ext>
              </a:extLst>
            </p:cNvPr>
            <p:cNvSpPr txBox="1"/>
            <p:nvPr/>
          </p:nvSpPr>
          <p:spPr>
            <a:xfrm>
              <a:off x="4804922" y="3243252"/>
              <a:ext cx="1403948" cy="421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4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265325" y="2240717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24E11C3-9635-4305-BDE8-150DF26AC51F}"/>
              </a:ext>
            </a:extLst>
          </p:cNvPr>
          <p:cNvSpPr/>
          <p:nvPr/>
        </p:nvSpPr>
        <p:spPr>
          <a:xfrm>
            <a:off x="6507289" y="1798644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a[3].col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2FE17225-5FF2-4785-B9BF-C2261E9B646B}"/>
              </a:ext>
            </a:extLst>
          </p:cNvPr>
          <p:cNvGrpSpPr/>
          <p:nvPr/>
        </p:nvGrpSpPr>
        <p:grpSpPr>
          <a:xfrm>
            <a:off x="7060867" y="4366731"/>
            <a:ext cx="1763685" cy="2401190"/>
            <a:chOff x="6381549" y="2769808"/>
            <a:chExt cx="2218518" cy="3046791"/>
          </a:xfrm>
        </p:grpSpPr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2BCD03EB-9A60-4938-8E93-F798F59A5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2B41B3C-3245-4210-9FBE-573B292FCB67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A80DB5F-2FED-4EA6-A98A-1B27E5C62277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60B7DDA8-C910-40E1-AE73-2AAB776EAAC9}"/>
              </a:ext>
            </a:extLst>
          </p:cNvPr>
          <p:cNvSpPr/>
          <p:nvPr/>
        </p:nvSpPr>
        <p:spPr>
          <a:xfrm>
            <a:off x="7706097" y="5215035"/>
            <a:ext cx="1087655" cy="868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BEAFFDC-43C2-4420-8837-900CE8EC27EF}"/>
              </a:ext>
            </a:extLst>
          </p:cNvPr>
          <p:cNvSpPr/>
          <p:nvPr/>
        </p:nvSpPr>
        <p:spPr>
          <a:xfrm>
            <a:off x="7778300" y="6315630"/>
            <a:ext cx="1087655" cy="212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71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4908945"/>
            <a:ext cx="4949662" cy="136818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785966" y="2861465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4       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357533-70A5-4F6A-8A07-46A428F56C67}"/>
              </a:ext>
            </a:extLst>
          </p:cNvPr>
          <p:cNvSpPr/>
          <p:nvPr/>
        </p:nvSpPr>
        <p:spPr>
          <a:xfrm>
            <a:off x="5748799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35A4FA4-C915-4A34-A1D4-974205751215}"/>
              </a:ext>
            </a:extLst>
          </p:cNvPr>
          <p:cNvSpPr/>
          <p:nvPr/>
        </p:nvSpPr>
        <p:spPr>
          <a:xfrm>
            <a:off x="6308027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72DB7FD-DCED-45ED-A5E9-F11F0ED380ED}"/>
              </a:ext>
            </a:extLst>
          </p:cNvPr>
          <p:cNvSpPr/>
          <p:nvPr/>
        </p:nvSpPr>
        <p:spPr>
          <a:xfrm>
            <a:off x="6867255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A4BEFA-428C-4A76-ACDC-1E116DDEA4A6}"/>
              </a:ext>
            </a:extLst>
          </p:cNvPr>
          <p:cNvSpPr/>
          <p:nvPr/>
        </p:nvSpPr>
        <p:spPr>
          <a:xfrm>
            <a:off x="7426483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50146CF-A92A-426A-98B5-67CE14FADC52}"/>
              </a:ext>
            </a:extLst>
          </p:cNvPr>
          <p:cNvSpPr/>
          <p:nvPr/>
        </p:nvSpPr>
        <p:spPr>
          <a:xfrm>
            <a:off x="7985711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C86821F-CDC5-4D6D-84FA-E1C776BF4916}"/>
              </a:ext>
            </a:extLst>
          </p:cNvPr>
          <p:cNvSpPr txBox="1"/>
          <p:nvPr/>
        </p:nvSpPr>
        <p:spPr>
          <a:xfrm>
            <a:off x="5748798" y="3278626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starting_pos</a:t>
            </a:r>
            <a:endParaRPr lang="zh-TW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61FBA-62C8-4973-929F-DC9153FC8D46}"/>
              </a:ext>
            </a:extLst>
          </p:cNvPr>
          <p:cNvSpPr/>
          <p:nvPr/>
        </p:nvSpPr>
        <p:spPr>
          <a:xfrm>
            <a:off x="8544938" y="3612774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F178BA5-FBDF-43C9-A035-DBF180D36E9F}"/>
              </a:ext>
            </a:extLst>
          </p:cNvPr>
          <p:cNvSpPr/>
          <p:nvPr/>
        </p:nvSpPr>
        <p:spPr>
          <a:xfrm>
            <a:off x="5748799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19C8843-85CB-4A8C-A8D5-B556281AB538}"/>
              </a:ext>
            </a:extLst>
          </p:cNvPr>
          <p:cNvSpPr/>
          <p:nvPr/>
        </p:nvSpPr>
        <p:spPr>
          <a:xfrm>
            <a:off x="6308027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B60CCAB-CC5E-4E4D-A355-60849ED88799}"/>
              </a:ext>
            </a:extLst>
          </p:cNvPr>
          <p:cNvSpPr/>
          <p:nvPr/>
        </p:nvSpPr>
        <p:spPr>
          <a:xfrm>
            <a:off x="6867255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8ABEB0-EEC8-4A0D-83F1-5784FEE086DC}"/>
              </a:ext>
            </a:extLst>
          </p:cNvPr>
          <p:cNvSpPr/>
          <p:nvPr/>
        </p:nvSpPr>
        <p:spPr>
          <a:xfrm>
            <a:off x="7426483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6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1B0E8-7961-403D-8E13-B99B9DCB1DDA}"/>
              </a:ext>
            </a:extLst>
          </p:cNvPr>
          <p:cNvSpPr/>
          <p:nvPr/>
        </p:nvSpPr>
        <p:spPr>
          <a:xfrm>
            <a:off x="7985711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68F12A0-82D1-44FB-8F09-2E34AE501A7A}"/>
              </a:ext>
            </a:extLst>
          </p:cNvPr>
          <p:cNvSpPr/>
          <p:nvPr/>
        </p:nvSpPr>
        <p:spPr>
          <a:xfrm>
            <a:off x="8544938" y="3912909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B879B05-D2F4-4BB9-8B90-CC9C0CEE314B}"/>
              </a:ext>
            </a:extLst>
          </p:cNvPr>
          <p:cNvGrpSpPr>
            <a:grpSpLocks noChangeAspect="1"/>
          </p:cNvGrpSpPr>
          <p:nvPr/>
        </p:nvGrpSpPr>
        <p:grpSpPr>
          <a:xfrm>
            <a:off x="7181938" y="1251284"/>
            <a:ext cx="1846548" cy="2255384"/>
            <a:chOff x="3677379" y="2769808"/>
            <a:chExt cx="2531491" cy="3091978"/>
          </a:xfrm>
        </p:grpSpPr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4711616D-F55B-425F-AC91-4C9367DB06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C8976E1-BD29-4127-98A4-9E49680352AF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3F5F884-2A94-49AC-A4BD-84270FA86094}"/>
                </a:ext>
              </a:extLst>
            </p:cNvPr>
            <p:cNvSpPr txBox="1"/>
            <p:nvPr/>
          </p:nvSpPr>
          <p:spPr>
            <a:xfrm>
              <a:off x="4804922" y="3243252"/>
              <a:ext cx="1403948" cy="421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4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265325" y="2452474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24E11C3-9635-4305-BDE8-150DF26AC51F}"/>
              </a:ext>
            </a:extLst>
          </p:cNvPr>
          <p:cNvSpPr/>
          <p:nvPr/>
        </p:nvSpPr>
        <p:spPr>
          <a:xfrm>
            <a:off x="6507289" y="1798644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a[4].col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2FE17225-5FF2-4785-B9BF-C2261E9B646B}"/>
              </a:ext>
            </a:extLst>
          </p:cNvPr>
          <p:cNvGrpSpPr/>
          <p:nvPr/>
        </p:nvGrpSpPr>
        <p:grpSpPr>
          <a:xfrm>
            <a:off x="7060867" y="4366731"/>
            <a:ext cx="1763685" cy="2401190"/>
            <a:chOff x="6381549" y="2769808"/>
            <a:chExt cx="2218518" cy="3046791"/>
          </a:xfrm>
        </p:grpSpPr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2BCD03EB-9A60-4938-8E93-F798F59A5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2B41B3C-3245-4210-9FBE-573B292FCB67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A80DB5F-2FED-4EA6-A98A-1B27E5C62277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60B7DDA8-C910-40E1-AE73-2AAB776EAAC9}"/>
              </a:ext>
            </a:extLst>
          </p:cNvPr>
          <p:cNvSpPr/>
          <p:nvPr/>
        </p:nvSpPr>
        <p:spPr>
          <a:xfrm>
            <a:off x="7706097" y="5215036"/>
            <a:ext cx="1087655" cy="240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BEAFFDC-43C2-4420-8837-900CE8EC27EF}"/>
              </a:ext>
            </a:extLst>
          </p:cNvPr>
          <p:cNvSpPr/>
          <p:nvPr/>
        </p:nvSpPr>
        <p:spPr>
          <a:xfrm>
            <a:off x="7778300" y="6315630"/>
            <a:ext cx="1087655" cy="212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F3B19B9-1F3C-49CB-A2B7-2B8D3D43B2AC}"/>
              </a:ext>
            </a:extLst>
          </p:cNvPr>
          <p:cNvSpPr/>
          <p:nvPr/>
        </p:nvSpPr>
        <p:spPr>
          <a:xfrm>
            <a:off x="7762900" y="5647044"/>
            <a:ext cx="1087655" cy="4288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43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4908945"/>
            <a:ext cx="4949662" cy="136818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785966" y="2861465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5      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357533-70A5-4F6A-8A07-46A428F56C67}"/>
              </a:ext>
            </a:extLst>
          </p:cNvPr>
          <p:cNvSpPr/>
          <p:nvPr/>
        </p:nvSpPr>
        <p:spPr>
          <a:xfrm>
            <a:off x="5748799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35A4FA4-C915-4A34-A1D4-974205751215}"/>
              </a:ext>
            </a:extLst>
          </p:cNvPr>
          <p:cNvSpPr/>
          <p:nvPr/>
        </p:nvSpPr>
        <p:spPr>
          <a:xfrm>
            <a:off x="6308027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72DB7FD-DCED-45ED-A5E9-F11F0ED380ED}"/>
              </a:ext>
            </a:extLst>
          </p:cNvPr>
          <p:cNvSpPr/>
          <p:nvPr/>
        </p:nvSpPr>
        <p:spPr>
          <a:xfrm>
            <a:off x="6867255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A4BEFA-428C-4A76-ACDC-1E116DDEA4A6}"/>
              </a:ext>
            </a:extLst>
          </p:cNvPr>
          <p:cNvSpPr/>
          <p:nvPr/>
        </p:nvSpPr>
        <p:spPr>
          <a:xfrm>
            <a:off x="7426483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50146CF-A92A-426A-98B5-67CE14FADC52}"/>
              </a:ext>
            </a:extLst>
          </p:cNvPr>
          <p:cNvSpPr/>
          <p:nvPr/>
        </p:nvSpPr>
        <p:spPr>
          <a:xfrm>
            <a:off x="7985711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C86821F-CDC5-4D6D-84FA-E1C776BF4916}"/>
              </a:ext>
            </a:extLst>
          </p:cNvPr>
          <p:cNvSpPr txBox="1"/>
          <p:nvPr/>
        </p:nvSpPr>
        <p:spPr>
          <a:xfrm>
            <a:off x="5748798" y="3278626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starting_pos</a:t>
            </a:r>
            <a:endParaRPr lang="zh-TW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61FBA-62C8-4973-929F-DC9153FC8D46}"/>
              </a:ext>
            </a:extLst>
          </p:cNvPr>
          <p:cNvSpPr/>
          <p:nvPr/>
        </p:nvSpPr>
        <p:spPr>
          <a:xfrm>
            <a:off x="8544938" y="3612774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F178BA5-FBDF-43C9-A035-DBF180D36E9F}"/>
              </a:ext>
            </a:extLst>
          </p:cNvPr>
          <p:cNvSpPr/>
          <p:nvPr/>
        </p:nvSpPr>
        <p:spPr>
          <a:xfrm>
            <a:off x="5748799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19C8843-85CB-4A8C-A8D5-B556281AB538}"/>
              </a:ext>
            </a:extLst>
          </p:cNvPr>
          <p:cNvSpPr/>
          <p:nvPr/>
        </p:nvSpPr>
        <p:spPr>
          <a:xfrm>
            <a:off x="6308027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B60CCAB-CC5E-4E4D-A355-60849ED88799}"/>
              </a:ext>
            </a:extLst>
          </p:cNvPr>
          <p:cNvSpPr/>
          <p:nvPr/>
        </p:nvSpPr>
        <p:spPr>
          <a:xfrm>
            <a:off x="6867255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8ABEB0-EEC8-4A0D-83F1-5784FEE086DC}"/>
              </a:ext>
            </a:extLst>
          </p:cNvPr>
          <p:cNvSpPr/>
          <p:nvPr/>
        </p:nvSpPr>
        <p:spPr>
          <a:xfrm>
            <a:off x="7426483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6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1B0E8-7961-403D-8E13-B99B9DCB1DDA}"/>
              </a:ext>
            </a:extLst>
          </p:cNvPr>
          <p:cNvSpPr/>
          <p:nvPr/>
        </p:nvSpPr>
        <p:spPr>
          <a:xfrm>
            <a:off x="7985711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68F12A0-82D1-44FB-8F09-2E34AE501A7A}"/>
              </a:ext>
            </a:extLst>
          </p:cNvPr>
          <p:cNvSpPr/>
          <p:nvPr/>
        </p:nvSpPr>
        <p:spPr>
          <a:xfrm>
            <a:off x="8544938" y="3912909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B879B05-D2F4-4BB9-8B90-CC9C0CEE314B}"/>
              </a:ext>
            </a:extLst>
          </p:cNvPr>
          <p:cNvGrpSpPr>
            <a:grpSpLocks noChangeAspect="1"/>
          </p:cNvGrpSpPr>
          <p:nvPr/>
        </p:nvGrpSpPr>
        <p:grpSpPr>
          <a:xfrm>
            <a:off x="7181938" y="1251284"/>
            <a:ext cx="1846548" cy="2255384"/>
            <a:chOff x="3677379" y="2769808"/>
            <a:chExt cx="2531491" cy="3091978"/>
          </a:xfrm>
        </p:grpSpPr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4711616D-F55B-425F-AC91-4C9367DB06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C8976E1-BD29-4127-98A4-9E49680352AF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3F5F884-2A94-49AC-A4BD-84270FA86094}"/>
                </a:ext>
              </a:extLst>
            </p:cNvPr>
            <p:cNvSpPr txBox="1"/>
            <p:nvPr/>
          </p:nvSpPr>
          <p:spPr>
            <a:xfrm>
              <a:off x="4804922" y="3243252"/>
              <a:ext cx="1403948" cy="421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4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265325" y="2664231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24E11C3-9635-4305-BDE8-150DF26AC51F}"/>
              </a:ext>
            </a:extLst>
          </p:cNvPr>
          <p:cNvSpPr/>
          <p:nvPr/>
        </p:nvSpPr>
        <p:spPr>
          <a:xfrm>
            <a:off x="6507289" y="1798644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a[5].col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2FE17225-5FF2-4785-B9BF-C2261E9B646B}"/>
              </a:ext>
            </a:extLst>
          </p:cNvPr>
          <p:cNvGrpSpPr/>
          <p:nvPr/>
        </p:nvGrpSpPr>
        <p:grpSpPr>
          <a:xfrm>
            <a:off x="7060867" y="4366731"/>
            <a:ext cx="1763685" cy="2401190"/>
            <a:chOff x="6381549" y="2769808"/>
            <a:chExt cx="2218518" cy="3046791"/>
          </a:xfrm>
        </p:grpSpPr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2BCD03EB-9A60-4938-8E93-F798F59A5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2B41B3C-3245-4210-9FBE-573B292FCB67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A80DB5F-2FED-4EA6-A98A-1B27E5C62277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60B7DDA8-C910-40E1-AE73-2AAB776EAAC9}"/>
              </a:ext>
            </a:extLst>
          </p:cNvPr>
          <p:cNvSpPr/>
          <p:nvPr/>
        </p:nvSpPr>
        <p:spPr>
          <a:xfrm>
            <a:off x="7706097" y="5215036"/>
            <a:ext cx="1087655" cy="240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BEAFFDC-43C2-4420-8837-900CE8EC27EF}"/>
              </a:ext>
            </a:extLst>
          </p:cNvPr>
          <p:cNvSpPr/>
          <p:nvPr/>
        </p:nvSpPr>
        <p:spPr>
          <a:xfrm>
            <a:off x="7778300" y="6315630"/>
            <a:ext cx="1087655" cy="212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F3B19B9-1F3C-49CB-A2B7-2B8D3D43B2AC}"/>
              </a:ext>
            </a:extLst>
          </p:cNvPr>
          <p:cNvSpPr/>
          <p:nvPr/>
        </p:nvSpPr>
        <p:spPr>
          <a:xfrm>
            <a:off x="7762900" y="5861809"/>
            <a:ext cx="1087655" cy="214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8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4908945"/>
            <a:ext cx="4949662" cy="136818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785966" y="2861465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6      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357533-70A5-4F6A-8A07-46A428F56C67}"/>
              </a:ext>
            </a:extLst>
          </p:cNvPr>
          <p:cNvSpPr/>
          <p:nvPr/>
        </p:nvSpPr>
        <p:spPr>
          <a:xfrm>
            <a:off x="5748799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35A4FA4-C915-4A34-A1D4-974205751215}"/>
              </a:ext>
            </a:extLst>
          </p:cNvPr>
          <p:cNvSpPr/>
          <p:nvPr/>
        </p:nvSpPr>
        <p:spPr>
          <a:xfrm>
            <a:off x="6308027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72DB7FD-DCED-45ED-A5E9-F11F0ED380ED}"/>
              </a:ext>
            </a:extLst>
          </p:cNvPr>
          <p:cNvSpPr/>
          <p:nvPr/>
        </p:nvSpPr>
        <p:spPr>
          <a:xfrm>
            <a:off x="6867255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A4BEFA-428C-4A76-ACDC-1E116DDEA4A6}"/>
              </a:ext>
            </a:extLst>
          </p:cNvPr>
          <p:cNvSpPr/>
          <p:nvPr/>
        </p:nvSpPr>
        <p:spPr>
          <a:xfrm>
            <a:off x="7426483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50146CF-A92A-426A-98B5-67CE14FADC52}"/>
              </a:ext>
            </a:extLst>
          </p:cNvPr>
          <p:cNvSpPr/>
          <p:nvPr/>
        </p:nvSpPr>
        <p:spPr>
          <a:xfrm>
            <a:off x="7985711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C86821F-CDC5-4D6D-84FA-E1C776BF4916}"/>
              </a:ext>
            </a:extLst>
          </p:cNvPr>
          <p:cNvSpPr txBox="1"/>
          <p:nvPr/>
        </p:nvSpPr>
        <p:spPr>
          <a:xfrm>
            <a:off x="5748798" y="3278626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starting_pos</a:t>
            </a:r>
            <a:endParaRPr lang="zh-TW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61FBA-62C8-4973-929F-DC9153FC8D46}"/>
              </a:ext>
            </a:extLst>
          </p:cNvPr>
          <p:cNvSpPr/>
          <p:nvPr/>
        </p:nvSpPr>
        <p:spPr>
          <a:xfrm>
            <a:off x="8544938" y="3612774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F178BA5-FBDF-43C9-A035-DBF180D36E9F}"/>
              </a:ext>
            </a:extLst>
          </p:cNvPr>
          <p:cNvSpPr/>
          <p:nvPr/>
        </p:nvSpPr>
        <p:spPr>
          <a:xfrm>
            <a:off x="5748799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19C8843-85CB-4A8C-A8D5-B556281AB538}"/>
              </a:ext>
            </a:extLst>
          </p:cNvPr>
          <p:cNvSpPr/>
          <p:nvPr/>
        </p:nvSpPr>
        <p:spPr>
          <a:xfrm>
            <a:off x="6308027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B60CCAB-CC5E-4E4D-A355-60849ED88799}"/>
              </a:ext>
            </a:extLst>
          </p:cNvPr>
          <p:cNvSpPr/>
          <p:nvPr/>
        </p:nvSpPr>
        <p:spPr>
          <a:xfrm>
            <a:off x="6867255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8ABEB0-EEC8-4A0D-83F1-5784FEE086DC}"/>
              </a:ext>
            </a:extLst>
          </p:cNvPr>
          <p:cNvSpPr/>
          <p:nvPr/>
        </p:nvSpPr>
        <p:spPr>
          <a:xfrm>
            <a:off x="7426483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6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1B0E8-7961-403D-8E13-B99B9DCB1DDA}"/>
              </a:ext>
            </a:extLst>
          </p:cNvPr>
          <p:cNvSpPr/>
          <p:nvPr/>
        </p:nvSpPr>
        <p:spPr>
          <a:xfrm>
            <a:off x="7985711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68F12A0-82D1-44FB-8F09-2E34AE501A7A}"/>
              </a:ext>
            </a:extLst>
          </p:cNvPr>
          <p:cNvSpPr/>
          <p:nvPr/>
        </p:nvSpPr>
        <p:spPr>
          <a:xfrm>
            <a:off x="8544938" y="3912909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B879B05-D2F4-4BB9-8B90-CC9C0CEE314B}"/>
              </a:ext>
            </a:extLst>
          </p:cNvPr>
          <p:cNvGrpSpPr>
            <a:grpSpLocks noChangeAspect="1"/>
          </p:cNvGrpSpPr>
          <p:nvPr/>
        </p:nvGrpSpPr>
        <p:grpSpPr>
          <a:xfrm>
            <a:off x="7181938" y="1251284"/>
            <a:ext cx="1846548" cy="2255384"/>
            <a:chOff x="3677379" y="2769808"/>
            <a:chExt cx="2531491" cy="3091978"/>
          </a:xfrm>
        </p:grpSpPr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4711616D-F55B-425F-AC91-4C9367DB06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C8976E1-BD29-4127-98A4-9E49680352AF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3F5F884-2A94-49AC-A4BD-84270FA86094}"/>
                </a:ext>
              </a:extLst>
            </p:cNvPr>
            <p:cNvSpPr txBox="1"/>
            <p:nvPr/>
          </p:nvSpPr>
          <p:spPr>
            <a:xfrm>
              <a:off x="4804922" y="3243252"/>
              <a:ext cx="1403948" cy="421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4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265325" y="2875988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24E11C3-9635-4305-BDE8-150DF26AC51F}"/>
              </a:ext>
            </a:extLst>
          </p:cNvPr>
          <p:cNvSpPr/>
          <p:nvPr/>
        </p:nvSpPr>
        <p:spPr>
          <a:xfrm>
            <a:off x="6507289" y="1798644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a[6].col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2FE17225-5FF2-4785-B9BF-C2261E9B646B}"/>
              </a:ext>
            </a:extLst>
          </p:cNvPr>
          <p:cNvGrpSpPr/>
          <p:nvPr/>
        </p:nvGrpSpPr>
        <p:grpSpPr>
          <a:xfrm>
            <a:off x="7060867" y="4366731"/>
            <a:ext cx="1763685" cy="2401190"/>
            <a:chOff x="6381549" y="2769808"/>
            <a:chExt cx="2218518" cy="3046791"/>
          </a:xfrm>
        </p:grpSpPr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2BCD03EB-9A60-4938-8E93-F798F59A5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2B41B3C-3245-4210-9FBE-573B292FCB67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A80DB5F-2FED-4EA6-A98A-1B27E5C62277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60B7DDA8-C910-40E1-AE73-2AAB776EAAC9}"/>
              </a:ext>
            </a:extLst>
          </p:cNvPr>
          <p:cNvSpPr/>
          <p:nvPr/>
        </p:nvSpPr>
        <p:spPr>
          <a:xfrm>
            <a:off x="7706097" y="5215036"/>
            <a:ext cx="1087655" cy="240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F3B19B9-1F3C-49CB-A2B7-2B8D3D43B2AC}"/>
              </a:ext>
            </a:extLst>
          </p:cNvPr>
          <p:cNvSpPr/>
          <p:nvPr/>
        </p:nvSpPr>
        <p:spPr>
          <a:xfrm>
            <a:off x="7762900" y="5861809"/>
            <a:ext cx="1087655" cy="214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75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4908945"/>
            <a:ext cx="4949662" cy="136818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785966" y="2861465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7      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357533-70A5-4F6A-8A07-46A428F56C67}"/>
              </a:ext>
            </a:extLst>
          </p:cNvPr>
          <p:cNvSpPr/>
          <p:nvPr/>
        </p:nvSpPr>
        <p:spPr>
          <a:xfrm>
            <a:off x="5748799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35A4FA4-C915-4A34-A1D4-974205751215}"/>
              </a:ext>
            </a:extLst>
          </p:cNvPr>
          <p:cNvSpPr/>
          <p:nvPr/>
        </p:nvSpPr>
        <p:spPr>
          <a:xfrm>
            <a:off x="6308027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72DB7FD-DCED-45ED-A5E9-F11F0ED380ED}"/>
              </a:ext>
            </a:extLst>
          </p:cNvPr>
          <p:cNvSpPr/>
          <p:nvPr/>
        </p:nvSpPr>
        <p:spPr>
          <a:xfrm>
            <a:off x="6867255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A4BEFA-428C-4A76-ACDC-1E116DDEA4A6}"/>
              </a:ext>
            </a:extLst>
          </p:cNvPr>
          <p:cNvSpPr/>
          <p:nvPr/>
        </p:nvSpPr>
        <p:spPr>
          <a:xfrm>
            <a:off x="7426483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50146CF-A92A-426A-98B5-67CE14FADC52}"/>
              </a:ext>
            </a:extLst>
          </p:cNvPr>
          <p:cNvSpPr/>
          <p:nvPr/>
        </p:nvSpPr>
        <p:spPr>
          <a:xfrm>
            <a:off x="7985711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C86821F-CDC5-4D6D-84FA-E1C776BF4916}"/>
              </a:ext>
            </a:extLst>
          </p:cNvPr>
          <p:cNvSpPr txBox="1"/>
          <p:nvPr/>
        </p:nvSpPr>
        <p:spPr>
          <a:xfrm>
            <a:off x="5748798" y="3278626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starting_pos</a:t>
            </a:r>
            <a:endParaRPr lang="zh-TW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61FBA-62C8-4973-929F-DC9153FC8D46}"/>
              </a:ext>
            </a:extLst>
          </p:cNvPr>
          <p:cNvSpPr/>
          <p:nvPr/>
        </p:nvSpPr>
        <p:spPr>
          <a:xfrm>
            <a:off x="8544938" y="3612774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F178BA5-FBDF-43C9-A035-DBF180D36E9F}"/>
              </a:ext>
            </a:extLst>
          </p:cNvPr>
          <p:cNvSpPr/>
          <p:nvPr/>
        </p:nvSpPr>
        <p:spPr>
          <a:xfrm>
            <a:off x="5748799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19C8843-85CB-4A8C-A8D5-B556281AB538}"/>
              </a:ext>
            </a:extLst>
          </p:cNvPr>
          <p:cNvSpPr/>
          <p:nvPr/>
        </p:nvSpPr>
        <p:spPr>
          <a:xfrm>
            <a:off x="6308027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B60CCAB-CC5E-4E4D-A355-60849ED88799}"/>
              </a:ext>
            </a:extLst>
          </p:cNvPr>
          <p:cNvSpPr/>
          <p:nvPr/>
        </p:nvSpPr>
        <p:spPr>
          <a:xfrm>
            <a:off x="6867255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8ABEB0-EEC8-4A0D-83F1-5784FEE086DC}"/>
              </a:ext>
            </a:extLst>
          </p:cNvPr>
          <p:cNvSpPr/>
          <p:nvPr/>
        </p:nvSpPr>
        <p:spPr>
          <a:xfrm>
            <a:off x="7426483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6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1B0E8-7961-403D-8E13-B99B9DCB1DDA}"/>
              </a:ext>
            </a:extLst>
          </p:cNvPr>
          <p:cNvSpPr/>
          <p:nvPr/>
        </p:nvSpPr>
        <p:spPr>
          <a:xfrm>
            <a:off x="7985711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68F12A0-82D1-44FB-8F09-2E34AE501A7A}"/>
              </a:ext>
            </a:extLst>
          </p:cNvPr>
          <p:cNvSpPr/>
          <p:nvPr/>
        </p:nvSpPr>
        <p:spPr>
          <a:xfrm>
            <a:off x="8544938" y="3912909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B879B05-D2F4-4BB9-8B90-CC9C0CEE314B}"/>
              </a:ext>
            </a:extLst>
          </p:cNvPr>
          <p:cNvGrpSpPr>
            <a:grpSpLocks noChangeAspect="1"/>
          </p:cNvGrpSpPr>
          <p:nvPr/>
        </p:nvGrpSpPr>
        <p:grpSpPr>
          <a:xfrm>
            <a:off x="7181938" y="1251284"/>
            <a:ext cx="1846548" cy="2255384"/>
            <a:chOff x="3677379" y="2769808"/>
            <a:chExt cx="2531491" cy="3091978"/>
          </a:xfrm>
        </p:grpSpPr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4711616D-F55B-425F-AC91-4C9367DB06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C8976E1-BD29-4127-98A4-9E49680352AF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3F5F884-2A94-49AC-A4BD-84270FA86094}"/>
                </a:ext>
              </a:extLst>
            </p:cNvPr>
            <p:cNvSpPr txBox="1"/>
            <p:nvPr/>
          </p:nvSpPr>
          <p:spPr>
            <a:xfrm>
              <a:off x="4804922" y="3243252"/>
              <a:ext cx="1403948" cy="421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4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265325" y="3068493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24E11C3-9635-4305-BDE8-150DF26AC51F}"/>
              </a:ext>
            </a:extLst>
          </p:cNvPr>
          <p:cNvSpPr/>
          <p:nvPr/>
        </p:nvSpPr>
        <p:spPr>
          <a:xfrm>
            <a:off x="6507289" y="1798644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a[7].col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2FE17225-5FF2-4785-B9BF-C2261E9B646B}"/>
              </a:ext>
            </a:extLst>
          </p:cNvPr>
          <p:cNvGrpSpPr/>
          <p:nvPr/>
        </p:nvGrpSpPr>
        <p:grpSpPr>
          <a:xfrm>
            <a:off x="7060867" y="4366731"/>
            <a:ext cx="1763685" cy="2401190"/>
            <a:chOff x="6381549" y="2769808"/>
            <a:chExt cx="2218518" cy="3046791"/>
          </a:xfrm>
        </p:grpSpPr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2BCD03EB-9A60-4938-8E93-F798F59A5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2B41B3C-3245-4210-9FBE-573B292FCB67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A80DB5F-2FED-4EA6-A98A-1B27E5C62277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7F3B19B9-1F3C-49CB-A2B7-2B8D3D43B2AC}"/>
              </a:ext>
            </a:extLst>
          </p:cNvPr>
          <p:cNvSpPr/>
          <p:nvPr/>
        </p:nvSpPr>
        <p:spPr>
          <a:xfrm>
            <a:off x="7762900" y="5861809"/>
            <a:ext cx="1087655" cy="214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86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4908945"/>
            <a:ext cx="4949662" cy="136818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785966" y="2861465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8     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357533-70A5-4F6A-8A07-46A428F56C67}"/>
              </a:ext>
            </a:extLst>
          </p:cNvPr>
          <p:cNvSpPr/>
          <p:nvPr/>
        </p:nvSpPr>
        <p:spPr>
          <a:xfrm>
            <a:off x="5748799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35A4FA4-C915-4A34-A1D4-974205751215}"/>
              </a:ext>
            </a:extLst>
          </p:cNvPr>
          <p:cNvSpPr/>
          <p:nvPr/>
        </p:nvSpPr>
        <p:spPr>
          <a:xfrm>
            <a:off x="6308027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72DB7FD-DCED-45ED-A5E9-F11F0ED380ED}"/>
              </a:ext>
            </a:extLst>
          </p:cNvPr>
          <p:cNvSpPr/>
          <p:nvPr/>
        </p:nvSpPr>
        <p:spPr>
          <a:xfrm>
            <a:off x="6867255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A4BEFA-428C-4A76-ACDC-1E116DDEA4A6}"/>
              </a:ext>
            </a:extLst>
          </p:cNvPr>
          <p:cNvSpPr/>
          <p:nvPr/>
        </p:nvSpPr>
        <p:spPr>
          <a:xfrm>
            <a:off x="7426483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50146CF-A92A-426A-98B5-67CE14FADC52}"/>
              </a:ext>
            </a:extLst>
          </p:cNvPr>
          <p:cNvSpPr/>
          <p:nvPr/>
        </p:nvSpPr>
        <p:spPr>
          <a:xfrm>
            <a:off x="7985711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C86821F-CDC5-4D6D-84FA-E1C776BF4916}"/>
              </a:ext>
            </a:extLst>
          </p:cNvPr>
          <p:cNvSpPr txBox="1"/>
          <p:nvPr/>
        </p:nvSpPr>
        <p:spPr>
          <a:xfrm>
            <a:off x="5748798" y="3278626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starting_pos</a:t>
            </a:r>
            <a:endParaRPr lang="zh-TW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61FBA-62C8-4973-929F-DC9153FC8D46}"/>
              </a:ext>
            </a:extLst>
          </p:cNvPr>
          <p:cNvSpPr/>
          <p:nvPr/>
        </p:nvSpPr>
        <p:spPr>
          <a:xfrm>
            <a:off x="8544938" y="3612774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F178BA5-FBDF-43C9-A035-DBF180D36E9F}"/>
              </a:ext>
            </a:extLst>
          </p:cNvPr>
          <p:cNvSpPr/>
          <p:nvPr/>
        </p:nvSpPr>
        <p:spPr>
          <a:xfrm>
            <a:off x="5748799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19C8843-85CB-4A8C-A8D5-B556281AB538}"/>
              </a:ext>
            </a:extLst>
          </p:cNvPr>
          <p:cNvSpPr/>
          <p:nvPr/>
        </p:nvSpPr>
        <p:spPr>
          <a:xfrm>
            <a:off x="6308027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B60CCAB-CC5E-4E4D-A355-60849ED88799}"/>
              </a:ext>
            </a:extLst>
          </p:cNvPr>
          <p:cNvSpPr/>
          <p:nvPr/>
        </p:nvSpPr>
        <p:spPr>
          <a:xfrm>
            <a:off x="6867255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8ABEB0-EEC8-4A0D-83F1-5784FEE086DC}"/>
              </a:ext>
            </a:extLst>
          </p:cNvPr>
          <p:cNvSpPr/>
          <p:nvPr/>
        </p:nvSpPr>
        <p:spPr>
          <a:xfrm>
            <a:off x="7426483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6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1B0E8-7961-403D-8E13-B99B9DCB1DDA}"/>
              </a:ext>
            </a:extLst>
          </p:cNvPr>
          <p:cNvSpPr/>
          <p:nvPr/>
        </p:nvSpPr>
        <p:spPr>
          <a:xfrm>
            <a:off x="7985711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68F12A0-82D1-44FB-8F09-2E34AE501A7A}"/>
              </a:ext>
            </a:extLst>
          </p:cNvPr>
          <p:cNvSpPr/>
          <p:nvPr/>
        </p:nvSpPr>
        <p:spPr>
          <a:xfrm>
            <a:off x="8544938" y="3912909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B879B05-D2F4-4BB9-8B90-CC9C0CEE314B}"/>
              </a:ext>
            </a:extLst>
          </p:cNvPr>
          <p:cNvGrpSpPr>
            <a:grpSpLocks noChangeAspect="1"/>
          </p:cNvGrpSpPr>
          <p:nvPr/>
        </p:nvGrpSpPr>
        <p:grpSpPr>
          <a:xfrm>
            <a:off x="7181938" y="1251284"/>
            <a:ext cx="1846548" cy="2255384"/>
            <a:chOff x="3677379" y="2769808"/>
            <a:chExt cx="2531491" cy="3091978"/>
          </a:xfrm>
        </p:grpSpPr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4711616D-F55B-425F-AC91-4C9367DB06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C8976E1-BD29-4127-98A4-9E49680352AF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3F5F884-2A94-49AC-A4BD-84270FA86094}"/>
                </a:ext>
              </a:extLst>
            </p:cNvPr>
            <p:cNvSpPr txBox="1"/>
            <p:nvPr/>
          </p:nvSpPr>
          <p:spPr>
            <a:xfrm>
              <a:off x="4804922" y="3243252"/>
              <a:ext cx="1403948" cy="421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4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265325" y="3289874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24E11C3-9635-4305-BDE8-150DF26AC51F}"/>
              </a:ext>
            </a:extLst>
          </p:cNvPr>
          <p:cNvSpPr/>
          <p:nvPr/>
        </p:nvSpPr>
        <p:spPr>
          <a:xfrm>
            <a:off x="6507289" y="1798644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a[8].col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2FE17225-5FF2-4785-B9BF-C2261E9B646B}"/>
              </a:ext>
            </a:extLst>
          </p:cNvPr>
          <p:cNvGrpSpPr/>
          <p:nvPr/>
        </p:nvGrpSpPr>
        <p:grpSpPr>
          <a:xfrm>
            <a:off x="7060867" y="4366731"/>
            <a:ext cx="1763685" cy="2401190"/>
            <a:chOff x="6381549" y="2769808"/>
            <a:chExt cx="2218518" cy="3046791"/>
          </a:xfrm>
        </p:grpSpPr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2BCD03EB-9A60-4938-8E93-F798F59A5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2B41B3C-3245-4210-9FBE-573B292FCB67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A80DB5F-2FED-4EA6-A98A-1B27E5C62277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1" name="文字方塊 30">
            <a:hlinkClick r:id="rId5" action="ppaction://hlinksldjump"/>
          </p:cNvPr>
          <p:cNvSpPr txBox="1"/>
          <p:nvPr/>
        </p:nvSpPr>
        <p:spPr>
          <a:xfrm>
            <a:off x="8064858" y="-420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回</a:t>
            </a:r>
            <a:r>
              <a:rPr lang="en-US" altLang="zh-TW" dirty="0">
                <a:ea typeface="標楷體" panose="03000509000000000000" pitchFamily="65" charset="-120"/>
              </a:rPr>
              <a:t>outline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173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DFED3C-8EDF-40CC-8BE8-C0B1A892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Matrix Multiplication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8E2B8C-61FA-4187-B994-5F22FC01C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做法說明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17648B8-CD8B-4222-B7BB-8E254828B000}"/>
              </a:ext>
            </a:extLst>
          </p:cNvPr>
          <p:cNvSpPr txBox="1"/>
          <p:nvPr/>
        </p:nvSpPr>
        <p:spPr>
          <a:xfrm>
            <a:off x="248975" y="2351209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2CF9A08-FAC2-481B-BEAE-278DA770013F}"/>
              </a:ext>
            </a:extLst>
          </p:cNvPr>
          <p:cNvSpPr txBox="1"/>
          <p:nvPr/>
        </p:nvSpPr>
        <p:spPr>
          <a:xfrm>
            <a:off x="214918" y="426085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222D6CB2-389E-4E97-8E6C-A3DCCD294B22}"/>
              </a:ext>
            </a:extLst>
          </p:cNvPr>
          <p:cNvSpPr/>
          <p:nvPr/>
        </p:nvSpPr>
        <p:spPr>
          <a:xfrm>
            <a:off x="4712478" y="4673602"/>
            <a:ext cx="580872" cy="500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00F6653-E956-43EF-A33B-9BCF8713D77A}"/>
              </a:ext>
            </a:extLst>
          </p:cNvPr>
          <p:cNvSpPr/>
          <p:nvPr/>
        </p:nvSpPr>
        <p:spPr>
          <a:xfrm>
            <a:off x="4448884" y="5122102"/>
            <a:ext cx="1108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transpose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DFB9A13-580D-4935-8635-414CFE29A28C}"/>
              </a:ext>
            </a:extLst>
          </p:cNvPr>
          <p:cNvSpPr txBox="1"/>
          <p:nvPr/>
        </p:nvSpPr>
        <p:spPr>
          <a:xfrm>
            <a:off x="628650" y="1388825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實作稀疏矩陣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a*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矩陣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b=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矩陣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688ABF59-667A-481B-B2BE-7E67430B4EAE}"/>
              </a:ext>
            </a:extLst>
          </p:cNvPr>
          <p:cNvGrpSpPr/>
          <p:nvPr/>
        </p:nvGrpSpPr>
        <p:grpSpPr>
          <a:xfrm>
            <a:off x="2647232" y="2466065"/>
            <a:ext cx="1846548" cy="1301116"/>
            <a:chOff x="2968664" y="1915317"/>
            <a:chExt cx="1846548" cy="1301116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8ED54F5D-5542-4A0B-ACEE-7C9C38B310D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68664" y="1915317"/>
              <a:ext cx="1846548" cy="1224123"/>
              <a:chOff x="3677379" y="2769808"/>
              <a:chExt cx="2531491" cy="1678189"/>
            </a:xfrm>
          </p:grpSpPr>
          <p:pic>
            <p:nvPicPr>
              <p:cNvPr id="19" name="圖片 18">
                <a:extLst>
                  <a:ext uri="{FF2B5EF4-FFF2-40B4-BE49-F238E27FC236}">
                    <a16:creationId xmlns:a16="http://schemas.microsoft.com/office/drawing/2014/main" id="{B0063DAE-548D-4BF2-8ECB-B83527B3C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" b="46622"/>
              <a:stretch/>
            </p:blipFill>
            <p:spPr>
              <a:xfrm>
                <a:off x="3677379" y="2769808"/>
                <a:ext cx="2417891" cy="1678189"/>
              </a:xfrm>
              <a:prstGeom prst="rect">
                <a:avLst/>
              </a:prstGeom>
            </p:spPr>
          </p:pic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DAF68DE-94B2-45E8-A987-0F70FAA85815}"/>
                  </a:ext>
                </a:extLst>
              </p:cNvPr>
              <p:cNvSpPr/>
              <p:nvPr/>
            </p:nvSpPr>
            <p:spPr>
              <a:xfrm>
                <a:off x="4138863" y="3003082"/>
                <a:ext cx="2059806" cy="587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E61C10B4-4386-41B5-B4DE-EA4273179903}"/>
                  </a:ext>
                </a:extLst>
              </p:cNvPr>
              <p:cNvSpPr txBox="1"/>
              <p:nvPr/>
            </p:nvSpPr>
            <p:spPr>
              <a:xfrm>
                <a:off x="4804922" y="3243252"/>
                <a:ext cx="1403948" cy="421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TW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AE28597-4378-4E42-BD90-9E132A9D4515}"/>
                </a:ext>
              </a:extLst>
            </p:cNvPr>
            <p:cNvSpPr/>
            <p:nvPr/>
          </p:nvSpPr>
          <p:spPr>
            <a:xfrm>
              <a:off x="3677566" y="2270296"/>
              <a:ext cx="1104900" cy="869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C153F954-FC22-4499-8B69-D6121F797558}"/>
                </a:ext>
              </a:extLst>
            </p:cNvPr>
            <p:cNvSpPr txBox="1"/>
            <p:nvPr/>
          </p:nvSpPr>
          <p:spPr>
            <a:xfrm>
              <a:off x="3780798" y="2262326"/>
              <a:ext cx="10342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lain" startAt="3"/>
              </a:pPr>
              <a:r>
                <a:rPr lang="en-US" altLang="zh-TW" sz="1400" dirty="0">
                  <a:solidFill>
                    <a:srgbClr val="003469"/>
                  </a:solidFill>
                </a:rPr>
                <a:t>3        3</a:t>
              </a:r>
            </a:p>
            <a:p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3</a:t>
              </a:r>
              <a:endParaRPr lang="en-US" altLang="zh-TW" sz="1400" dirty="0">
                <a:solidFill>
                  <a:srgbClr val="003469"/>
                </a:solidFill>
              </a:endParaRPr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BAEEA9E9-CD17-4F2E-B270-CA84371CA37F}"/>
              </a:ext>
            </a:extLst>
          </p:cNvPr>
          <p:cNvGrpSpPr/>
          <p:nvPr/>
        </p:nvGrpSpPr>
        <p:grpSpPr>
          <a:xfrm>
            <a:off x="2575347" y="4225945"/>
            <a:ext cx="1910992" cy="1301116"/>
            <a:chOff x="2920210" y="4036240"/>
            <a:chExt cx="1910992" cy="1301116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09862E7C-F2B8-4D47-99DC-18BCCC6D237A}"/>
                </a:ext>
              </a:extLst>
            </p:cNvPr>
            <p:cNvGrpSpPr/>
            <p:nvPr/>
          </p:nvGrpSpPr>
          <p:grpSpPr>
            <a:xfrm>
              <a:off x="2984654" y="4036240"/>
              <a:ext cx="1846548" cy="1301116"/>
              <a:chOff x="2968664" y="1915317"/>
              <a:chExt cx="1846548" cy="1301116"/>
            </a:xfrm>
          </p:grpSpPr>
          <p:grpSp>
            <p:nvGrpSpPr>
              <p:cNvPr id="27" name="群組 26">
                <a:extLst>
                  <a:ext uri="{FF2B5EF4-FFF2-40B4-BE49-F238E27FC236}">
                    <a16:creationId xmlns:a16="http://schemas.microsoft.com/office/drawing/2014/main" id="{5E2EB704-F216-452D-804B-C5D0862DA44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968664" y="1915317"/>
                <a:ext cx="1846548" cy="1224123"/>
                <a:chOff x="3677379" y="2769808"/>
                <a:chExt cx="2531491" cy="1678189"/>
              </a:xfrm>
            </p:grpSpPr>
            <p:pic>
              <p:nvPicPr>
                <p:cNvPr id="30" name="圖片 29">
                  <a:extLst>
                    <a:ext uri="{FF2B5EF4-FFF2-40B4-BE49-F238E27FC236}">
                      <a16:creationId xmlns:a16="http://schemas.microsoft.com/office/drawing/2014/main" id="{D74E133E-A8F5-4DBD-81D8-478B3C28F8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1" b="46622"/>
                <a:stretch/>
              </p:blipFill>
              <p:spPr>
                <a:xfrm>
                  <a:off x="3677379" y="2769808"/>
                  <a:ext cx="2417891" cy="1678189"/>
                </a:xfrm>
                <a:prstGeom prst="rect">
                  <a:avLst/>
                </a:prstGeom>
              </p:spPr>
            </p:pic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F338BEEA-7D62-4BFB-914E-657114B82774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52C5FE9D-FEFD-41BF-A057-EC9C828997EF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DF25085-02AE-4BC6-A1BD-3553738D65C6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1CED96EF-81CB-49FC-8E02-EE2B904BEC6F}"/>
                  </a:ext>
                </a:extLst>
              </p:cNvPr>
              <p:cNvSpPr txBox="1"/>
              <p:nvPr/>
            </p:nvSpPr>
            <p:spPr>
              <a:xfrm>
                <a:off x="3780798" y="2262326"/>
                <a:ext cx="103425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lain" startAt="3"/>
                </a:pPr>
                <a:r>
                  <a:rPr lang="en-US" altLang="zh-TW" sz="1400" dirty="0">
                    <a:solidFill>
                      <a:srgbClr val="003469"/>
                    </a:solidFill>
                  </a:rPr>
                  <a:t>3        3</a:t>
                </a:r>
              </a:p>
              <a:p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2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2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3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</p:txBody>
          </p:sp>
        </p:grpSp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ABF4EC59-6FBA-4C47-8B34-7B4B5ED8C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20210" y="4407621"/>
              <a:ext cx="218115" cy="240679"/>
            </a:xfrm>
            <a:prstGeom prst="rect">
              <a:avLst/>
            </a:prstGeom>
          </p:spPr>
        </p:pic>
      </p:grpSp>
      <p:sp>
        <p:nvSpPr>
          <p:cNvPr id="35" name="箭號: 向右 34">
            <a:extLst>
              <a:ext uri="{FF2B5EF4-FFF2-40B4-BE49-F238E27FC236}">
                <a16:creationId xmlns:a16="http://schemas.microsoft.com/office/drawing/2014/main" id="{8AD05108-3EF1-4609-94D0-3E2D0000BBFE}"/>
              </a:ext>
            </a:extLst>
          </p:cNvPr>
          <p:cNvSpPr/>
          <p:nvPr/>
        </p:nvSpPr>
        <p:spPr>
          <a:xfrm>
            <a:off x="2027743" y="2961218"/>
            <a:ext cx="580872" cy="500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箭號: 向右 35">
            <a:extLst>
              <a:ext uri="{FF2B5EF4-FFF2-40B4-BE49-F238E27FC236}">
                <a16:creationId xmlns:a16="http://schemas.microsoft.com/office/drawing/2014/main" id="{5E87B2D9-193E-4470-99B9-18A12915B4F0}"/>
              </a:ext>
            </a:extLst>
          </p:cNvPr>
          <p:cNvSpPr/>
          <p:nvPr/>
        </p:nvSpPr>
        <p:spPr>
          <a:xfrm>
            <a:off x="2005833" y="4755723"/>
            <a:ext cx="580872" cy="500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CE729B9A-BDE5-4FA7-90F6-D8587D96A77B}"/>
              </a:ext>
            </a:extLst>
          </p:cNvPr>
          <p:cNvGrpSpPr/>
          <p:nvPr/>
        </p:nvGrpSpPr>
        <p:grpSpPr>
          <a:xfrm>
            <a:off x="5887519" y="4239740"/>
            <a:ext cx="1872040" cy="1301116"/>
            <a:chOff x="2968664" y="1915317"/>
            <a:chExt cx="1872040" cy="1301116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72961D41-0891-410D-BF6D-CDE1D17CDD7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68664" y="1915317"/>
              <a:ext cx="1846548" cy="1224123"/>
              <a:chOff x="3677379" y="2769808"/>
              <a:chExt cx="2531491" cy="1678189"/>
            </a:xfrm>
          </p:grpSpPr>
          <p:pic>
            <p:nvPicPr>
              <p:cNvPr id="41" name="圖片 40">
                <a:extLst>
                  <a:ext uri="{FF2B5EF4-FFF2-40B4-BE49-F238E27FC236}">
                    <a16:creationId xmlns:a16="http://schemas.microsoft.com/office/drawing/2014/main" id="{26538F43-0B14-4E5A-B154-1B1E9D631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" b="46622"/>
              <a:stretch/>
            </p:blipFill>
            <p:spPr>
              <a:xfrm>
                <a:off x="3677379" y="2769808"/>
                <a:ext cx="2417891" cy="1678189"/>
              </a:xfrm>
              <a:prstGeom prst="rect">
                <a:avLst/>
              </a:prstGeom>
            </p:spPr>
          </p:pic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0EB39F91-FA96-47DA-BACF-601A3423525D}"/>
                  </a:ext>
                </a:extLst>
              </p:cNvPr>
              <p:cNvSpPr/>
              <p:nvPr/>
            </p:nvSpPr>
            <p:spPr>
              <a:xfrm>
                <a:off x="4138863" y="3003082"/>
                <a:ext cx="2059806" cy="587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B91611E0-E75F-4E14-9C36-0F260A0320C2}"/>
                  </a:ext>
                </a:extLst>
              </p:cNvPr>
              <p:cNvSpPr txBox="1"/>
              <p:nvPr/>
            </p:nvSpPr>
            <p:spPr>
              <a:xfrm>
                <a:off x="4804922" y="3243252"/>
                <a:ext cx="1403948" cy="421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TW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64B0198-AB0F-4C21-8751-9DEE233B47B2}"/>
                </a:ext>
              </a:extLst>
            </p:cNvPr>
            <p:cNvSpPr/>
            <p:nvPr/>
          </p:nvSpPr>
          <p:spPr>
            <a:xfrm>
              <a:off x="3677566" y="2270296"/>
              <a:ext cx="1104900" cy="869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29F7C8A9-DD0E-40CE-A4AC-C82C4B722146}"/>
                </a:ext>
              </a:extLst>
            </p:cNvPr>
            <p:cNvSpPr txBox="1"/>
            <p:nvPr/>
          </p:nvSpPr>
          <p:spPr>
            <a:xfrm>
              <a:off x="3780798" y="2262326"/>
              <a:ext cx="10599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lain" startAt="3"/>
              </a:pPr>
              <a:r>
                <a:rPr lang="en-US" altLang="zh-TW" sz="1400" dirty="0">
                  <a:solidFill>
                    <a:srgbClr val="003469"/>
                  </a:solidFill>
                </a:rPr>
                <a:t>3        3</a:t>
              </a:r>
            </a:p>
            <a:p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>
                  <a:solidFill>
                    <a:srgbClr val="003469"/>
                  </a:solidFill>
                </a:rPr>
                <a:t>2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3</a:t>
              </a:r>
              <a:endParaRPr lang="en-US" altLang="zh-TW" sz="1400" dirty="0">
                <a:solidFill>
                  <a:srgbClr val="003469"/>
                </a:solidFill>
              </a:endParaRPr>
            </a:p>
          </p:txBody>
        </p: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5D94D39-248A-48F9-A434-23C3178D6BD4}"/>
              </a:ext>
            </a:extLst>
          </p:cNvPr>
          <p:cNvSpPr txBox="1"/>
          <p:nvPr/>
        </p:nvSpPr>
        <p:spPr>
          <a:xfrm>
            <a:off x="5500220" y="4590191"/>
            <a:ext cx="51488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rgbClr val="00346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newB</a:t>
            </a:r>
            <a:endParaRPr lang="zh-TW" altLang="en-US" sz="1100" dirty="0">
              <a:solidFill>
                <a:srgbClr val="003469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500959" y="2761668"/>
                <a:ext cx="1439817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59" y="2761668"/>
                <a:ext cx="1439817" cy="9766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509949" y="4540984"/>
                <a:ext cx="1439818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49" y="4540984"/>
                <a:ext cx="1439818" cy="9766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字方塊 54">
            <a:hlinkClick r:id="rId7" action="ppaction://hlinksldjump"/>
          </p:cNvPr>
          <p:cNvSpPr txBox="1"/>
          <p:nvPr/>
        </p:nvSpPr>
        <p:spPr>
          <a:xfrm>
            <a:off x="8064858" y="-420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回</a:t>
            </a:r>
            <a:r>
              <a:rPr lang="en-US" altLang="zh-TW" dirty="0">
                <a:ea typeface="標楷體" panose="03000509000000000000" pitchFamily="65" charset="-120"/>
              </a:rPr>
              <a:t>outline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692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EEA42-10C4-4245-B86D-79FF1F1A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1-dimension array addressing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BE24F6-4DA8-40E3-9DC4-CB672CE98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int main(void) {</a:t>
            </a:r>
          </a:p>
          <a:p>
            <a:pPr marL="0" indent="0">
              <a:buNone/>
            </a:pPr>
            <a:r>
              <a:rPr lang="en-US" altLang="zh-TW" sz="2000" dirty="0"/>
              <a:t>    int one[] = {0, 1, 2, 3, 4};</a:t>
            </a:r>
          </a:p>
          <a:p>
            <a:pPr marL="0" indent="0">
              <a:buNone/>
            </a:pPr>
            <a:r>
              <a:rPr lang="en-US" altLang="zh-TW" sz="2000" dirty="0"/>
              <a:t>    print1(&amp;one[0], 5);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</a:p>
          <a:p>
            <a:pPr marL="0" indent="0">
              <a:buNone/>
            </a:pPr>
            <a:endParaRPr lang="zh-TW" altLang="en-US" sz="2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25C989-DB8D-4744-82C3-80C17762B384}"/>
              </a:ext>
            </a:extLst>
          </p:cNvPr>
          <p:cNvSpPr txBox="1"/>
          <p:nvPr/>
        </p:nvSpPr>
        <p:spPr>
          <a:xfrm>
            <a:off x="628650" y="1388825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顯示一個陣列的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value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72D1CE-5DC1-4E91-BCF1-08EF89E8DAD8}"/>
              </a:ext>
            </a:extLst>
          </p:cNvPr>
          <p:cNvSpPr/>
          <p:nvPr/>
        </p:nvSpPr>
        <p:spPr>
          <a:xfrm>
            <a:off x="1289785" y="2165684"/>
            <a:ext cx="4427621" cy="413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3686013D-5F00-49A7-93D7-539B3BA21A2F}"/>
              </a:ext>
            </a:extLst>
          </p:cNvPr>
          <p:cNvGrpSpPr/>
          <p:nvPr/>
        </p:nvGrpSpPr>
        <p:grpSpPr>
          <a:xfrm>
            <a:off x="1577907" y="3643935"/>
            <a:ext cx="4942481" cy="1217533"/>
            <a:chOff x="1577907" y="3643935"/>
            <a:chExt cx="4942481" cy="1217533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80543C8C-DB81-403B-AB4C-AEF6C7AEB4D1}"/>
                </a:ext>
              </a:extLst>
            </p:cNvPr>
            <p:cNvGrpSpPr/>
            <p:nvPr/>
          </p:nvGrpSpPr>
          <p:grpSpPr>
            <a:xfrm>
              <a:off x="2525902" y="4418706"/>
              <a:ext cx="3994486" cy="442762"/>
              <a:chOff x="2521817" y="4120430"/>
              <a:chExt cx="3994486" cy="442762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A3DC92E-B5DB-43AD-B91B-3DF789342B73}"/>
                  </a:ext>
                </a:extLst>
              </p:cNvPr>
              <p:cNvSpPr/>
              <p:nvPr/>
            </p:nvSpPr>
            <p:spPr>
              <a:xfrm>
                <a:off x="2521817" y="412043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0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446336D-23F4-4CC9-9946-5EF7F370D801}"/>
                  </a:ext>
                </a:extLst>
              </p:cNvPr>
              <p:cNvSpPr/>
              <p:nvPr/>
            </p:nvSpPr>
            <p:spPr>
              <a:xfrm>
                <a:off x="3320714" y="412043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1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9F4A0D3-71ED-421E-AE68-36037237EC83}"/>
                  </a:ext>
                </a:extLst>
              </p:cNvPr>
              <p:cNvSpPr/>
              <p:nvPr/>
            </p:nvSpPr>
            <p:spPr>
              <a:xfrm>
                <a:off x="4119611" y="412043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2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26F38B2-56D3-4E16-83C4-222D0C5E04B3}"/>
                  </a:ext>
                </a:extLst>
              </p:cNvPr>
              <p:cNvSpPr/>
              <p:nvPr/>
            </p:nvSpPr>
            <p:spPr>
              <a:xfrm>
                <a:off x="4918508" y="412043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3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797370B-4E97-4630-A7A9-AC46E58F2B3F}"/>
                  </a:ext>
                </a:extLst>
              </p:cNvPr>
              <p:cNvSpPr/>
              <p:nvPr/>
            </p:nvSpPr>
            <p:spPr>
              <a:xfrm>
                <a:off x="5717406" y="412043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4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AFD846C-5974-4489-A5D5-98990DE1C3CF}"/>
                </a:ext>
              </a:extLst>
            </p:cNvPr>
            <p:cNvSpPr txBox="1"/>
            <p:nvPr/>
          </p:nvSpPr>
          <p:spPr>
            <a:xfrm>
              <a:off x="1751157" y="4455421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one</a:t>
              </a:r>
              <a:endParaRPr lang="zh-TW" altLang="en-US" dirty="0"/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135BA74D-2737-4727-9E17-641677BEB342}"/>
                </a:ext>
              </a:extLst>
            </p:cNvPr>
            <p:cNvGrpSpPr/>
            <p:nvPr/>
          </p:nvGrpSpPr>
          <p:grpSpPr>
            <a:xfrm>
              <a:off x="2521817" y="3643935"/>
              <a:ext cx="3994486" cy="442762"/>
              <a:chOff x="2521817" y="4120430"/>
              <a:chExt cx="3994486" cy="442762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F0FCA64-A038-4C6A-B1CB-FCB51B9EB41A}"/>
                  </a:ext>
                </a:extLst>
              </p:cNvPr>
              <p:cNvSpPr/>
              <p:nvPr/>
            </p:nvSpPr>
            <p:spPr>
              <a:xfrm>
                <a:off x="2521817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0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632F480-B1A1-4153-B974-2BFA2BCD72B3}"/>
                  </a:ext>
                </a:extLst>
              </p:cNvPr>
              <p:cNvSpPr/>
              <p:nvPr/>
            </p:nvSpPr>
            <p:spPr>
              <a:xfrm>
                <a:off x="3320714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1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76F5009-04D2-45DB-A857-0B75155ADB81}"/>
                  </a:ext>
                </a:extLst>
              </p:cNvPr>
              <p:cNvSpPr/>
              <p:nvPr/>
            </p:nvSpPr>
            <p:spPr>
              <a:xfrm>
                <a:off x="4119611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2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82F886B-5139-4616-BB7D-21E3F8A6417F}"/>
                  </a:ext>
                </a:extLst>
              </p:cNvPr>
              <p:cNvSpPr/>
              <p:nvPr/>
            </p:nvSpPr>
            <p:spPr>
              <a:xfrm>
                <a:off x="4918508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3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E54299F-C5CB-4EA0-8D3F-530F3D32EA4E}"/>
                  </a:ext>
                </a:extLst>
              </p:cNvPr>
              <p:cNvSpPr/>
              <p:nvPr/>
            </p:nvSpPr>
            <p:spPr>
              <a:xfrm>
                <a:off x="5717406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4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A1175F4F-3840-486E-8443-7FB94D2F63CE}"/>
                </a:ext>
              </a:extLst>
            </p:cNvPr>
            <p:cNvSpPr txBox="1"/>
            <p:nvPr/>
          </p:nvSpPr>
          <p:spPr>
            <a:xfrm>
              <a:off x="1577907" y="3678396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索引值</a:t>
              </a:r>
            </a:p>
          </p:txBody>
        </p: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5F7DDD6A-EF1F-4A6E-B007-C9ABBC7538D7}"/>
                </a:ext>
              </a:extLst>
            </p:cNvPr>
            <p:cNvGrpSpPr/>
            <p:nvPr/>
          </p:nvGrpSpPr>
          <p:grpSpPr>
            <a:xfrm>
              <a:off x="2521817" y="3966605"/>
              <a:ext cx="3994486" cy="442762"/>
              <a:chOff x="2521817" y="4120430"/>
              <a:chExt cx="3994486" cy="442762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FA397C6-EED0-4B2B-9CDE-5B4AAC85198F}"/>
                  </a:ext>
                </a:extLst>
              </p:cNvPr>
              <p:cNvSpPr/>
              <p:nvPr/>
            </p:nvSpPr>
            <p:spPr>
              <a:xfrm>
                <a:off x="2521817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06422284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9B7DED8F-B6D4-418B-9448-7468C4426E8A}"/>
                  </a:ext>
                </a:extLst>
              </p:cNvPr>
              <p:cNvSpPr/>
              <p:nvPr/>
            </p:nvSpPr>
            <p:spPr>
              <a:xfrm>
                <a:off x="3320714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06422288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43DCBA2-30BE-4E83-892C-0F77836513B3}"/>
                  </a:ext>
                </a:extLst>
              </p:cNvPr>
              <p:cNvSpPr/>
              <p:nvPr/>
            </p:nvSpPr>
            <p:spPr>
              <a:xfrm>
                <a:off x="4119611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06422292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8693EFC-18CB-4C72-92AD-EFE9FF51E923}"/>
                  </a:ext>
                </a:extLst>
              </p:cNvPr>
              <p:cNvSpPr/>
              <p:nvPr/>
            </p:nvSpPr>
            <p:spPr>
              <a:xfrm>
                <a:off x="4918508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06422296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2FD25EBA-9C6D-4AAB-8D1D-E848B69BD89A}"/>
                  </a:ext>
                </a:extLst>
              </p:cNvPr>
              <p:cNvSpPr/>
              <p:nvPr/>
            </p:nvSpPr>
            <p:spPr>
              <a:xfrm>
                <a:off x="5717406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06422300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A42BC12C-4CAF-4702-9B56-BF7D2945E5B8}"/>
                </a:ext>
              </a:extLst>
            </p:cNvPr>
            <p:cNvSpPr txBox="1"/>
            <p:nvPr/>
          </p:nvSpPr>
          <p:spPr>
            <a:xfrm>
              <a:off x="1577907" y="4001066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address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9383E7C-A064-4CA4-B199-C57ABBC17DE2}"/>
              </a:ext>
            </a:extLst>
          </p:cNvPr>
          <p:cNvSpPr txBox="1"/>
          <p:nvPr/>
        </p:nvSpPr>
        <p:spPr>
          <a:xfrm>
            <a:off x="2294896" y="5556500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*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每個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int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bytes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，所以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之間的間隔差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215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群組 118"/>
          <p:cNvGrpSpPr/>
          <p:nvPr/>
        </p:nvGrpSpPr>
        <p:grpSpPr>
          <a:xfrm>
            <a:off x="5420233" y="249675"/>
            <a:ext cx="1735796" cy="1346402"/>
            <a:chOff x="5979167" y="2981129"/>
            <a:chExt cx="1735796" cy="1346402"/>
          </a:xfrm>
        </p:grpSpPr>
        <p:grpSp>
          <p:nvGrpSpPr>
            <p:cNvPr id="120" name="群組 119">
              <a:extLst>
                <a:ext uri="{FF2B5EF4-FFF2-40B4-BE49-F238E27FC236}">
                  <a16:creationId xmlns:a16="http://schemas.microsoft.com/office/drawing/2014/main" id="{688ABF59-667A-481B-B2BE-7E67430B4EAE}"/>
                </a:ext>
              </a:extLst>
            </p:cNvPr>
            <p:cNvGrpSpPr/>
            <p:nvPr/>
          </p:nvGrpSpPr>
          <p:grpSpPr>
            <a:xfrm>
              <a:off x="5979167" y="2981129"/>
              <a:ext cx="1735796" cy="1346402"/>
              <a:chOff x="3305284" y="2085475"/>
              <a:chExt cx="1735796" cy="1346402"/>
            </a:xfrm>
          </p:grpSpPr>
          <p:grpSp>
            <p:nvGrpSpPr>
              <p:cNvPr id="123" name="群組 122">
                <a:extLst>
                  <a:ext uri="{FF2B5EF4-FFF2-40B4-BE49-F238E27FC236}">
                    <a16:creationId xmlns:a16="http://schemas.microsoft.com/office/drawing/2014/main" id="{8ED54F5D-5542-4A0B-ACEE-7C9C38B310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126" name="圖片 125">
                  <a:extLst>
                    <a:ext uri="{FF2B5EF4-FFF2-40B4-BE49-F238E27FC236}">
                      <a16:creationId xmlns:a16="http://schemas.microsoft.com/office/drawing/2014/main" id="{B0063DAE-548D-4BF2-8ECB-B83527B3C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3892" t="16353" b="46622"/>
                <a:stretch/>
              </p:blipFill>
              <p:spPr>
                <a:xfrm>
                  <a:off x="4255047" y="3283895"/>
                  <a:ext cx="1840222" cy="1164102"/>
                </a:xfrm>
                <a:prstGeom prst="rect">
                  <a:avLst/>
                </a:prstGeom>
              </p:spPr>
            </p:pic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CDAF68DE-94B2-45E8-A987-0F70FAA85815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28" name="文字方塊 127">
                  <a:extLst>
                    <a:ext uri="{FF2B5EF4-FFF2-40B4-BE49-F238E27FC236}">
                      <a16:creationId xmlns:a16="http://schemas.microsoft.com/office/drawing/2014/main" id="{E61C10B4-4386-41B5-B4DE-EA4273179903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1AE28597-4378-4E42-BD90-9E132A9D4515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5" name="文字方塊 124">
                <a:extLst>
                  <a:ext uri="{FF2B5EF4-FFF2-40B4-BE49-F238E27FC236}">
                    <a16:creationId xmlns:a16="http://schemas.microsoft.com/office/drawing/2014/main" id="{C153F954-FC22-4499-8B69-D6121F797558}"/>
                  </a:ext>
                </a:extLst>
              </p:cNvPr>
              <p:cNvSpPr txBox="1"/>
              <p:nvPr/>
            </p:nvSpPr>
            <p:spPr>
              <a:xfrm>
                <a:off x="3470898" y="2262326"/>
                <a:ext cx="157018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3      3        3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1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2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2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3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    3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</p:txBody>
          </p:sp>
        </p:grpSp>
        <p:pic>
          <p:nvPicPr>
            <p:cNvPr id="121" name="圖片 120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9" t="17122" r="78237" b="46622"/>
            <a:stretch/>
          </p:blipFill>
          <p:spPr>
            <a:xfrm>
              <a:off x="6112141" y="3203609"/>
              <a:ext cx="375385" cy="831485"/>
            </a:xfrm>
            <a:prstGeom prst="rect">
              <a:avLst/>
            </a:prstGeom>
          </p:spPr>
        </p:pic>
        <p:pic>
          <p:nvPicPr>
            <p:cNvPr id="122" name="圖片 121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892" t="2" b="92296"/>
            <a:stretch/>
          </p:blipFill>
          <p:spPr>
            <a:xfrm>
              <a:off x="6059252" y="2989305"/>
              <a:ext cx="1342315" cy="176643"/>
            </a:xfrm>
            <a:prstGeom prst="rect">
              <a:avLst/>
            </a:prstGeom>
          </p:spPr>
        </p:pic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9541"/>
            <a:ext cx="5382352" cy="534845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143"/>
            <a:ext cx="5245767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initial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rowsA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zh-TW" altLang="en-US" dirty="0" smtClean="0">
                <a:latin typeface="Consolas" panose="020B0609020204030204" pitchFamily="49" charset="0"/>
              </a:rPr>
              <a:t>     </a:t>
            </a:r>
            <a:r>
              <a:rPr lang="en-US" altLang="zh-TW" dirty="0" err="1" smtClean="0">
                <a:latin typeface="Consolas" panose="020B0609020204030204" pitchFamily="49" charset="0"/>
              </a:rPr>
              <a:t>colsB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colsA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totalA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totalB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row=a[1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=0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5962266" y="668590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667469" y="2329449"/>
            <a:ext cx="3789028" cy="2426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385252" y="2127584"/>
            <a:ext cx="24641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a[</a:t>
            </a:r>
            <a:r>
              <a:rPr lang="en-US" altLang="zh-TW" dirty="0" err="1" smtClean="0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row=0, row=0 </a:t>
            </a:r>
          </a:p>
          <a:p>
            <a:r>
              <a:rPr lang="en-US" altLang="zh-TW" dirty="0" smtClean="0">
                <a:latin typeface="Consolas" panose="020B0609020204030204" pitchFamily="49" charset="0"/>
              </a:rPr>
              <a:t>=&gt; False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3508" y="1153306"/>
            <a:ext cx="207008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382353" y="1557213"/>
            <a:ext cx="367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1, j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rowBegin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1, column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142" name="群組 141"/>
          <p:cNvGrpSpPr/>
          <p:nvPr/>
        </p:nvGrpSpPr>
        <p:grpSpPr>
          <a:xfrm>
            <a:off x="7136723" y="249675"/>
            <a:ext cx="1934204" cy="1325898"/>
            <a:chOff x="7136723" y="249675"/>
            <a:chExt cx="1934204" cy="1325898"/>
          </a:xfrm>
        </p:grpSpPr>
        <p:grpSp>
          <p:nvGrpSpPr>
            <p:cNvPr id="130" name="群組 129"/>
            <p:cNvGrpSpPr/>
            <p:nvPr/>
          </p:nvGrpSpPr>
          <p:grpSpPr>
            <a:xfrm>
              <a:off x="7136723" y="249675"/>
              <a:ext cx="1687937" cy="1053966"/>
              <a:chOff x="6046129" y="4409898"/>
              <a:chExt cx="1687937" cy="1053966"/>
            </a:xfrm>
          </p:grpSpPr>
          <p:grpSp>
            <p:nvGrpSpPr>
              <p:cNvPr id="132" name="群組 131">
                <a:extLst>
                  <a:ext uri="{FF2B5EF4-FFF2-40B4-BE49-F238E27FC236}">
                    <a16:creationId xmlns:a16="http://schemas.microsoft.com/office/drawing/2014/main" id="{CE729B9A-BDE5-4FA7-90F6-D8587D96A77B}"/>
                  </a:ext>
                </a:extLst>
              </p:cNvPr>
              <p:cNvGrpSpPr/>
              <p:nvPr/>
            </p:nvGrpSpPr>
            <p:grpSpPr>
              <a:xfrm>
                <a:off x="6224139" y="4409898"/>
                <a:ext cx="1509927" cy="1053966"/>
                <a:chOff x="3305284" y="2085475"/>
                <a:chExt cx="1509927" cy="1053966"/>
              </a:xfrm>
            </p:grpSpPr>
            <p:grpSp>
              <p:nvGrpSpPr>
                <p:cNvPr id="136" name="群組 135">
                  <a:extLst>
                    <a:ext uri="{FF2B5EF4-FFF2-40B4-BE49-F238E27FC236}">
                      <a16:creationId xmlns:a16="http://schemas.microsoft.com/office/drawing/2014/main" id="{72961D41-0891-410D-BF6D-CDE1D17CDD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305284" y="2085475"/>
                  <a:ext cx="1509927" cy="1053966"/>
                  <a:chOff x="4138863" y="3003082"/>
                  <a:chExt cx="2070007" cy="1444915"/>
                </a:xfrm>
              </p:grpSpPr>
              <p:pic>
                <p:nvPicPr>
                  <p:cNvPr id="138" name="圖片 137">
                    <a:extLst>
                      <a:ext uri="{FF2B5EF4-FFF2-40B4-BE49-F238E27FC236}">
                        <a16:creationId xmlns:a16="http://schemas.microsoft.com/office/drawing/2014/main" id="{26538F43-0B14-4E5A-B154-1B1E9D631C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46567" t="17008" b="46622"/>
                  <a:stretch/>
                </p:blipFill>
                <p:spPr>
                  <a:xfrm>
                    <a:off x="4803310" y="3304488"/>
                    <a:ext cx="1291960" cy="1143509"/>
                  </a:xfrm>
                  <a:prstGeom prst="rect">
                    <a:avLst/>
                  </a:prstGeom>
                </p:spPr>
              </p:pic>
              <p:sp>
                <p:nvSpPr>
                  <p:cNvPr id="139" name="矩形 138">
                    <a:extLst>
                      <a:ext uri="{FF2B5EF4-FFF2-40B4-BE49-F238E27FC236}">
                        <a16:creationId xmlns:a16="http://schemas.microsoft.com/office/drawing/2014/main" id="{0EB39F91-FA96-47DA-BACF-601A3423525D}"/>
                      </a:ext>
                    </a:extLst>
                  </p:cNvPr>
                  <p:cNvSpPr/>
                  <p:nvPr/>
                </p:nvSpPr>
                <p:spPr>
                  <a:xfrm>
                    <a:off x="4138863" y="3003082"/>
                    <a:ext cx="2059806" cy="587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140" name="文字方塊 139">
                    <a:extLst>
                      <a:ext uri="{FF2B5EF4-FFF2-40B4-BE49-F238E27FC236}">
                        <a16:creationId xmlns:a16="http://schemas.microsoft.com/office/drawing/2014/main" id="{B91611E0-E75F-4E14-9C36-0F260A0320C2}"/>
                      </a:ext>
                    </a:extLst>
                  </p:cNvPr>
                  <p:cNvSpPr txBox="1"/>
                  <p:nvPr/>
                </p:nvSpPr>
                <p:spPr>
                  <a:xfrm>
                    <a:off x="4804922" y="3243252"/>
                    <a:ext cx="1403948" cy="421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564B0198-AB0F-4C21-8751-9DEE233B47B2}"/>
                    </a:ext>
                  </a:extLst>
                </p:cNvPr>
                <p:cNvSpPr/>
                <p:nvPr/>
              </p:nvSpPr>
              <p:spPr>
                <a:xfrm>
                  <a:off x="3677566" y="2270296"/>
                  <a:ext cx="1104900" cy="86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33" name="文字方塊 132">
                <a:extLst>
                  <a:ext uri="{FF2B5EF4-FFF2-40B4-BE49-F238E27FC236}">
                    <a16:creationId xmlns:a16="http://schemas.microsoft.com/office/drawing/2014/main" id="{F5D94D39-248A-48F9-A434-23C3178D6BD4}"/>
                  </a:ext>
                </a:extLst>
              </p:cNvPr>
              <p:cNvSpPr txBox="1"/>
              <p:nvPr/>
            </p:nvSpPr>
            <p:spPr>
              <a:xfrm>
                <a:off x="6046129" y="4594719"/>
                <a:ext cx="514885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dirty="0">
                    <a:solidFill>
                      <a:srgbClr val="003469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newB</a:t>
                </a:r>
                <a:endParaRPr lang="zh-TW" altLang="en-US" sz="1100" dirty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pic>
            <p:nvPicPr>
              <p:cNvPr id="134" name="圖片 133">
                <a:extLst>
                  <a:ext uri="{FF2B5EF4-FFF2-40B4-BE49-F238E27FC236}">
                    <a16:creationId xmlns:a16="http://schemas.microsoft.com/office/drawing/2014/main" id="{26538F43-0B14-4E5A-B154-1B1E9D631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18" t="17008" r="78447" b="46622"/>
              <a:stretch/>
            </p:blipFill>
            <p:spPr>
              <a:xfrm>
                <a:off x="6496158" y="4629752"/>
                <a:ext cx="259883" cy="834111"/>
              </a:xfrm>
              <a:prstGeom prst="rect">
                <a:avLst/>
              </a:prstGeom>
            </p:spPr>
          </p:pic>
          <p:pic>
            <p:nvPicPr>
              <p:cNvPr id="135" name="圖片 134">
                <a:extLst>
                  <a:ext uri="{FF2B5EF4-FFF2-40B4-BE49-F238E27FC236}">
                    <a16:creationId xmlns:a16="http://schemas.microsoft.com/office/drawing/2014/main" id="{B0063DAE-548D-4BF2-8ECB-B83527B3C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892" t="2" b="92296"/>
              <a:stretch/>
            </p:blipFill>
            <p:spPr>
              <a:xfrm>
                <a:off x="6302676" y="4432341"/>
                <a:ext cx="1342315" cy="176643"/>
              </a:xfrm>
              <a:prstGeom prst="rect">
                <a:avLst/>
              </a:prstGeom>
            </p:spPr>
          </p:pic>
        </p:grpSp>
        <p:sp>
          <p:nvSpPr>
            <p:cNvPr id="141" name="文字方塊 140">
              <a:extLst>
                <a:ext uri="{FF2B5EF4-FFF2-40B4-BE49-F238E27FC236}">
                  <a16:creationId xmlns:a16="http://schemas.microsoft.com/office/drawing/2014/main" id="{C153F954-FC22-4499-8B69-D6121F797558}"/>
                </a:ext>
              </a:extLst>
            </p:cNvPr>
            <p:cNvSpPr txBox="1"/>
            <p:nvPr/>
          </p:nvSpPr>
          <p:spPr>
            <a:xfrm>
              <a:off x="7500745" y="406022"/>
              <a:ext cx="15701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3      3        3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1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2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3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[4]    3      0        0</a:t>
              </a:r>
              <a:endParaRPr lang="en-US" altLang="zh-TW" sz="1400" dirty="0">
                <a:solidFill>
                  <a:srgbClr val="00346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137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群組 99"/>
          <p:cNvGrpSpPr/>
          <p:nvPr/>
        </p:nvGrpSpPr>
        <p:grpSpPr>
          <a:xfrm>
            <a:off x="7136723" y="249675"/>
            <a:ext cx="1934204" cy="1325898"/>
            <a:chOff x="7136723" y="249675"/>
            <a:chExt cx="1934204" cy="1325898"/>
          </a:xfrm>
        </p:grpSpPr>
        <p:grpSp>
          <p:nvGrpSpPr>
            <p:cNvPr id="101" name="群組 100"/>
            <p:cNvGrpSpPr/>
            <p:nvPr/>
          </p:nvGrpSpPr>
          <p:grpSpPr>
            <a:xfrm>
              <a:off x="7136723" y="249675"/>
              <a:ext cx="1687937" cy="1053966"/>
              <a:chOff x="6046129" y="4409898"/>
              <a:chExt cx="1687937" cy="1053966"/>
            </a:xfrm>
          </p:grpSpPr>
          <p:grpSp>
            <p:nvGrpSpPr>
              <p:cNvPr id="103" name="群組 102">
                <a:extLst>
                  <a:ext uri="{FF2B5EF4-FFF2-40B4-BE49-F238E27FC236}">
                    <a16:creationId xmlns:a16="http://schemas.microsoft.com/office/drawing/2014/main" id="{CE729B9A-BDE5-4FA7-90F6-D8587D96A77B}"/>
                  </a:ext>
                </a:extLst>
              </p:cNvPr>
              <p:cNvGrpSpPr/>
              <p:nvPr/>
            </p:nvGrpSpPr>
            <p:grpSpPr>
              <a:xfrm>
                <a:off x="6224139" y="4409898"/>
                <a:ext cx="1509927" cy="1053966"/>
                <a:chOff x="3305284" y="2085475"/>
                <a:chExt cx="1509927" cy="1053966"/>
              </a:xfrm>
            </p:grpSpPr>
            <p:grpSp>
              <p:nvGrpSpPr>
                <p:cNvPr id="107" name="群組 106">
                  <a:extLst>
                    <a:ext uri="{FF2B5EF4-FFF2-40B4-BE49-F238E27FC236}">
                      <a16:creationId xmlns:a16="http://schemas.microsoft.com/office/drawing/2014/main" id="{72961D41-0891-410D-BF6D-CDE1D17CDD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305284" y="2085475"/>
                  <a:ext cx="1509927" cy="1053966"/>
                  <a:chOff x="4138863" y="3003082"/>
                  <a:chExt cx="2070007" cy="1444915"/>
                </a:xfrm>
              </p:grpSpPr>
              <p:pic>
                <p:nvPicPr>
                  <p:cNvPr id="109" name="圖片 108">
                    <a:extLst>
                      <a:ext uri="{FF2B5EF4-FFF2-40B4-BE49-F238E27FC236}">
                        <a16:creationId xmlns:a16="http://schemas.microsoft.com/office/drawing/2014/main" id="{26538F43-0B14-4E5A-B154-1B1E9D631C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46567" t="17008" b="46622"/>
                  <a:stretch/>
                </p:blipFill>
                <p:spPr>
                  <a:xfrm>
                    <a:off x="4803310" y="3304488"/>
                    <a:ext cx="1291960" cy="1143509"/>
                  </a:xfrm>
                  <a:prstGeom prst="rect">
                    <a:avLst/>
                  </a:prstGeom>
                </p:spPr>
              </p:pic>
              <p:sp>
                <p:nvSpPr>
                  <p:cNvPr id="110" name="矩形 109">
                    <a:extLst>
                      <a:ext uri="{FF2B5EF4-FFF2-40B4-BE49-F238E27FC236}">
                        <a16:creationId xmlns:a16="http://schemas.microsoft.com/office/drawing/2014/main" id="{0EB39F91-FA96-47DA-BACF-601A3423525D}"/>
                      </a:ext>
                    </a:extLst>
                  </p:cNvPr>
                  <p:cNvSpPr/>
                  <p:nvPr/>
                </p:nvSpPr>
                <p:spPr>
                  <a:xfrm>
                    <a:off x="4138863" y="3003082"/>
                    <a:ext cx="2059806" cy="587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111" name="文字方塊 110">
                    <a:extLst>
                      <a:ext uri="{FF2B5EF4-FFF2-40B4-BE49-F238E27FC236}">
                        <a16:creationId xmlns:a16="http://schemas.microsoft.com/office/drawing/2014/main" id="{B91611E0-E75F-4E14-9C36-0F260A0320C2}"/>
                      </a:ext>
                    </a:extLst>
                  </p:cNvPr>
                  <p:cNvSpPr txBox="1"/>
                  <p:nvPr/>
                </p:nvSpPr>
                <p:spPr>
                  <a:xfrm>
                    <a:off x="4804922" y="3243252"/>
                    <a:ext cx="1403948" cy="421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564B0198-AB0F-4C21-8751-9DEE233B47B2}"/>
                    </a:ext>
                  </a:extLst>
                </p:cNvPr>
                <p:cNvSpPr/>
                <p:nvPr/>
              </p:nvSpPr>
              <p:spPr>
                <a:xfrm>
                  <a:off x="3677566" y="2270296"/>
                  <a:ext cx="1104900" cy="86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04" name="文字方塊 103">
                <a:extLst>
                  <a:ext uri="{FF2B5EF4-FFF2-40B4-BE49-F238E27FC236}">
                    <a16:creationId xmlns:a16="http://schemas.microsoft.com/office/drawing/2014/main" id="{F5D94D39-248A-48F9-A434-23C3178D6BD4}"/>
                  </a:ext>
                </a:extLst>
              </p:cNvPr>
              <p:cNvSpPr txBox="1"/>
              <p:nvPr/>
            </p:nvSpPr>
            <p:spPr>
              <a:xfrm>
                <a:off x="6046129" y="4594719"/>
                <a:ext cx="514885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dirty="0">
                    <a:solidFill>
                      <a:srgbClr val="003469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newB</a:t>
                </a:r>
                <a:endParaRPr lang="zh-TW" altLang="en-US" sz="1100" dirty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pic>
            <p:nvPicPr>
              <p:cNvPr id="105" name="圖片 104">
                <a:extLst>
                  <a:ext uri="{FF2B5EF4-FFF2-40B4-BE49-F238E27FC236}">
                    <a16:creationId xmlns:a16="http://schemas.microsoft.com/office/drawing/2014/main" id="{26538F43-0B14-4E5A-B154-1B1E9D631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18" t="17008" r="78447" b="46622"/>
              <a:stretch/>
            </p:blipFill>
            <p:spPr>
              <a:xfrm>
                <a:off x="6496158" y="4629752"/>
                <a:ext cx="259883" cy="834111"/>
              </a:xfrm>
              <a:prstGeom prst="rect">
                <a:avLst/>
              </a:prstGeom>
            </p:spPr>
          </p:pic>
          <p:pic>
            <p:nvPicPr>
              <p:cNvPr id="106" name="圖片 105">
                <a:extLst>
                  <a:ext uri="{FF2B5EF4-FFF2-40B4-BE49-F238E27FC236}">
                    <a16:creationId xmlns:a16="http://schemas.microsoft.com/office/drawing/2014/main" id="{B0063DAE-548D-4BF2-8ECB-B83527B3C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892" t="2" b="92296"/>
              <a:stretch/>
            </p:blipFill>
            <p:spPr>
              <a:xfrm>
                <a:off x="6302676" y="4432341"/>
                <a:ext cx="1342315" cy="176643"/>
              </a:xfrm>
              <a:prstGeom prst="rect">
                <a:avLst/>
              </a:prstGeom>
            </p:spPr>
          </p:pic>
        </p:grp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C153F954-FC22-4499-8B69-D6121F797558}"/>
                </a:ext>
              </a:extLst>
            </p:cNvPr>
            <p:cNvSpPr txBox="1"/>
            <p:nvPr/>
          </p:nvSpPr>
          <p:spPr>
            <a:xfrm>
              <a:off x="7500745" y="406022"/>
              <a:ext cx="15701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3      3        3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1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2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3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[4]    3      0        0</a:t>
              </a:r>
              <a:endParaRPr lang="en-US" altLang="zh-TW" sz="1400" dirty="0">
                <a:solidFill>
                  <a:srgbClr val="003469"/>
                </a:solidFill>
              </a:endParaRPr>
            </a:p>
          </p:txBody>
        </p:sp>
      </p:grpSp>
      <p:grpSp>
        <p:nvGrpSpPr>
          <p:cNvPr id="62" name="群組 61"/>
          <p:cNvGrpSpPr/>
          <p:nvPr/>
        </p:nvGrpSpPr>
        <p:grpSpPr>
          <a:xfrm>
            <a:off x="5420233" y="249675"/>
            <a:ext cx="1735796" cy="1346402"/>
            <a:chOff x="5979167" y="2981129"/>
            <a:chExt cx="1735796" cy="1346402"/>
          </a:xfrm>
        </p:grpSpPr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688ABF59-667A-481B-B2BE-7E67430B4EAE}"/>
                </a:ext>
              </a:extLst>
            </p:cNvPr>
            <p:cNvGrpSpPr/>
            <p:nvPr/>
          </p:nvGrpSpPr>
          <p:grpSpPr>
            <a:xfrm>
              <a:off x="5979167" y="2981129"/>
              <a:ext cx="1735796" cy="1346402"/>
              <a:chOff x="3305284" y="2085475"/>
              <a:chExt cx="1735796" cy="1346402"/>
            </a:xfrm>
          </p:grpSpPr>
          <p:grpSp>
            <p:nvGrpSpPr>
              <p:cNvPr id="66" name="群組 65">
                <a:extLst>
                  <a:ext uri="{FF2B5EF4-FFF2-40B4-BE49-F238E27FC236}">
                    <a16:creationId xmlns:a16="http://schemas.microsoft.com/office/drawing/2014/main" id="{8ED54F5D-5542-4A0B-ACEE-7C9C38B310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70" name="圖片 69">
                  <a:extLst>
                    <a:ext uri="{FF2B5EF4-FFF2-40B4-BE49-F238E27FC236}">
                      <a16:creationId xmlns:a16="http://schemas.microsoft.com/office/drawing/2014/main" id="{B0063DAE-548D-4BF2-8ECB-B83527B3C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3892" t="16353" b="46622"/>
                <a:stretch/>
              </p:blipFill>
              <p:spPr>
                <a:xfrm>
                  <a:off x="4255047" y="3283895"/>
                  <a:ext cx="1840222" cy="1164102"/>
                </a:xfrm>
                <a:prstGeom prst="rect">
                  <a:avLst/>
                </a:prstGeom>
              </p:spPr>
            </p:pic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CDAF68DE-94B2-45E8-A987-0F70FAA85815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72" name="文字方塊 71">
                  <a:extLst>
                    <a:ext uri="{FF2B5EF4-FFF2-40B4-BE49-F238E27FC236}">
                      <a16:creationId xmlns:a16="http://schemas.microsoft.com/office/drawing/2014/main" id="{E61C10B4-4386-41B5-B4DE-EA4273179903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1AE28597-4378-4E42-BD90-9E132A9D4515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C153F954-FC22-4499-8B69-D6121F797558}"/>
                  </a:ext>
                </a:extLst>
              </p:cNvPr>
              <p:cNvSpPr txBox="1"/>
              <p:nvPr/>
            </p:nvSpPr>
            <p:spPr>
              <a:xfrm>
                <a:off x="3470898" y="2262326"/>
                <a:ext cx="157018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3      3        3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1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2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2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3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    3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</p:txBody>
          </p:sp>
        </p:grpSp>
        <p:pic>
          <p:nvPicPr>
            <p:cNvPr id="64" name="圖片 63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9" t="17122" r="78237" b="46622"/>
            <a:stretch/>
          </p:blipFill>
          <p:spPr>
            <a:xfrm>
              <a:off x="6112141" y="3203609"/>
              <a:ext cx="375385" cy="831485"/>
            </a:xfrm>
            <a:prstGeom prst="rect">
              <a:avLst/>
            </a:prstGeom>
          </p:spPr>
        </p:pic>
        <p:pic>
          <p:nvPicPr>
            <p:cNvPr id="65" name="圖片 64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892" t="2" b="92296"/>
            <a:stretch/>
          </p:blipFill>
          <p:spPr>
            <a:xfrm>
              <a:off x="6059252" y="2989305"/>
              <a:ext cx="1342315" cy="176643"/>
            </a:xfrm>
            <a:prstGeom prst="rect">
              <a:avLst/>
            </a:prstGeom>
          </p:spPr>
        </p:pic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9541"/>
            <a:ext cx="5382352" cy="5348459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667469" y="3396249"/>
            <a:ext cx="3789028" cy="2426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375490" y="3194384"/>
            <a:ext cx="3043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newB[j].row=0</a:t>
            </a:r>
            <a:r>
              <a:rPr lang="en-US" altLang="zh-TW" dirty="0" smtClean="0">
                <a:latin typeface="Consolas" panose="020B0609020204030204" pitchFamily="49" charset="0"/>
              </a:rPr>
              <a:t>, </a:t>
            </a:r>
            <a:r>
              <a:rPr lang="en-US" altLang="zh-TW" dirty="0" smtClean="0"/>
              <a:t>column</a:t>
            </a:r>
            <a:r>
              <a:rPr lang="en-US" altLang="zh-TW" dirty="0" smtClean="0">
                <a:latin typeface="Consolas" panose="020B0609020204030204" pitchFamily="49" charset="0"/>
              </a:rPr>
              <a:t>=0 </a:t>
            </a:r>
          </a:p>
          <a:p>
            <a:r>
              <a:rPr lang="en-US" altLang="zh-TW" dirty="0" smtClean="0">
                <a:latin typeface="Consolas" panose="020B0609020204030204" pitchFamily="49" charset="0"/>
              </a:rPr>
              <a:t>=&gt; False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7846634" y="1622512"/>
            <a:ext cx="129736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7876791" y="659065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375490" y="1557213"/>
            <a:ext cx="376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1, j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rowBegin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 column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0" y="1143"/>
            <a:ext cx="5245767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initial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rowsA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zh-TW" altLang="en-US" dirty="0" smtClean="0">
                <a:latin typeface="Consolas" panose="020B0609020204030204" pitchFamily="49" charset="0"/>
              </a:rPr>
              <a:t>     </a:t>
            </a:r>
            <a:r>
              <a:rPr lang="en-US" altLang="zh-TW" dirty="0" err="1" smtClean="0">
                <a:latin typeface="Consolas" panose="020B0609020204030204" pitchFamily="49" charset="0"/>
              </a:rPr>
              <a:t>colsB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colsA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totalA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totalB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row=a[1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62878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群組 100"/>
          <p:cNvGrpSpPr/>
          <p:nvPr/>
        </p:nvGrpSpPr>
        <p:grpSpPr>
          <a:xfrm>
            <a:off x="7136723" y="249675"/>
            <a:ext cx="1934204" cy="1325898"/>
            <a:chOff x="7136723" y="249675"/>
            <a:chExt cx="1934204" cy="1325898"/>
          </a:xfrm>
        </p:grpSpPr>
        <p:grpSp>
          <p:nvGrpSpPr>
            <p:cNvPr id="102" name="群組 101"/>
            <p:cNvGrpSpPr/>
            <p:nvPr/>
          </p:nvGrpSpPr>
          <p:grpSpPr>
            <a:xfrm>
              <a:off x="7136723" y="249675"/>
              <a:ext cx="1687937" cy="1053966"/>
              <a:chOff x="6046129" y="4409898"/>
              <a:chExt cx="1687937" cy="1053966"/>
            </a:xfrm>
          </p:grpSpPr>
          <p:grpSp>
            <p:nvGrpSpPr>
              <p:cNvPr id="104" name="群組 103">
                <a:extLst>
                  <a:ext uri="{FF2B5EF4-FFF2-40B4-BE49-F238E27FC236}">
                    <a16:creationId xmlns:a16="http://schemas.microsoft.com/office/drawing/2014/main" id="{CE729B9A-BDE5-4FA7-90F6-D8587D96A77B}"/>
                  </a:ext>
                </a:extLst>
              </p:cNvPr>
              <p:cNvGrpSpPr/>
              <p:nvPr/>
            </p:nvGrpSpPr>
            <p:grpSpPr>
              <a:xfrm>
                <a:off x="6224139" y="4409898"/>
                <a:ext cx="1509927" cy="1053966"/>
                <a:chOff x="3305284" y="2085475"/>
                <a:chExt cx="1509927" cy="1053966"/>
              </a:xfrm>
            </p:grpSpPr>
            <p:grpSp>
              <p:nvGrpSpPr>
                <p:cNvPr id="108" name="群組 107">
                  <a:extLst>
                    <a:ext uri="{FF2B5EF4-FFF2-40B4-BE49-F238E27FC236}">
                      <a16:creationId xmlns:a16="http://schemas.microsoft.com/office/drawing/2014/main" id="{72961D41-0891-410D-BF6D-CDE1D17CDD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305284" y="2085475"/>
                  <a:ext cx="1509927" cy="1053966"/>
                  <a:chOff x="4138863" y="3003082"/>
                  <a:chExt cx="2070007" cy="1444915"/>
                </a:xfrm>
              </p:grpSpPr>
              <p:pic>
                <p:nvPicPr>
                  <p:cNvPr id="110" name="圖片 109">
                    <a:extLst>
                      <a:ext uri="{FF2B5EF4-FFF2-40B4-BE49-F238E27FC236}">
                        <a16:creationId xmlns:a16="http://schemas.microsoft.com/office/drawing/2014/main" id="{26538F43-0B14-4E5A-B154-1B1E9D631C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46567" t="17008" b="46622"/>
                  <a:stretch/>
                </p:blipFill>
                <p:spPr>
                  <a:xfrm>
                    <a:off x="4803310" y="3304488"/>
                    <a:ext cx="1291960" cy="1143509"/>
                  </a:xfrm>
                  <a:prstGeom prst="rect">
                    <a:avLst/>
                  </a:prstGeom>
                </p:spPr>
              </p:pic>
              <p:sp>
                <p:nvSpPr>
                  <p:cNvPr id="111" name="矩形 110">
                    <a:extLst>
                      <a:ext uri="{FF2B5EF4-FFF2-40B4-BE49-F238E27FC236}">
                        <a16:creationId xmlns:a16="http://schemas.microsoft.com/office/drawing/2014/main" id="{0EB39F91-FA96-47DA-BACF-601A3423525D}"/>
                      </a:ext>
                    </a:extLst>
                  </p:cNvPr>
                  <p:cNvSpPr/>
                  <p:nvPr/>
                </p:nvSpPr>
                <p:spPr>
                  <a:xfrm>
                    <a:off x="4138863" y="3003082"/>
                    <a:ext cx="2059806" cy="587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112" name="文字方塊 111">
                    <a:extLst>
                      <a:ext uri="{FF2B5EF4-FFF2-40B4-BE49-F238E27FC236}">
                        <a16:creationId xmlns:a16="http://schemas.microsoft.com/office/drawing/2014/main" id="{B91611E0-E75F-4E14-9C36-0F260A0320C2}"/>
                      </a:ext>
                    </a:extLst>
                  </p:cNvPr>
                  <p:cNvSpPr txBox="1"/>
                  <p:nvPr/>
                </p:nvSpPr>
                <p:spPr>
                  <a:xfrm>
                    <a:off x="4804922" y="3243252"/>
                    <a:ext cx="1403948" cy="421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564B0198-AB0F-4C21-8751-9DEE233B47B2}"/>
                    </a:ext>
                  </a:extLst>
                </p:cNvPr>
                <p:cNvSpPr/>
                <p:nvPr/>
              </p:nvSpPr>
              <p:spPr>
                <a:xfrm>
                  <a:off x="3677566" y="2270296"/>
                  <a:ext cx="1104900" cy="86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F5D94D39-248A-48F9-A434-23C3178D6BD4}"/>
                  </a:ext>
                </a:extLst>
              </p:cNvPr>
              <p:cNvSpPr txBox="1"/>
              <p:nvPr/>
            </p:nvSpPr>
            <p:spPr>
              <a:xfrm>
                <a:off x="6046129" y="4594719"/>
                <a:ext cx="514885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dirty="0">
                    <a:solidFill>
                      <a:srgbClr val="003469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newB</a:t>
                </a:r>
                <a:endParaRPr lang="zh-TW" altLang="en-US" sz="1100" dirty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pic>
            <p:nvPicPr>
              <p:cNvPr id="106" name="圖片 105">
                <a:extLst>
                  <a:ext uri="{FF2B5EF4-FFF2-40B4-BE49-F238E27FC236}">
                    <a16:creationId xmlns:a16="http://schemas.microsoft.com/office/drawing/2014/main" id="{26538F43-0B14-4E5A-B154-1B1E9D631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18" t="17008" r="78447" b="46622"/>
              <a:stretch/>
            </p:blipFill>
            <p:spPr>
              <a:xfrm>
                <a:off x="6496158" y="4629752"/>
                <a:ext cx="259883" cy="834111"/>
              </a:xfrm>
              <a:prstGeom prst="rect">
                <a:avLst/>
              </a:prstGeom>
            </p:spPr>
          </p:pic>
          <p:pic>
            <p:nvPicPr>
              <p:cNvPr id="107" name="圖片 106">
                <a:extLst>
                  <a:ext uri="{FF2B5EF4-FFF2-40B4-BE49-F238E27FC236}">
                    <a16:creationId xmlns:a16="http://schemas.microsoft.com/office/drawing/2014/main" id="{B0063DAE-548D-4BF2-8ECB-B83527B3C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892" t="2" b="92296"/>
              <a:stretch/>
            </p:blipFill>
            <p:spPr>
              <a:xfrm>
                <a:off x="6302676" y="4432341"/>
                <a:ext cx="1342315" cy="176643"/>
              </a:xfrm>
              <a:prstGeom prst="rect">
                <a:avLst/>
              </a:prstGeom>
            </p:spPr>
          </p:pic>
        </p:grp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C153F954-FC22-4499-8B69-D6121F797558}"/>
                </a:ext>
              </a:extLst>
            </p:cNvPr>
            <p:cNvSpPr txBox="1"/>
            <p:nvPr/>
          </p:nvSpPr>
          <p:spPr>
            <a:xfrm>
              <a:off x="7500745" y="406022"/>
              <a:ext cx="15701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3      3        3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1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2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3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[4]    3      0        0</a:t>
              </a:r>
              <a:endParaRPr lang="en-US" altLang="zh-TW" sz="1400" dirty="0">
                <a:solidFill>
                  <a:srgbClr val="003469"/>
                </a:solidFill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5420233" y="249675"/>
            <a:ext cx="1735796" cy="1346402"/>
            <a:chOff x="5979167" y="2981129"/>
            <a:chExt cx="1735796" cy="1346402"/>
          </a:xfrm>
        </p:grpSpPr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688ABF59-667A-481B-B2BE-7E67430B4EAE}"/>
                </a:ext>
              </a:extLst>
            </p:cNvPr>
            <p:cNvGrpSpPr/>
            <p:nvPr/>
          </p:nvGrpSpPr>
          <p:grpSpPr>
            <a:xfrm>
              <a:off x="5979167" y="2981129"/>
              <a:ext cx="1735796" cy="1346402"/>
              <a:chOff x="3305284" y="2085475"/>
              <a:chExt cx="1735796" cy="1346402"/>
            </a:xfrm>
          </p:grpSpPr>
          <p:grpSp>
            <p:nvGrpSpPr>
              <p:cNvPr id="68" name="群組 67">
                <a:extLst>
                  <a:ext uri="{FF2B5EF4-FFF2-40B4-BE49-F238E27FC236}">
                    <a16:creationId xmlns:a16="http://schemas.microsoft.com/office/drawing/2014/main" id="{8ED54F5D-5542-4A0B-ACEE-7C9C38B310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71" name="圖片 70">
                  <a:extLst>
                    <a:ext uri="{FF2B5EF4-FFF2-40B4-BE49-F238E27FC236}">
                      <a16:creationId xmlns:a16="http://schemas.microsoft.com/office/drawing/2014/main" id="{B0063DAE-548D-4BF2-8ECB-B83527B3C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3892" t="16353" b="46622"/>
                <a:stretch/>
              </p:blipFill>
              <p:spPr>
                <a:xfrm>
                  <a:off x="4255047" y="3283895"/>
                  <a:ext cx="1840222" cy="1164102"/>
                </a:xfrm>
                <a:prstGeom prst="rect">
                  <a:avLst/>
                </a:prstGeom>
              </p:spPr>
            </p:pic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CDAF68DE-94B2-45E8-A987-0F70FAA85815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73" name="文字方塊 72">
                  <a:extLst>
                    <a:ext uri="{FF2B5EF4-FFF2-40B4-BE49-F238E27FC236}">
                      <a16:creationId xmlns:a16="http://schemas.microsoft.com/office/drawing/2014/main" id="{E61C10B4-4386-41B5-B4DE-EA4273179903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AE28597-4378-4E42-BD90-9E132A9D4515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C153F954-FC22-4499-8B69-D6121F797558}"/>
                  </a:ext>
                </a:extLst>
              </p:cNvPr>
              <p:cNvSpPr txBox="1"/>
              <p:nvPr/>
            </p:nvSpPr>
            <p:spPr>
              <a:xfrm>
                <a:off x="3470898" y="2262326"/>
                <a:ext cx="157018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3      3        3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1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2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2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3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    3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</p:txBody>
          </p:sp>
        </p:grpSp>
        <p:pic>
          <p:nvPicPr>
            <p:cNvPr id="65" name="圖片 64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9" t="17122" r="78237" b="46622"/>
            <a:stretch/>
          </p:blipFill>
          <p:spPr>
            <a:xfrm>
              <a:off x="6112141" y="3203609"/>
              <a:ext cx="375385" cy="831485"/>
            </a:xfrm>
            <a:prstGeom prst="rect">
              <a:avLst/>
            </a:prstGeom>
          </p:spPr>
        </p:pic>
        <p:pic>
          <p:nvPicPr>
            <p:cNvPr id="66" name="圖片 65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892" t="2" b="92296"/>
            <a:stretch/>
          </p:blipFill>
          <p:spPr>
            <a:xfrm>
              <a:off x="6059252" y="2989305"/>
              <a:ext cx="1342315" cy="176643"/>
            </a:xfrm>
            <a:prstGeom prst="rect">
              <a:avLst/>
            </a:prstGeom>
          </p:spPr>
        </p:pic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9541"/>
            <a:ext cx="5382352" cy="5348459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667468" y="4272549"/>
            <a:ext cx="4399831" cy="2426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382352" y="4070684"/>
            <a:ext cx="3567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zh-TW" dirty="0">
                <a:latin typeface="Consolas" panose="020B0609020204030204" pitchFamily="49" charset="0"/>
              </a:rPr>
              <a:t>a[1].col=0 = newB[1].col=0 =&gt; case 0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6276591" y="659065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382353" y="1557213"/>
            <a:ext cx="367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1, j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rowBegin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column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191116" y="668590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0" y="1143"/>
            <a:ext cx="5245767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initial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rowsA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zh-TW" altLang="en-US" dirty="0" smtClean="0">
                <a:latin typeface="Consolas" panose="020B0609020204030204" pitchFamily="49" charset="0"/>
              </a:rPr>
              <a:t>     </a:t>
            </a:r>
            <a:r>
              <a:rPr lang="en-US" altLang="zh-TW" dirty="0" err="1" smtClean="0">
                <a:latin typeface="Consolas" panose="020B0609020204030204" pitchFamily="49" charset="0"/>
              </a:rPr>
              <a:t>colsB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colsA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totalA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totalB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row=a[1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301816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群組 76"/>
          <p:cNvGrpSpPr/>
          <p:nvPr/>
        </p:nvGrpSpPr>
        <p:grpSpPr>
          <a:xfrm>
            <a:off x="7136723" y="249675"/>
            <a:ext cx="1934204" cy="1325898"/>
            <a:chOff x="7136723" y="249675"/>
            <a:chExt cx="1934204" cy="1325898"/>
          </a:xfrm>
        </p:grpSpPr>
        <p:grpSp>
          <p:nvGrpSpPr>
            <p:cNvPr id="78" name="群組 77"/>
            <p:cNvGrpSpPr/>
            <p:nvPr/>
          </p:nvGrpSpPr>
          <p:grpSpPr>
            <a:xfrm>
              <a:off x="7136723" y="249675"/>
              <a:ext cx="1687937" cy="1053966"/>
              <a:chOff x="6046129" y="4409898"/>
              <a:chExt cx="1687937" cy="1053966"/>
            </a:xfrm>
          </p:grpSpPr>
          <p:grpSp>
            <p:nvGrpSpPr>
              <p:cNvPr id="80" name="群組 79">
                <a:extLst>
                  <a:ext uri="{FF2B5EF4-FFF2-40B4-BE49-F238E27FC236}">
                    <a16:creationId xmlns:a16="http://schemas.microsoft.com/office/drawing/2014/main" id="{CE729B9A-BDE5-4FA7-90F6-D8587D96A77B}"/>
                  </a:ext>
                </a:extLst>
              </p:cNvPr>
              <p:cNvGrpSpPr/>
              <p:nvPr/>
            </p:nvGrpSpPr>
            <p:grpSpPr>
              <a:xfrm>
                <a:off x="6224139" y="4409898"/>
                <a:ext cx="1509927" cy="1053966"/>
                <a:chOff x="3305284" y="2085475"/>
                <a:chExt cx="1509927" cy="1053966"/>
              </a:xfrm>
            </p:grpSpPr>
            <p:grpSp>
              <p:nvGrpSpPr>
                <p:cNvPr id="84" name="群組 83">
                  <a:extLst>
                    <a:ext uri="{FF2B5EF4-FFF2-40B4-BE49-F238E27FC236}">
                      <a16:creationId xmlns:a16="http://schemas.microsoft.com/office/drawing/2014/main" id="{72961D41-0891-410D-BF6D-CDE1D17CDD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305284" y="2085475"/>
                  <a:ext cx="1509927" cy="1053966"/>
                  <a:chOff x="4138863" y="3003082"/>
                  <a:chExt cx="2070007" cy="1444915"/>
                </a:xfrm>
              </p:grpSpPr>
              <p:pic>
                <p:nvPicPr>
                  <p:cNvPr id="86" name="圖片 85">
                    <a:extLst>
                      <a:ext uri="{FF2B5EF4-FFF2-40B4-BE49-F238E27FC236}">
                        <a16:creationId xmlns:a16="http://schemas.microsoft.com/office/drawing/2014/main" id="{26538F43-0B14-4E5A-B154-1B1E9D631C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46567" t="17008" b="46622"/>
                  <a:stretch/>
                </p:blipFill>
                <p:spPr>
                  <a:xfrm>
                    <a:off x="4803310" y="3304488"/>
                    <a:ext cx="1291960" cy="1143509"/>
                  </a:xfrm>
                  <a:prstGeom prst="rect">
                    <a:avLst/>
                  </a:prstGeom>
                </p:spPr>
              </p:pic>
              <p:sp>
                <p:nvSpPr>
                  <p:cNvPr id="88" name="矩形 87">
                    <a:extLst>
                      <a:ext uri="{FF2B5EF4-FFF2-40B4-BE49-F238E27FC236}">
                        <a16:creationId xmlns:a16="http://schemas.microsoft.com/office/drawing/2014/main" id="{0EB39F91-FA96-47DA-BACF-601A3423525D}"/>
                      </a:ext>
                    </a:extLst>
                  </p:cNvPr>
                  <p:cNvSpPr/>
                  <p:nvPr/>
                </p:nvSpPr>
                <p:spPr>
                  <a:xfrm>
                    <a:off x="4138863" y="3003082"/>
                    <a:ext cx="2059806" cy="587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90" name="文字方塊 89">
                    <a:extLst>
                      <a:ext uri="{FF2B5EF4-FFF2-40B4-BE49-F238E27FC236}">
                        <a16:creationId xmlns:a16="http://schemas.microsoft.com/office/drawing/2014/main" id="{B91611E0-E75F-4E14-9C36-0F260A0320C2}"/>
                      </a:ext>
                    </a:extLst>
                  </p:cNvPr>
                  <p:cNvSpPr txBox="1"/>
                  <p:nvPr/>
                </p:nvSpPr>
                <p:spPr>
                  <a:xfrm>
                    <a:off x="4804922" y="3243252"/>
                    <a:ext cx="1403948" cy="421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564B0198-AB0F-4C21-8751-9DEE233B47B2}"/>
                    </a:ext>
                  </a:extLst>
                </p:cNvPr>
                <p:cNvSpPr/>
                <p:nvPr/>
              </p:nvSpPr>
              <p:spPr>
                <a:xfrm>
                  <a:off x="3677566" y="2270296"/>
                  <a:ext cx="1104900" cy="86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F5D94D39-248A-48F9-A434-23C3178D6BD4}"/>
                  </a:ext>
                </a:extLst>
              </p:cNvPr>
              <p:cNvSpPr txBox="1"/>
              <p:nvPr/>
            </p:nvSpPr>
            <p:spPr>
              <a:xfrm>
                <a:off x="6046129" y="4594719"/>
                <a:ext cx="514885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dirty="0">
                    <a:solidFill>
                      <a:srgbClr val="003469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newB</a:t>
                </a:r>
                <a:endParaRPr lang="zh-TW" altLang="en-US" sz="1100" dirty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pic>
            <p:nvPicPr>
              <p:cNvPr id="82" name="圖片 81">
                <a:extLst>
                  <a:ext uri="{FF2B5EF4-FFF2-40B4-BE49-F238E27FC236}">
                    <a16:creationId xmlns:a16="http://schemas.microsoft.com/office/drawing/2014/main" id="{26538F43-0B14-4E5A-B154-1B1E9D631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18" t="17008" r="78447" b="46622"/>
              <a:stretch/>
            </p:blipFill>
            <p:spPr>
              <a:xfrm>
                <a:off x="6496158" y="4629752"/>
                <a:ext cx="259883" cy="834111"/>
              </a:xfrm>
              <a:prstGeom prst="rect">
                <a:avLst/>
              </a:prstGeom>
            </p:spPr>
          </p:pic>
          <p:pic>
            <p:nvPicPr>
              <p:cNvPr id="83" name="圖片 82">
                <a:extLst>
                  <a:ext uri="{FF2B5EF4-FFF2-40B4-BE49-F238E27FC236}">
                    <a16:creationId xmlns:a16="http://schemas.microsoft.com/office/drawing/2014/main" id="{B0063DAE-548D-4BF2-8ECB-B83527B3C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892" t="2" b="92296"/>
              <a:stretch/>
            </p:blipFill>
            <p:spPr>
              <a:xfrm>
                <a:off x="6302676" y="4432341"/>
                <a:ext cx="1342315" cy="176643"/>
              </a:xfrm>
              <a:prstGeom prst="rect">
                <a:avLst/>
              </a:prstGeom>
            </p:spPr>
          </p:pic>
        </p:grp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C153F954-FC22-4499-8B69-D6121F797558}"/>
                </a:ext>
              </a:extLst>
            </p:cNvPr>
            <p:cNvSpPr txBox="1"/>
            <p:nvPr/>
          </p:nvSpPr>
          <p:spPr>
            <a:xfrm>
              <a:off x="7500745" y="406022"/>
              <a:ext cx="15701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3      3        3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1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2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3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[4]    3      0        0</a:t>
              </a:r>
              <a:endParaRPr lang="en-US" altLang="zh-TW" sz="1400" dirty="0">
                <a:solidFill>
                  <a:srgbClr val="003469"/>
                </a:solidFill>
              </a:endParaRPr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5420233" y="249675"/>
            <a:ext cx="1735796" cy="1346402"/>
            <a:chOff x="5979167" y="2981129"/>
            <a:chExt cx="1735796" cy="1346402"/>
          </a:xfrm>
        </p:grpSpPr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688ABF59-667A-481B-B2BE-7E67430B4EAE}"/>
                </a:ext>
              </a:extLst>
            </p:cNvPr>
            <p:cNvGrpSpPr/>
            <p:nvPr/>
          </p:nvGrpSpPr>
          <p:grpSpPr>
            <a:xfrm>
              <a:off x="5979167" y="2981129"/>
              <a:ext cx="1735796" cy="1346402"/>
              <a:chOff x="3305284" y="2085475"/>
              <a:chExt cx="1735796" cy="1346402"/>
            </a:xfrm>
          </p:grpSpPr>
          <p:grpSp>
            <p:nvGrpSpPr>
              <p:cNvPr id="57" name="群組 56">
                <a:extLst>
                  <a:ext uri="{FF2B5EF4-FFF2-40B4-BE49-F238E27FC236}">
                    <a16:creationId xmlns:a16="http://schemas.microsoft.com/office/drawing/2014/main" id="{8ED54F5D-5542-4A0B-ACEE-7C9C38B310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62" name="圖片 61">
                  <a:extLst>
                    <a:ext uri="{FF2B5EF4-FFF2-40B4-BE49-F238E27FC236}">
                      <a16:creationId xmlns:a16="http://schemas.microsoft.com/office/drawing/2014/main" id="{B0063DAE-548D-4BF2-8ECB-B83527B3C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3892" t="16353" b="46622"/>
                <a:stretch/>
              </p:blipFill>
              <p:spPr>
                <a:xfrm>
                  <a:off x="4255047" y="3283895"/>
                  <a:ext cx="1840222" cy="1164102"/>
                </a:xfrm>
                <a:prstGeom prst="rect">
                  <a:avLst/>
                </a:prstGeom>
              </p:spPr>
            </p:pic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CDAF68DE-94B2-45E8-A987-0F70FAA85815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E61C10B4-4386-41B5-B4DE-EA4273179903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1AE28597-4378-4E42-BD90-9E132A9D4515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C153F954-FC22-4499-8B69-D6121F797558}"/>
                  </a:ext>
                </a:extLst>
              </p:cNvPr>
              <p:cNvSpPr txBox="1"/>
              <p:nvPr/>
            </p:nvSpPr>
            <p:spPr>
              <a:xfrm>
                <a:off x="3470898" y="2262326"/>
                <a:ext cx="157018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3      3        3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1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2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2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3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    3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</p:txBody>
          </p:sp>
        </p:grpSp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9" t="17122" r="78237" b="46622"/>
            <a:stretch/>
          </p:blipFill>
          <p:spPr>
            <a:xfrm>
              <a:off x="6112141" y="3203609"/>
              <a:ext cx="375385" cy="831485"/>
            </a:xfrm>
            <a:prstGeom prst="rect">
              <a:avLst/>
            </a:prstGeom>
          </p:spPr>
        </p:pic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892" t="2" b="92296"/>
            <a:stretch/>
          </p:blipFill>
          <p:spPr>
            <a:xfrm>
              <a:off x="6059252" y="2989305"/>
              <a:ext cx="1342315" cy="176643"/>
            </a:xfrm>
            <a:prstGeom prst="rect">
              <a:avLst/>
            </a:prstGeom>
          </p:spPr>
        </p:pic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9541"/>
            <a:ext cx="5382352" cy="5348459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982521" y="5120274"/>
            <a:ext cx="4399831" cy="2426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353170" y="4779910"/>
            <a:ext cx="35671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++].value=1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newB[</a:t>
            </a:r>
            <a:r>
              <a:rPr lang="en-US" altLang="zh-TW" dirty="0" err="1">
                <a:latin typeface="Consolas" panose="020B0609020204030204" pitchFamily="49" charset="0"/>
              </a:rPr>
              <a:t>j++</a:t>
            </a:r>
            <a:r>
              <a:rPr lang="en-US" altLang="zh-TW" dirty="0">
                <a:latin typeface="Consolas" panose="020B0609020204030204" pitchFamily="49" charset="0"/>
              </a:rPr>
              <a:t>].value=1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sum=1   i=2     j=2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6676641" y="668590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382352" y="1557213"/>
            <a:ext cx="37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1, j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rowBegin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column = 0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619741" y="649540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0" y="1143"/>
            <a:ext cx="5245767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initial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rowsA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zh-TW" altLang="en-US" dirty="0" smtClean="0">
                <a:latin typeface="Consolas" panose="020B0609020204030204" pitchFamily="49" charset="0"/>
              </a:rPr>
              <a:t>     </a:t>
            </a:r>
            <a:r>
              <a:rPr lang="en-US" altLang="zh-TW" dirty="0" err="1" smtClean="0">
                <a:latin typeface="Consolas" panose="020B0609020204030204" pitchFamily="49" charset="0"/>
              </a:rPr>
              <a:t>colsB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colsA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totalA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totalB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row=a[1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10769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群組 73"/>
          <p:cNvGrpSpPr/>
          <p:nvPr/>
        </p:nvGrpSpPr>
        <p:grpSpPr>
          <a:xfrm>
            <a:off x="7136723" y="249675"/>
            <a:ext cx="1934204" cy="1325898"/>
            <a:chOff x="7136723" y="249675"/>
            <a:chExt cx="1934204" cy="1325898"/>
          </a:xfrm>
        </p:grpSpPr>
        <p:grpSp>
          <p:nvGrpSpPr>
            <p:cNvPr id="83" name="群組 82"/>
            <p:cNvGrpSpPr/>
            <p:nvPr/>
          </p:nvGrpSpPr>
          <p:grpSpPr>
            <a:xfrm>
              <a:off x="7136723" y="249675"/>
              <a:ext cx="1687937" cy="1053966"/>
              <a:chOff x="6046129" y="4409898"/>
              <a:chExt cx="1687937" cy="1053966"/>
            </a:xfrm>
          </p:grpSpPr>
          <p:grpSp>
            <p:nvGrpSpPr>
              <p:cNvPr id="90" name="群組 89">
                <a:extLst>
                  <a:ext uri="{FF2B5EF4-FFF2-40B4-BE49-F238E27FC236}">
                    <a16:creationId xmlns:a16="http://schemas.microsoft.com/office/drawing/2014/main" id="{CE729B9A-BDE5-4FA7-90F6-D8587D96A77B}"/>
                  </a:ext>
                </a:extLst>
              </p:cNvPr>
              <p:cNvGrpSpPr/>
              <p:nvPr/>
            </p:nvGrpSpPr>
            <p:grpSpPr>
              <a:xfrm>
                <a:off x="6224139" y="4409898"/>
                <a:ext cx="1509927" cy="1053966"/>
                <a:chOff x="3305284" y="2085475"/>
                <a:chExt cx="1509927" cy="1053966"/>
              </a:xfrm>
            </p:grpSpPr>
            <p:grpSp>
              <p:nvGrpSpPr>
                <p:cNvPr id="96" name="群組 95">
                  <a:extLst>
                    <a:ext uri="{FF2B5EF4-FFF2-40B4-BE49-F238E27FC236}">
                      <a16:creationId xmlns:a16="http://schemas.microsoft.com/office/drawing/2014/main" id="{72961D41-0891-410D-BF6D-CDE1D17CDD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305284" y="2085475"/>
                  <a:ext cx="1509927" cy="1053966"/>
                  <a:chOff x="4138863" y="3003082"/>
                  <a:chExt cx="2070007" cy="1444915"/>
                </a:xfrm>
              </p:grpSpPr>
              <p:pic>
                <p:nvPicPr>
                  <p:cNvPr id="98" name="圖片 97">
                    <a:extLst>
                      <a:ext uri="{FF2B5EF4-FFF2-40B4-BE49-F238E27FC236}">
                        <a16:creationId xmlns:a16="http://schemas.microsoft.com/office/drawing/2014/main" id="{26538F43-0B14-4E5A-B154-1B1E9D631C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46567" t="17008" b="46622"/>
                  <a:stretch/>
                </p:blipFill>
                <p:spPr>
                  <a:xfrm>
                    <a:off x="4803310" y="3304488"/>
                    <a:ext cx="1291960" cy="1143509"/>
                  </a:xfrm>
                  <a:prstGeom prst="rect">
                    <a:avLst/>
                  </a:prstGeom>
                </p:spPr>
              </p:pic>
              <p:sp>
                <p:nvSpPr>
                  <p:cNvPr id="99" name="矩形 98">
                    <a:extLst>
                      <a:ext uri="{FF2B5EF4-FFF2-40B4-BE49-F238E27FC236}">
                        <a16:creationId xmlns:a16="http://schemas.microsoft.com/office/drawing/2014/main" id="{0EB39F91-FA96-47DA-BACF-601A3423525D}"/>
                      </a:ext>
                    </a:extLst>
                  </p:cNvPr>
                  <p:cNvSpPr/>
                  <p:nvPr/>
                </p:nvSpPr>
                <p:spPr>
                  <a:xfrm>
                    <a:off x="4138863" y="3003082"/>
                    <a:ext cx="2059806" cy="587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100" name="文字方塊 99">
                    <a:extLst>
                      <a:ext uri="{FF2B5EF4-FFF2-40B4-BE49-F238E27FC236}">
                        <a16:creationId xmlns:a16="http://schemas.microsoft.com/office/drawing/2014/main" id="{B91611E0-E75F-4E14-9C36-0F260A0320C2}"/>
                      </a:ext>
                    </a:extLst>
                  </p:cNvPr>
                  <p:cNvSpPr txBox="1"/>
                  <p:nvPr/>
                </p:nvSpPr>
                <p:spPr>
                  <a:xfrm>
                    <a:off x="4804922" y="3243252"/>
                    <a:ext cx="1403948" cy="421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564B0198-AB0F-4C21-8751-9DEE233B47B2}"/>
                    </a:ext>
                  </a:extLst>
                </p:cNvPr>
                <p:cNvSpPr/>
                <p:nvPr/>
              </p:nvSpPr>
              <p:spPr>
                <a:xfrm>
                  <a:off x="3677566" y="2270296"/>
                  <a:ext cx="1104900" cy="86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F5D94D39-248A-48F9-A434-23C3178D6BD4}"/>
                  </a:ext>
                </a:extLst>
              </p:cNvPr>
              <p:cNvSpPr txBox="1"/>
              <p:nvPr/>
            </p:nvSpPr>
            <p:spPr>
              <a:xfrm>
                <a:off x="6046129" y="4594719"/>
                <a:ext cx="514885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dirty="0">
                    <a:solidFill>
                      <a:srgbClr val="003469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newB</a:t>
                </a:r>
                <a:endParaRPr lang="zh-TW" altLang="en-US" sz="1100" dirty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pic>
            <p:nvPicPr>
              <p:cNvPr id="93" name="圖片 92">
                <a:extLst>
                  <a:ext uri="{FF2B5EF4-FFF2-40B4-BE49-F238E27FC236}">
                    <a16:creationId xmlns:a16="http://schemas.microsoft.com/office/drawing/2014/main" id="{26538F43-0B14-4E5A-B154-1B1E9D631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18" t="17008" r="78447" b="46622"/>
              <a:stretch/>
            </p:blipFill>
            <p:spPr>
              <a:xfrm>
                <a:off x="6496158" y="4629752"/>
                <a:ext cx="259883" cy="834111"/>
              </a:xfrm>
              <a:prstGeom prst="rect">
                <a:avLst/>
              </a:prstGeom>
            </p:spPr>
          </p:pic>
          <p:pic>
            <p:nvPicPr>
              <p:cNvPr id="94" name="圖片 93">
                <a:extLst>
                  <a:ext uri="{FF2B5EF4-FFF2-40B4-BE49-F238E27FC236}">
                    <a16:creationId xmlns:a16="http://schemas.microsoft.com/office/drawing/2014/main" id="{B0063DAE-548D-4BF2-8ECB-B83527B3C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892" t="2" b="92296"/>
              <a:stretch/>
            </p:blipFill>
            <p:spPr>
              <a:xfrm>
                <a:off x="6302676" y="4432341"/>
                <a:ext cx="1342315" cy="176643"/>
              </a:xfrm>
              <a:prstGeom prst="rect">
                <a:avLst/>
              </a:prstGeom>
            </p:spPr>
          </p:pic>
        </p:grp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153F954-FC22-4499-8B69-D6121F797558}"/>
                </a:ext>
              </a:extLst>
            </p:cNvPr>
            <p:cNvSpPr txBox="1"/>
            <p:nvPr/>
          </p:nvSpPr>
          <p:spPr>
            <a:xfrm>
              <a:off x="7500745" y="406022"/>
              <a:ext cx="15701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3      3        3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1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2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3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[4]    3      0        0</a:t>
              </a:r>
              <a:endParaRPr lang="en-US" altLang="zh-TW" sz="1400" dirty="0">
                <a:solidFill>
                  <a:srgbClr val="003469"/>
                </a:solidFill>
              </a:endParaRPr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5420233" y="249675"/>
            <a:ext cx="1735796" cy="1346402"/>
            <a:chOff x="5979167" y="2981129"/>
            <a:chExt cx="1735796" cy="1346402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688ABF59-667A-481B-B2BE-7E67430B4EAE}"/>
                </a:ext>
              </a:extLst>
            </p:cNvPr>
            <p:cNvGrpSpPr/>
            <p:nvPr/>
          </p:nvGrpSpPr>
          <p:grpSpPr>
            <a:xfrm>
              <a:off x="5979167" y="2981129"/>
              <a:ext cx="1735796" cy="1346402"/>
              <a:chOff x="3305284" y="2085475"/>
              <a:chExt cx="1735796" cy="1346402"/>
            </a:xfrm>
          </p:grpSpPr>
          <p:grpSp>
            <p:nvGrpSpPr>
              <p:cNvPr id="47" name="群組 46">
                <a:extLst>
                  <a:ext uri="{FF2B5EF4-FFF2-40B4-BE49-F238E27FC236}">
                    <a16:creationId xmlns:a16="http://schemas.microsoft.com/office/drawing/2014/main" id="{8ED54F5D-5542-4A0B-ACEE-7C9C38B310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50" name="圖片 49">
                  <a:extLst>
                    <a:ext uri="{FF2B5EF4-FFF2-40B4-BE49-F238E27FC236}">
                      <a16:creationId xmlns:a16="http://schemas.microsoft.com/office/drawing/2014/main" id="{B0063DAE-548D-4BF2-8ECB-B83527B3C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3892" t="16353" b="46622"/>
                <a:stretch/>
              </p:blipFill>
              <p:spPr>
                <a:xfrm>
                  <a:off x="4255047" y="3283895"/>
                  <a:ext cx="1840222" cy="1164102"/>
                </a:xfrm>
                <a:prstGeom prst="rect">
                  <a:avLst/>
                </a:prstGeom>
              </p:spPr>
            </p:pic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CDAF68DE-94B2-45E8-A987-0F70FAA85815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60" name="文字方塊 59">
                  <a:extLst>
                    <a:ext uri="{FF2B5EF4-FFF2-40B4-BE49-F238E27FC236}">
                      <a16:creationId xmlns:a16="http://schemas.microsoft.com/office/drawing/2014/main" id="{E61C10B4-4386-41B5-B4DE-EA4273179903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AE28597-4378-4E42-BD90-9E132A9D4515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C153F954-FC22-4499-8B69-D6121F797558}"/>
                  </a:ext>
                </a:extLst>
              </p:cNvPr>
              <p:cNvSpPr txBox="1"/>
              <p:nvPr/>
            </p:nvSpPr>
            <p:spPr>
              <a:xfrm>
                <a:off x="3470898" y="2262326"/>
                <a:ext cx="157018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3      3        3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1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2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2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3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    3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</p:txBody>
          </p:sp>
        </p:grpSp>
        <p:pic>
          <p:nvPicPr>
            <p:cNvPr id="45" name="圖片 44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9" t="17122" r="78237" b="46622"/>
            <a:stretch/>
          </p:blipFill>
          <p:spPr>
            <a:xfrm>
              <a:off x="6112141" y="3203609"/>
              <a:ext cx="375385" cy="831485"/>
            </a:xfrm>
            <a:prstGeom prst="rect">
              <a:avLst/>
            </a:prstGeom>
          </p:spPr>
        </p:pic>
        <p:pic>
          <p:nvPicPr>
            <p:cNvPr id="46" name="圖片 45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892" t="2" b="92296"/>
            <a:stretch/>
          </p:blipFill>
          <p:spPr>
            <a:xfrm>
              <a:off x="6059252" y="2989305"/>
              <a:ext cx="1342315" cy="176643"/>
            </a:xfrm>
            <a:prstGeom prst="rect">
              <a:avLst/>
            </a:prstGeom>
          </p:spPr>
        </p:pic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9541"/>
            <a:ext cx="5382352" cy="5348459"/>
          </a:xfrm>
          <a:prstGeom prst="rect">
            <a:avLst/>
          </a:prstGeom>
        </p:spPr>
      </p:pic>
      <p:sp>
        <p:nvSpPr>
          <p:cNvPr id="86" name="矩形 85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5952741" y="868615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667469" y="2329449"/>
            <a:ext cx="3789028" cy="2426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385252" y="2127584"/>
            <a:ext cx="2590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a[2].row=1 != </a:t>
            </a:r>
            <a:r>
              <a:rPr lang="en-US" altLang="zh-TW" dirty="0" smtClean="0">
                <a:latin typeface="Consolas" panose="020B0609020204030204" pitchFamily="49" charset="0"/>
              </a:rPr>
              <a:t>row=0</a:t>
            </a:r>
          </a:p>
          <a:p>
            <a:r>
              <a:rPr lang="en-US" altLang="zh-TW" b="0" dirty="0" smtClean="0">
                <a:effectLst/>
                <a:latin typeface="Consolas" panose="020B0609020204030204" pitchFamily="49" charset="0"/>
              </a:rPr>
              <a:t>=&gt;</a:t>
            </a:r>
            <a:r>
              <a:rPr lang="zh-TW" altLang="en-US" b="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smtClean="0">
                <a:effectLst/>
                <a:latin typeface="Consolas" panose="020B0609020204030204" pitchFamily="49" charset="0"/>
              </a:rPr>
              <a:t>True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382352" y="1557213"/>
            <a:ext cx="37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2,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rowBegin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column = 0</a:t>
            </a:r>
          </a:p>
        </p:txBody>
      </p:sp>
      <p:sp>
        <p:nvSpPr>
          <p:cNvPr id="41" name="矩形 40"/>
          <p:cNvSpPr/>
          <p:nvPr/>
        </p:nvSpPr>
        <p:spPr>
          <a:xfrm>
            <a:off x="0" y="1143"/>
            <a:ext cx="5245767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initial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rowsA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zh-TW" altLang="en-US" dirty="0" smtClean="0">
                <a:latin typeface="Consolas" panose="020B0609020204030204" pitchFamily="49" charset="0"/>
              </a:rPr>
              <a:t>     </a:t>
            </a:r>
            <a:r>
              <a:rPr lang="en-US" altLang="zh-TW" dirty="0" err="1" smtClean="0">
                <a:latin typeface="Consolas" panose="020B0609020204030204" pitchFamily="49" charset="0"/>
              </a:rPr>
              <a:t>colsB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colsA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totalA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totalB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row=a[1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=0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3508" y="1153306"/>
            <a:ext cx="207008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157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群組 72"/>
          <p:cNvGrpSpPr/>
          <p:nvPr/>
        </p:nvGrpSpPr>
        <p:grpSpPr>
          <a:xfrm>
            <a:off x="7136723" y="249675"/>
            <a:ext cx="1934204" cy="1325898"/>
            <a:chOff x="7136723" y="249675"/>
            <a:chExt cx="1934204" cy="1325898"/>
          </a:xfrm>
        </p:grpSpPr>
        <p:grpSp>
          <p:nvGrpSpPr>
            <p:cNvPr id="74" name="群組 73"/>
            <p:cNvGrpSpPr/>
            <p:nvPr/>
          </p:nvGrpSpPr>
          <p:grpSpPr>
            <a:xfrm>
              <a:off x="7136723" y="249675"/>
              <a:ext cx="1687937" cy="1053966"/>
              <a:chOff x="6046129" y="4409898"/>
              <a:chExt cx="1687937" cy="1053966"/>
            </a:xfrm>
          </p:grpSpPr>
          <p:grpSp>
            <p:nvGrpSpPr>
              <p:cNvPr id="88" name="群組 87">
                <a:extLst>
                  <a:ext uri="{FF2B5EF4-FFF2-40B4-BE49-F238E27FC236}">
                    <a16:creationId xmlns:a16="http://schemas.microsoft.com/office/drawing/2014/main" id="{CE729B9A-BDE5-4FA7-90F6-D8587D96A77B}"/>
                  </a:ext>
                </a:extLst>
              </p:cNvPr>
              <p:cNvGrpSpPr/>
              <p:nvPr/>
            </p:nvGrpSpPr>
            <p:grpSpPr>
              <a:xfrm>
                <a:off x="6224139" y="4409898"/>
                <a:ext cx="1509927" cy="1053966"/>
                <a:chOff x="3305284" y="2085475"/>
                <a:chExt cx="1509927" cy="1053966"/>
              </a:xfrm>
            </p:grpSpPr>
            <p:grpSp>
              <p:nvGrpSpPr>
                <p:cNvPr id="94" name="群組 93">
                  <a:extLst>
                    <a:ext uri="{FF2B5EF4-FFF2-40B4-BE49-F238E27FC236}">
                      <a16:creationId xmlns:a16="http://schemas.microsoft.com/office/drawing/2014/main" id="{72961D41-0891-410D-BF6D-CDE1D17CDD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305284" y="2085475"/>
                  <a:ext cx="1509927" cy="1053966"/>
                  <a:chOff x="4138863" y="3003082"/>
                  <a:chExt cx="2070007" cy="1444915"/>
                </a:xfrm>
              </p:grpSpPr>
              <p:pic>
                <p:nvPicPr>
                  <p:cNvPr id="97" name="圖片 96">
                    <a:extLst>
                      <a:ext uri="{FF2B5EF4-FFF2-40B4-BE49-F238E27FC236}">
                        <a16:creationId xmlns:a16="http://schemas.microsoft.com/office/drawing/2014/main" id="{26538F43-0B14-4E5A-B154-1B1E9D631C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46567" t="17008" b="46622"/>
                  <a:stretch/>
                </p:blipFill>
                <p:spPr>
                  <a:xfrm>
                    <a:off x="4803310" y="3304488"/>
                    <a:ext cx="1291960" cy="1143509"/>
                  </a:xfrm>
                  <a:prstGeom prst="rect">
                    <a:avLst/>
                  </a:prstGeom>
                </p:spPr>
              </p:pic>
              <p:sp>
                <p:nvSpPr>
                  <p:cNvPr id="98" name="矩形 97">
                    <a:extLst>
                      <a:ext uri="{FF2B5EF4-FFF2-40B4-BE49-F238E27FC236}">
                        <a16:creationId xmlns:a16="http://schemas.microsoft.com/office/drawing/2014/main" id="{0EB39F91-FA96-47DA-BACF-601A3423525D}"/>
                      </a:ext>
                    </a:extLst>
                  </p:cNvPr>
                  <p:cNvSpPr/>
                  <p:nvPr/>
                </p:nvSpPr>
                <p:spPr>
                  <a:xfrm>
                    <a:off x="4138863" y="3003082"/>
                    <a:ext cx="2059806" cy="587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99" name="文字方塊 98">
                    <a:extLst>
                      <a:ext uri="{FF2B5EF4-FFF2-40B4-BE49-F238E27FC236}">
                        <a16:creationId xmlns:a16="http://schemas.microsoft.com/office/drawing/2014/main" id="{B91611E0-E75F-4E14-9C36-0F260A0320C2}"/>
                      </a:ext>
                    </a:extLst>
                  </p:cNvPr>
                  <p:cNvSpPr txBox="1"/>
                  <p:nvPr/>
                </p:nvSpPr>
                <p:spPr>
                  <a:xfrm>
                    <a:off x="4804922" y="3243252"/>
                    <a:ext cx="1403948" cy="421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564B0198-AB0F-4C21-8751-9DEE233B47B2}"/>
                    </a:ext>
                  </a:extLst>
                </p:cNvPr>
                <p:cNvSpPr/>
                <p:nvPr/>
              </p:nvSpPr>
              <p:spPr>
                <a:xfrm>
                  <a:off x="3677566" y="2270296"/>
                  <a:ext cx="1104900" cy="86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F5D94D39-248A-48F9-A434-23C3178D6BD4}"/>
                  </a:ext>
                </a:extLst>
              </p:cNvPr>
              <p:cNvSpPr txBox="1"/>
              <p:nvPr/>
            </p:nvSpPr>
            <p:spPr>
              <a:xfrm>
                <a:off x="6046129" y="4594719"/>
                <a:ext cx="514885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dirty="0">
                    <a:solidFill>
                      <a:srgbClr val="003469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newB</a:t>
                </a:r>
                <a:endParaRPr lang="zh-TW" altLang="en-US" sz="1100" dirty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pic>
            <p:nvPicPr>
              <p:cNvPr id="91" name="圖片 90">
                <a:extLst>
                  <a:ext uri="{FF2B5EF4-FFF2-40B4-BE49-F238E27FC236}">
                    <a16:creationId xmlns:a16="http://schemas.microsoft.com/office/drawing/2014/main" id="{26538F43-0B14-4E5A-B154-1B1E9D631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18" t="17008" r="78447" b="46622"/>
              <a:stretch/>
            </p:blipFill>
            <p:spPr>
              <a:xfrm>
                <a:off x="6496158" y="4629752"/>
                <a:ext cx="259883" cy="834111"/>
              </a:xfrm>
              <a:prstGeom prst="rect">
                <a:avLst/>
              </a:prstGeom>
            </p:spPr>
          </p:pic>
          <p:pic>
            <p:nvPicPr>
              <p:cNvPr id="93" name="圖片 92">
                <a:extLst>
                  <a:ext uri="{FF2B5EF4-FFF2-40B4-BE49-F238E27FC236}">
                    <a16:creationId xmlns:a16="http://schemas.microsoft.com/office/drawing/2014/main" id="{B0063DAE-548D-4BF2-8ECB-B83527B3C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892" t="2" b="92296"/>
              <a:stretch/>
            </p:blipFill>
            <p:spPr>
              <a:xfrm>
                <a:off x="6302676" y="4432341"/>
                <a:ext cx="1342315" cy="176643"/>
              </a:xfrm>
              <a:prstGeom prst="rect">
                <a:avLst/>
              </a:prstGeom>
            </p:spPr>
          </p:pic>
        </p:grp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C153F954-FC22-4499-8B69-D6121F797558}"/>
                </a:ext>
              </a:extLst>
            </p:cNvPr>
            <p:cNvSpPr txBox="1"/>
            <p:nvPr/>
          </p:nvSpPr>
          <p:spPr>
            <a:xfrm>
              <a:off x="7500745" y="406022"/>
              <a:ext cx="15701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3      3        3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1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2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3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[4]    3      0        0</a:t>
              </a:r>
              <a:endParaRPr lang="en-US" altLang="zh-TW" sz="1400" dirty="0">
                <a:solidFill>
                  <a:srgbClr val="003469"/>
                </a:solidFill>
              </a:endParaRP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5420233" y="249675"/>
            <a:ext cx="1735796" cy="1346402"/>
            <a:chOff x="5979167" y="2981129"/>
            <a:chExt cx="1735796" cy="1346402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688ABF59-667A-481B-B2BE-7E67430B4EAE}"/>
                </a:ext>
              </a:extLst>
            </p:cNvPr>
            <p:cNvGrpSpPr/>
            <p:nvPr/>
          </p:nvGrpSpPr>
          <p:grpSpPr>
            <a:xfrm>
              <a:off x="5979167" y="2981129"/>
              <a:ext cx="1735796" cy="1346402"/>
              <a:chOff x="3305284" y="2085475"/>
              <a:chExt cx="1735796" cy="1346402"/>
            </a:xfrm>
          </p:grpSpPr>
          <p:grpSp>
            <p:nvGrpSpPr>
              <p:cNvPr id="46" name="群組 45">
                <a:extLst>
                  <a:ext uri="{FF2B5EF4-FFF2-40B4-BE49-F238E27FC236}">
                    <a16:creationId xmlns:a16="http://schemas.microsoft.com/office/drawing/2014/main" id="{8ED54F5D-5542-4A0B-ACEE-7C9C38B310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49" name="圖片 48">
                  <a:extLst>
                    <a:ext uri="{FF2B5EF4-FFF2-40B4-BE49-F238E27FC236}">
                      <a16:creationId xmlns:a16="http://schemas.microsoft.com/office/drawing/2014/main" id="{B0063DAE-548D-4BF2-8ECB-B83527B3C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3892" t="16353" b="46622"/>
                <a:stretch/>
              </p:blipFill>
              <p:spPr>
                <a:xfrm>
                  <a:off x="4255047" y="3283895"/>
                  <a:ext cx="1840222" cy="1164102"/>
                </a:xfrm>
                <a:prstGeom prst="rect">
                  <a:avLst/>
                </a:prstGeom>
              </p:spPr>
            </p:pic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CDAF68DE-94B2-45E8-A987-0F70FAA85815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E61C10B4-4386-41B5-B4DE-EA4273179903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1AE28597-4378-4E42-BD90-9E132A9D4515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C153F954-FC22-4499-8B69-D6121F797558}"/>
                  </a:ext>
                </a:extLst>
              </p:cNvPr>
              <p:cNvSpPr txBox="1"/>
              <p:nvPr/>
            </p:nvSpPr>
            <p:spPr>
              <a:xfrm>
                <a:off x="3470898" y="2262326"/>
                <a:ext cx="157018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3      3        3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1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2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2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3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    3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</p:txBody>
          </p:sp>
        </p:grpSp>
        <p:pic>
          <p:nvPicPr>
            <p:cNvPr id="44" name="圖片 43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9" t="17122" r="78237" b="46622"/>
            <a:stretch/>
          </p:blipFill>
          <p:spPr>
            <a:xfrm>
              <a:off x="6112141" y="3203609"/>
              <a:ext cx="375385" cy="831485"/>
            </a:xfrm>
            <a:prstGeom prst="rect">
              <a:avLst/>
            </a:prstGeom>
          </p:spPr>
        </p:pic>
        <p:pic>
          <p:nvPicPr>
            <p:cNvPr id="45" name="圖片 44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892" t="2" b="92296"/>
            <a:stretch/>
          </p:blipFill>
          <p:spPr>
            <a:xfrm>
              <a:off x="6059252" y="2989305"/>
              <a:ext cx="1342315" cy="176643"/>
            </a:xfrm>
            <a:prstGeom prst="rect">
              <a:avLst/>
            </a:prstGeom>
          </p:spPr>
        </p:pic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9541"/>
            <a:ext cx="5382352" cy="5348459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77019" y="2529474"/>
            <a:ext cx="3789028" cy="2426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382352" y="1557213"/>
            <a:ext cx="37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2,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rowBegin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column = 0</a:t>
            </a:r>
          </a:p>
        </p:txBody>
      </p:sp>
      <p:grpSp>
        <p:nvGrpSpPr>
          <p:cNvPr id="30" name="群組 29"/>
          <p:cNvGrpSpPr/>
          <p:nvPr/>
        </p:nvGrpSpPr>
        <p:grpSpPr>
          <a:xfrm>
            <a:off x="5598953" y="2208993"/>
            <a:ext cx="1627843" cy="2421956"/>
            <a:chOff x="6106223" y="4409898"/>
            <a:chExt cx="1627843" cy="2421956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CE729B9A-BDE5-4FA7-90F6-D8587D96A77B}"/>
                </a:ext>
              </a:extLst>
            </p:cNvPr>
            <p:cNvGrpSpPr/>
            <p:nvPr/>
          </p:nvGrpSpPr>
          <p:grpSpPr>
            <a:xfrm>
              <a:off x="6224139" y="4409898"/>
              <a:ext cx="1509927" cy="2421956"/>
              <a:chOff x="3305284" y="2085475"/>
              <a:chExt cx="1509927" cy="2421956"/>
            </a:xfrm>
          </p:grpSpPr>
          <p:grpSp>
            <p:nvGrpSpPr>
              <p:cNvPr id="35" name="群組 34">
                <a:extLst>
                  <a:ext uri="{FF2B5EF4-FFF2-40B4-BE49-F238E27FC236}">
                    <a16:creationId xmlns:a16="http://schemas.microsoft.com/office/drawing/2014/main" id="{72961D41-0891-410D-BF6D-CDE1D17CDD7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38" name="圖片 37">
                  <a:extLst>
                    <a:ext uri="{FF2B5EF4-FFF2-40B4-BE49-F238E27FC236}">
                      <a16:creationId xmlns:a16="http://schemas.microsoft.com/office/drawing/2014/main" id="{26538F43-0B14-4E5A-B154-1B1E9D631C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6567" t="17008" b="46622"/>
                <a:stretch/>
              </p:blipFill>
              <p:spPr>
                <a:xfrm>
                  <a:off x="4803310" y="3304488"/>
                  <a:ext cx="1291960" cy="1143509"/>
                </a:xfrm>
                <a:prstGeom prst="rect">
                  <a:avLst/>
                </a:prstGeom>
              </p:spPr>
            </p:pic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0EB39F91-FA96-47DA-BACF-601A3423525D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B91611E0-E75F-4E14-9C36-0F260A0320C2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64B0198-AB0F-4C21-8751-9DEE233B47B2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29F7C8A9-DD0E-40CE-A4AC-C82C4B722146}"/>
                  </a:ext>
                </a:extLst>
              </p:cNvPr>
              <p:cNvSpPr txBox="1"/>
              <p:nvPr/>
            </p:nvSpPr>
            <p:spPr>
              <a:xfrm>
                <a:off x="3383821" y="2260662"/>
                <a:ext cx="1380506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[0]    0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[1]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[2] 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[3]    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[5]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[6]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[7]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[8]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[9]</a:t>
                </a:r>
              </a:p>
            </p:txBody>
          </p:sp>
        </p:grp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F5D94D39-248A-48F9-A434-23C3178D6BD4}"/>
                </a:ext>
              </a:extLst>
            </p:cNvPr>
            <p:cNvSpPr txBox="1"/>
            <p:nvPr/>
          </p:nvSpPr>
          <p:spPr>
            <a:xfrm>
              <a:off x="6106223" y="4603910"/>
              <a:ext cx="25519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1100" dirty="0" smtClean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d</a:t>
              </a:r>
              <a:endParaRPr lang="zh-TW" altLang="en-US" sz="1100" dirty="0">
                <a:solidFill>
                  <a:srgbClr val="003469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pic>
          <p:nvPicPr>
            <p:cNvPr id="34" name="圖片 33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892" t="2" b="92296"/>
            <a:stretch/>
          </p:blipFill>
          <p:spPr>
            <a:xfrm>
              <a:off x="6302676" y="4432341"/>
              <a:ext cx="1342315" cy="176643"/>
            </a:xfrm>
            <a:prstGeom prst="rect">
              <a:avLst/>
            </a:prstGeom>
          </p:spPr>
        </p:pic>
      </p:grpSp>
      <p:sp>
        <p:nvSpPr>
          <p:cNvPr id="41" name="矩形 40"/>
          <p:cNvSpPr/>
          <p:nvPr/>
        </p:nvSpPr>
        <p:spPr>
          <a:xfrm>
            <a:off x="0" y="1143"/>
            <a:ext cx="5245767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initial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rowsA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zh-TW" altLang="en-US" dirty="0" smtClean="0">
                <a:latin typeface="Consolas" panose="020B0609020204030204" pitchFamily="49" charset="0"/>
              </a:rPr>
              <a:t>     </a:t>
            </a:r>
            <a:r>
              <a:rPr lang="en-US" altLang="zh-TW" dirty="0" err="1" smtClean="0">
                <a:latin typeface="Consolas" panose="020B0609020204030204" pitchFamily="49" charset="0"/>
              </a:rPr>
              <a:t>colsB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colsA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totalA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totalB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row=a[1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25322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9541"/>
            <a:ext cx="5382352" cy="5348459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77019" y="2758074"/>
            <a:ext cx="3789028" cy="67092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382352" y="1557213"/>
            <a:ext cx="37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2,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rowBegin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column = 0</a:t>
            </a:r>
          </a:p>
        </p:txBody>
      </p:sp>
      <p:sp>
        <p:nvSpPr>
          <p:cNvPr id="41" name="矩形 40"/>
          <p:cNvSpPr/>
          <p:nvPr/>
        </p:nvSpPr>
        <p:spPr>
          <a:xfrm>
            <a:off x="5382352" y="2908871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i=1     j=2     column=1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0" y="1143"/>
            <a:ext cx="5245767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initial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rowsA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zh-TW" altLang="en-US" dirty="0" smtClean="0">
                <a:latin typeface="Consolas" panose="020B0609020204030204" pitchFamily="49" charset="0"/>
              </a:rPr>
              <a:t>     </a:t>
            </a:r>
            <a:r>
              <a:rPr lang="en-US" altLang="zh-TW" dirty="0" err="1" smtClean="0">
                <a:latin typeface="Consolas" panose="020B0609020204030204" pitchFamily="49" charset="0"/>
              </a:rPr>
              <a:t>colsB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colsA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totalA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totalB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row=a[1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=0</a:t>
            </a:r>
          </a:p>
        </p:txBody>
      </p:sp>
      <p:grpSp>
        <p:nvGrpSpPr>
          <p:cNvPr id="43" name="群組 42"/>
          <p:cNvGrpSpPr/>
          <p:nvPr/>
        </p:nvGrpSpPr>
        <p:grpSpPr>
          <a:xfrm>
            <a:off x="5420233" y="249675"/>
            <a:ext cx="1735796" cy="1346402"/>
            <a:chOff x="5979167" y="2981129"/>
            <a:chExt cx="1735796" cy="1346402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688ABF59-667A-481B-B2BE-7E67430B4EAE}"/>
                </a:ext>
              </a:extLst>
            </p:cNvPr>
            <p:cNvGrpSpPr/>
            <p:nvPr/>
          </p:nvGrpSpPr>
          <p:grpSpPr>
            <a:xfrm>
              <a:off x="5979167" y="2981129"/>
              <a:ext cx="1735796" cy="1346402"/>
              <a:chOff x="3305284" y="2085475"/>
              <a:chExt cx="1735796" cy="1346402"/>
            </a:xfrm>
          </p:grpSpPr>
          <p:grpSp>
            <p:nvGrpSpPr>
              <p:cNvPr id="47" name="群組 46">
                <a:extLst>
                  <a:ext uri="{FF2B5EF4-FFF2-40B4-BE49-F238E27FC236}">
                    <a16:creationId xmlns:a16="http://schemas.microsoft.com/office/drawing/2014/main" id="{8ED54F5D-5542-4A0B-ACEE-7C9C38B310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50" name="圖片 49">
                  <a:extLst>
                    <a:ext uri="{FF2B5EF4-FFF2-40B4-BE49-F238E27FC236}">
                      <a16:creationId xmlns:a16="http://schemas.microsoft.com/office/drawing/2014/main" id="{B0063DAE-548D-4BF2-8ECB-B83527B3C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3892" t="16353" b="46622"/>
                <a:stretch/>
              </p:blipFill>
              <p:spPr>
                <a:xfrm>
                  <a:off x="4255047" y="3283895"/>
                  <a:ext cx="1840222" cy="1164102"/>
                </a:xfrm>
                <a:prstGeom prst="rect">
                  <a:avLst/>
                </a:prstGeom>
              </p:spPr>
            </p:pic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CDAF68DE-94B2-45E8-A987-0F70FAA85815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60" name="文字方塊 59">
                  <a:extLst>
                    <a:ext uri="{FF2B5EF4-FFF2-40B4-BE49-F238E27FC236}">
                      <a16:creationId xmlns:a16="http://schemas.microsoft.com/office/drawing/2014/main" id="{E61C10B4-4386-41B5-B4DE-EA4273179903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AE28597-4378-4E42-BD90-9E132A9D4515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C153F954-FC22-4499-8B69-D6121F797558}"/>
                  </a:ext>
                </a:extLst>
              </p:cNvPr>
              <p:cNvSpPr txBox="1"/>
              <p:nvPr/>
            </p:nvSpPr>
            <p:spPr>
              <a:xfrm>
                <a:off x="3470898" y="2262326"/>
                <a:ext cx="157018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3      3        3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1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2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2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3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    3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</p:txBody>
          </p:sp>
        </p:grpSp>
        <p:pic>
          <p:nvPicPr>
            <p:cNvPr id="45" name="圖片 44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79" t="17122" r="78237" b="46622"/>
            <a:stretch/>
          </p:blipFill>
          <p:spPr>
            <a:xfrm>
              <a:off x="6112141" y="3203609"/>
              <a:ext cx="375385" cy="831485"/>
            </a:xfrm>
            <a:prstGeom prst="rect">
              <a:avLst/>
            </a:prstGeom>
          </p:spPr>
        </p:pic>
        <p:pic>
          <p:nvPicPr>
            <p:cNvPr id="46" name="圖片 45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892" t="2" b="92296"/>
            <a:stretch/>
          </p:blipFill>
          <p:spPr>
            <a:xfrm>
              <a:off x="6059252" y="2989305"/>
              <a:ext cx="1342315" cy="176643"/>
            </a:xfrm>
            <a:prstGeom prst="rect">
              <a:avLst/>
            </a:prstGeom>
          </p:spPr>
        </p:pic>
      </p:grpSp>
      <p:grpSp>
        <p:nvGrpSpPr>
          <p:cNvPr id="74" name="群組 73"/>
          <p:cNvGrpSpPr/>
          <p:nvPr/>
        </p:nvGrpSpPr>
        <p:grpSpPr>
          <a:xfrm>
            <a:off x="7136723" y="249675"/>
            <a:ext cx="1934204" cy="1325898"/>
            <a:chOff x="7136723" y="249675"/>
            <a:chExt cx="1934204" cy="1325898"/>
          </a:xfrm>
        </p:grpSpPr>
        <p:grpSp>
          <p:nvGrpSpPr>
            <p:cNvPr id="83" name="群組 82"/>
            <p:cNvGrpSpPr/>
            <p:nvPr/>
          </p:nvGrpSpPr>
          <p:grpSpPr>
            <a:xfrm>
              <a:off x="7136723" y="249675"/>
              <a:ext cx="1687937" cy="1053966"/>
              <a:chOff x="6046129" y="4409898"/>
              <a:chExt cx="1687937" cy="1053966"/>
            </a:xfrm>
          </p:grpSpPr>
          <p:grpSp>
            <p:nvGrpSpPr>
              <p:cNvPr id="88" name="群組 87">
                <a:extLst>
                  <a:ext uri="{FF2B5EF4-FFF2-40B4-BE49-F238E27FC236}">
                    <a16:creationId xmlns:a16="http://schemas.microsoft.com/office/drawing/2014/main" id="{CE729B9A-BDE5-4FA7-90F6-D8587D96A77B}"/>
                  </a:ext>
                </a:extLst>
              </p:cNvPr>
              <p:cNvGrpSpPr/>
              <p:nvPr/>
            </p:nvGrpSpPr>
            <p:grpSpPr>
              <a:xfrm>
                <a:off x="6224139" y="4409898"/>
                <a:ext cx="1509927" cy="1053966"/>
                <a:chOff x="3305284" y="2085475"/>
                <a:chExt cx="1509927" cy="1053966"/>
              </a:xfrm>
            </p:grpSpPr>
            <p:grpSp>
              <p:nvGrpSpPr>
                <p:cNvPr id="92" name="群組 91">
                  <a:extLst>
                    <a:ext uri="{FF2B5EF4-FFF2-40B4-BE49-F238E27FC236}">
                      <a16:creationId xmlns:a16="http://schemas.microsoft.com/office/drawing/2014/main" id="{72961D41-0891-410D-BF6D-CDE1D17CDD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305284" y="2085475"/>
                  <a:ext cx="1509927" cy="1053966"/>
                  <a:chOff x="4138863" y="3003082"/>
                  <a:chExt cx="2070007" cy="1444915"/>
                </a:xfrm>
              </p:grpSpPr>
              <p:pic>
                <p:nvPicPr>
                  <p:cNvPr id="94" name="圖片 93">
                    <a:extLst>
                      <a:ext uri="{FF2B5EF4-FFF2-40B4-BE49-F238E27FC236}">
                        <a16:creationId xmlns:a16="http://schemas.microsoft.com/office/drawing/2014/main" id="{26538F43-0B14-4E5A-B154-1B1E9D631C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46567" t="17008" b="46622"/>
                  <a:stretch/>
                </p:blipFill>
                <p:spPr>
                  <a:xfrm>
                    <a:off x="4803310" y="3304488"/>
                    <a:ext cx="1291960" cy="1143509"/>
                  </a:xfrm>
                  <a:prstGeom prst="rect">
                    <a:avLst/>
                  </a:prstGeom>
                </p:spPr>
              </p:pic>
              <p:sp>
                <p:nvSpPr>
                  <p:cNvPr id="96" name="矩形 95">
                    <a:extLst>
                      <a:ext uri="{FF2B5EF4-FFF2-40B4-BE49-F238E27FC236}">
                        <a16:creationId xmlns:a16="http://schemas.microsoft.com/office/drawing/2014/main" id="{0EB39F91-FA96-47DA-BACF-601A3423525D}"/>
                      </a:ext>
                    </a:extLst>
                  </p:cNvPr>
                  <p:cNvSpPr/>
                  <p:nvPr/>
                </p:nvSpPr>
                <p:spPr>
                  <a:xfrm>
                    <a:off x="4138863" y="3003082"/>
                    <a:ext cx="2059806" cy="587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97" name="文字方塊 96">
                    <a:extLst>
                      <a:ext uri="{FF2B5EF4-FFF2-40B4-BE49-F238E27FC236}">
                        <a16:creationId xmlns:a16="http://schemas.microsoft.com/office/drawing/2014/main" id="{B91611E0-E75F-4E14-9C36-0F260A0320C2}"/>
                      </a:ext>
                    </a:extLst>
                  </p:cNvPr>
                  <p:cNvSpPr txBox="1"/>
                  <p:nvPr/>
                </p:nvSpPr>
                <p:spPr>
                  <a:xfrm>
                    <a:off x="4804922" y="3243252"/>
                    <a:ext cx="1403948" cy="421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564B0198-AB0F-4C21-8751-9DEE233B47B2}"/>
                    </a:ext>
                  </a:extLst>
                </p:cNvPr>
                <p:cNvSpPr/>
                <p:nvPr/>
              </p:nvSpPr>
              <p:spPr>
                <a:xfrm>
                  <a:off x="3677566" y="2270296"/>
                  <a:ext cx="1104900" cy="86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F5D94D39-248A-48F9-A434-23C3178D6BD4}"/>
                  </a:ext>
                </a:extLst>
              </p:cNvPr>
              <p:cNvSpPr txBox="1"/>
              <p:nvPr/>
            </p:nvSpPr>
            <p:spPr>
              <a:xfrm>
                <a:off x="6046129" y="4594719"/>
                <a:ext cx="514885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dirty="0">
                    <a:solidFill>
                      <a:srgbClr val="003469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newB</a:t>
                </a:r>
                <a:endParaRPr lang="zh-TW" altLang="en-US" sz="1100" dirty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pic>
            <p:nvPicPr>
              <p:cNvPr id="90" name="圖片 89">
                <a:extLst>
                  <a:ext uri="{FF2B5EF4-FFF2-40B4-BE49-F238E27FC236}">
                    <a16:creationId xmlns:a16="http://schemas.microsoft.com/office/drawing/2014/main" id="{26538F43-0B14-4E5A-B154-1B1E9D631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818" t="17008" r="78447" b="46622"/>
              <a:stretch/>
            </p:blipFill>
            <p:spPr>
              <a:xfrm>
                <a:off x="6496158" y="4629752"/>
                <a:ext cx="259883" cy="834111"/>
              </a:xfrm>
              <a:prstGeom prst="rect">
                <a:avLst/>
              </a:prstGeom>
            </p:spPr>
          </p:pic>
          <p:pic>
            <p:nvPicPr>
              <p:cNvPr id="91" name="圖片 90">
                <a:extLst>
                  <a:ext uri="{FF2B5EF4-FFF2-40B4-BE49-F238E27FC236}">
                    <a16:creationId xmlns:a16="http://schemas.microsoft.com/office/drawing/2014/main" id="{B0063DAE-548D-4BF2-8ECB-B83527B3C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3892" t="2" b="92296"/>
              <a:stretch/>
            </p:blipFill>
            <p:spPr>
              <a:xfrm>
                <a:off x="6302676" y="4432341"/>
                <a:ext cx="1342315" cy="176643"/>
              </a:xfrm>
              <a:prstGeom prst="rect">
                <a:avLst/>
              </a:prstGeom>
            </p:spPr>
          </p:pic>
        </p:grp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C153F954-FC22-4499-8B69-D6121F797558}"/>
                </a:ext>
              </a:extLst>
            </p:cNvPr>
            <p:cNvSpPr txBox="1"/>
            <p:nvPr/>
          </p:nvSpPr>
          <p:spPr>
            <a:xfrm>
              <a:off x="7500745" y="406022"/>
              <a:ext cx="15701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3      3        3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1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2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3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[4]    3      0        0</a:t>
              </a:r>
              <a:endParaRPr lang="en-US" altLang="zh-TW" sz="1400" dirty="0">
                <a:solidFill>
                  <a:srgbClr val="00346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101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/>
          <p:cNvGrpSpPr/>
          <p:nvPr/>
        </p:nvGrpSpPr>
        <p:grpSpPr>
          <a:xfrm>
            <a:off x="5420233" y="249675"/>
            <a:ext cx="1735796" cy="1346402"/>
            <a:chOff x="5979167" y="2981129"/>
            <a:chExt cx="1735796" cy="1346402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688ABF59-667A-481B-B2BE-7E67430B4EAE}"/>
                </a:ext>
              </a:extLst>
            </p:cNvPr>
            <p:cNvGrpSpPr/>
            <p:nvPr/>
          </p:nvGrpSpPr>
          <p:grpSpPr>
            <a:xfrm>
              <a:off x="5979167" y="2981129"/>
              <a:ext cx="1735796" cy="1346402"/>
              <a:chOff x="3305284" y="2085475"/>
              <a:chExt cx="1735796" cy="1346402"/>
            </a:xfrm>
          </p:grpSpPr>
          <p:grpSp>
            <p:nvGrpSpPr>
              <p:cNvPr id="36" name="群組 35">
                <a:extLst>
                  <a:ext uri="{FF2B5EF4-FFF2-40B4-BE49-F238E27FC236}">
                    <a16:creationId xmlns:a16="http://schemas.microsoft.com/office/drawing/2014/main" id="{8ED54F5D-5542-4A0B-ACEE-7C9C38B310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39" name="圖片 38">
                  <a:extLst>
                    <a:ext uri="{FF2B5EF4-FFF2-40B4-BE49-F238E27FC236}">
                      <a16:creationId xmlns:a16="http://schemas.microsoft.com/office/drawing/2014/main" id="{B0063DAE-548D-4BF2-8ECB-B83527B3C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3892" t="16353" b="46622"/>
                <a:stretch/>
              </p:blipFill>
              <p:spPr>
                <a:xfrm>
                  <a:off x="4255047" y="3283895"/>
                  <a:ext cx="1840222" cy="1164102"/>
                </a:xfrm>
                <a:prstGeom prst="rect">
                  <a:avLst/>
                </a:prstGeom>
              </p:spPr>
            </p:pic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CDAF68DE-94B2-45E8-A987-0F70FAA85815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E61C10B4-4386-41B5-B4DE-EA4273179903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1AE28597-4378-4E42-BD90-9E132A9D4515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C153F954-FC22-4499-8B69-D6121F797558}"/>
                  </a:ext>
                </a:extLst>
              </p:cNvPr>
              <p:cNvSpPr txBox="1"/>
              <p:nvPr/>
            </p:nvSpPr>
            <p:spPr>
              <a:xfrm>
                <a:off x="3470898" y="2262326"/>
                <a:ext cx="157018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3      3        3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1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2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2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3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    3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</p:txBody>
          </p:sp>
        </p:grpSp>
        <p:pic>
          <p:nvPicPr>
            <p:cNvPr id="34" name="圖片 33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9" t="17122" r="78237" b="46622"/>
            <a:stretch/>
          </p:blipFill>
          <p:spPr>
            <a:xfrm>
              <a:off x="6112141" y="3203609"/>
              <a:ext cx="375385" cy="831485"/>
            </a:xfrm>
            <a:prstGeom prst="rect">
              <a:avLst/>
            </a:prstGeom>
          </p:spPr>
        </p:pic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892" t="2" b="92296"/>
            <a:stretch/>
          </p:blipFill>
          <p:spPr>
            <a:xfrm>
              <a:off x="6059252" y="2989305"/>
              <a:ext cx="1342315" cy="176643"/>
            </a:xfrm>
            <a:prstGeom prst="rect">
              <a:avLst/>
            </a:prstGeom>
          </p:spPr>
        </p:pic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9541"/>
            <a:ext cx="5382352" cy="5348459"/>
          </a:xfrm>
          <a:prstGeom prst="rect">
            <a:avLst/>
          </a:prstGeom>
        </p:spPr>
      </p:pic>
      <p:sp>
        <p:nvSpPr>
          <p:cNvPr id="86" name="矩形 85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5952741" y="668590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667469" y="2329449"/>
            <a:ext cx="3789028" cy="2426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385252" y="2127584"/>
            <a:ext cx="2337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a[1].row=0, </a:t>
            </a:r>
            <a:r>
              <a:rPr lang="en-US" altLang="zh-TW" dirty="0" smtClean="0">
                <a:latin typeface="Consolas" panose="020B0609020204030204" pitchFamily="49" charset="0"/>
              </a:rPr>
              <a:t>row=0</a:t>
            </a:r>
          </a:p>
          <a:p>
            <a:r>
              <a:rPr lang="en-US" altLang="zh-TW" dirty="0" smtClean="0">
                <a:latin typeface="Consolas" panose="020B0609020204030204" pitchFamily="49" charset="0"/>
              </a:rPr>
              <a:t>=&gt; False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382352" y="1557213"/>
            <a:ext cx="37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1, j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2,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rowBegin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column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1143"/>
            <a:ext cx="5245767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initial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rowsA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zh-TW" altLang="en-US" dirty="0" smtClean="0">
                <a:latin typeface="Consolas" panose="020B0609020204030204" pitchFamily="49" charset="0"/>
              </a:rPr>
              <a:t>     </a:t>
            </a:r>
            <a:r>
              <a:rPr lang="en-US" altLang="zh-TW" dirty="0" err="1" smtClean="0">
                <a:latin typeface="Consolas" panose="020B0609020204030204" pitchFamily="49" charset="0"/>
              </a:rPr>
              <a:t>colsB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colsA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totalA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totalB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row=a[1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=0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3508" y="1153306"/>
            <a:ext cx="207008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62" name="群組 61"/>
          <p:cNvGrpSpPr/>
          <p:nvPr/>
        </p:nvGrpSpPr>
        <p:grpSpPr>
          <a:xfrm>
            <a:off x="7136723" y="249675"/>
            <a:ext cx="1934204" cy="1325898"/>
            <a:chOff x="7136723" y="249675"/>
            <a:chExt cx="1934204" cy="1325898"/>
          </a:xfrm>
        </p:grpSpPr>
        <p:grpSp>
          <p:nvGrpSpPr>
            <p:cNvPr id="63" name="群組 62"/>
            <p:cNvGrpSpPr/>
            <p:nvPr/>
          </p:nvGrpSpPr>
          <p:grpSpPr>
            <a:xfrm>
              <a:off x="7136723" y="249675"/>
              <a:ext cx="1687937" cy="1053966"/>
              <a:chOff x="6046129" y="4409898"/>
              <a:chExt cx="1687937" cy="1053966"/>
            </a:xfrm>
          </p:grpSpPr>
          <p:grpSp>
            <p:nvGrpSpPr>
              <p:cNvPr id="65" name="群組 64">
                <a:extLst>
                  <a:ext uri="{FF2B5EF4-FFF2-40B4-BE49-F238E27FC236}">
                    <a16:creationId xmlns:a16="http://schemas.microsoft.com/office/drawing/2014/main" id="{CE729B9A-BDE5-4FA7-90F6-D8587D96A77B}"/>
                  </a:ext>
                </a:extLst>
              </p:cNvPr>
              <p:cNvGrpSpPr/>
              <p:nvPr/>
            </p:nvGrpSpPr>
            <p:grpSpPr>
              <a:xfrm>
                <a:off x="6224139" y="4409898"/>
                <a:ext cx="1509927" cy="1053966"/>
                <a:chOff x="3305284" y="2085475"/>
                <a:chExt cx="1509927" cy="1053966"/>
              </a:xfrm>
            </p:grpSpPr>
            <p:grpSp>
              <p:nvGrpSpPr>
                <p:cNvPr id="70" name="群組 69">
                  <a:extLst>
                    <a:ext uri="{FF2B5EF4-FFF2-40B4-BE49-F238E27FC236}">
                      <a16:creationId xmlns:a16="http://schemas.microsoft.com/office/drawing/2014/main" id="{72961D41-0891-410D-BF6D-CDE1D17CDD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305284" y="2085475"/>
                  <a:ext cx="1509927" cy="1053966"/>
                  <a:chOff x="4138863" y="3003082"/>
                  <a:chExt cx="2070007" cy="1444915"/>
                </a:xfrm>
              </p:grpSpPr>
              <p:pic>
                <p:nvPicPr>
                  <p:cNvPr id="72" name="圖片 71">
                    <a:extLst>
                      <a:ext uri="{FF2B5EF4-FFF2-40B4-BE49-F238E27FC236}">
                        <a16:creationId xmlns:a16="http://schemas.microsoft.com/office/drawing/2014/main" id="{26538F43-0B14-4E5A-B154-1B1E9D631C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46567" t="17008" b="46622"/>
                  <a:stretch/>
                </p:blipFill>
                <p:spPr>
                  <a:xfrm>
                    <a:off x="4803310" y="3304488"/>
                    <a:ext cx="1291960" cy="1143509"/>
                  </a:xfrm>
                  <a:prstGeom prst="rect">
                    <a:avLst/>
                  </a:prstGeom>
                </p:spPr>
              </p:pic>
              <p:sp>
                <p:nvSpPr>
                  <p:cNvPr id="73" name="矩形 72">
                    <a:extLst>
                      <a:ext uri="{FF2B5EF4-FFF2-40B4-BE49-F238E27FC236}">
                        <a16:creationId xmlns:a16="http://schemas.microsoft.com/office/drawing/2014/main" id="{0EB39F91-FA96-47DA-BACF-601A3423525D}"/>
                      </a:ext>
                    </a:extLst>
                  </p:cNvPr>
                  <p:cNvSpPr/>
                  <p:nvPr/>
                </p:nvSpPr>
                <p:spPr>
                  <a:xfrm>
                    <a:off x="4138863" y="3003082"/>
                    <a:ext cx="2059806" cy="587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74" name="文字方塊 73">
                    <a:extLst>
                      <a:ext uri="{FF2B5EF4-FFF2-40B4-BE49-F238E27FC236}">
                        <a16:creationId xmlns:a16="http://schemas.microsoft.com/office/drawing/2014/main" id="{B91611E0-E75F-4E14-9C36-0F260A0320C2}"/>
                      </a:ext>
                    </a:extLst>
                  </p:cNvPr>
                  <p:cNvSpPr txBox="1"/>
                  <p:nvPr/>
                </p:nvSpPr>
                <p:spPr>
                  <a:xfrm>
                    <a:off x="4804922" y="3243252"/>
                    <a:ext cx="1403948" cy="421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564B0198-AB0F-4C21-8751-9DEE233B47B2}"/>
                    </a:ext>
                  </a:extLst>
                </p:cNvPr>
                <p:cNvSpPr/>
                <p:nvPr/>
              </p:nvSpPr>
              <p:spPr>
                <a:xfrm>
                  <a:off x="3677566" y="2270296"/>
                  <a:ext cx="1104900" cy="86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F5D94D39-248A-48F9-A434-23C3178D6BD4}"/>
                  </a:ext>
                </a:extLst>
              </p:cNvPr>
              <p:cNvSpPr txBox="1"/>
              <p:nvPr/>
            </p:nvSpPr>
            <p:spPr>
              <a:xfrm>
                <a:off x="6046129" y="4594719"/>
                <a:ext cx="514885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dirty="0">
                    <a:solidFill>
                      <a:srgbClr val="003469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newB</a:t>
                </a:r>
                <a:endParaRPr lang="zh-TW" altLang="en-US" sz="1100" dirty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pic>
            <p:nvPicPr>
              <p:cNvPr id="68" name="圖片 67">
                <a:extLst>
                  <a:ext uri="{FF2B5EF4-FFF2-40B4-BE49-F238E27FC236}">
                    <a16:creationId xmlns:a16="http://schemas.microsoft.com/office/drawing/2014/main" id="{26538F43-0B14-4E5A-B154-1B1E9D631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18" t="17008" r="78447" b="46622"/>
              <a:stretch/>
            </p:blipFill>
            <p:spPr>
              <a:xfrm>
                <a:off x="6496158" y="4629752"/>
                <a:ext cx="259883" cy="834111"/>
              </a:xfrm>
              <a:prstGeom prst="rect">
                <a:avLst/>
              </a:prstGeom>
            </p:spPr>
          </p:pic>
          <p:pic>
            <p:nvPicPr>
              <p:cNvPr id="69" name="圖片 68">
                <a:extLst>
                  <a:ext uri="{FF2B5EF4-FFF2-40B4-BE49-F238E27FC236}">
                    <a16:creationId xmlns:a16="http://schemas.microsoft.com/office/drawing/2014/main" id="{B0063DAE-548D-4BF2-8ECB-B83527B3C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892" t="2" b="92296"/>
              <a:stretch/>
            </p:blipFill>
            <p:spPr>
              <a:xfrm>
                <a:off x="6302676" y="4432341"/>
                <a:ext cx="1342315" cy="176643"/>
              </a:xfrm>
              <a:prstGeom prst="rect">
                <a:avLst/>
              </a:prstGeom>
            </p:spPr>
          </p:pic>
        </p:grp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C153F954-FC22-4499-8B69-D6121F797558}"/>
                </a:ext>
              </a:extLst>
            </p:cNvPr>
            <p:cNvSpPr txBox="1"/>
            <p:nvPr/>
          </p:nvSpPr>
          <p:spPr>
            <a:xfrm>
              <a:off x="7500745" y="406022"/>
              <a:ext cx="15701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3      3        3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1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2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3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[4]    3      0        0</a:t>
              </a:r>
              <a:endParaRPr lang="en-US" altLang="zh-TW" sz="1400" dirty="0">
                <a:solidFill>
                  <a:srgbClr val="00346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251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字方塊 59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382352" y="1557213"/>
            <a:ext cx="37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1, j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2,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rowBegin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column = 1</a:t>
            </a:r>
          </a:p>
        </p:txBody>
      </p:sp>
      <p:grpSp>
        <p:nvGrpSpPr>
          <p:cNvPr id="77" name="群組 76"/>
          <p:cNvGrpSpPr/>
          <p:nvPr/>
        </p:nvGrpSpPr>
        <p:grpSpPr>
          <a:xfrm>
            <a:off x="7136723" y="249675"/>
            <a:ext cx="1934204" cy="1325898"/>
            <a:chOff x="7136723" y="249675"/>
            <a:chExt cx="1934204" cy="1325898"/>
          </a:xfrm>
        </p:grpSpPr>
        <p:grpSp>
          <p:nvGrpSpPr>
            <p:cNvPr id="78" name="群組 77"/>
            <p:cNvGrpSpPr/>
            <p:nvPr/>
          </p:nvGrpSpPr>
          <p:grpSpPr>
            <a:xfrm>
              <a:off x="7136723" y="249675"/>
              <a:ext cx="1687937" cy="1053966"/>
              <a:chOff x="6046129" y="4409898"/>
              <a:chExt cx="1687937" cy="1053966"/>
            </a:xfrm>
          </p:grpSpPr>
          <p:grpSp>
            <p:nvGrpSpPr>
              <p:cNvPr id="80" name="群組 79">
                <a:extLst>
                  <a:ext uri="{FF2B5EF4-FFF2-40B4-BE49-F238E27FC236}">
                    <a16:creationId xmlns:a16="http://schemas.microsoft.com/office/drawing/2014/main" id="{CE729B9A-BDE5-4FA7-90F6-D8587D96A77B}"/>
                  </a:ext>
                </a:extLst>
              </p:cNvPr>
              <p:cNvGrpSpPr/>
              <p:nvPr/>
            </p:nvGrpSpPr>
            <p:grpSpPr>
              <a:xfrm>
                <a:off x="6224139" y="4409898"/>
                <a:ext cx="1509927" cy="1053966"/>
                <a:chOff x="3305284" y="2085475"/>
                <a:chExt cx="1509927" cy="1053966"/>
              </a:xfrm>
            </p:grpSpPr>
            <p:grpSp>
              <p:nvGrpSpPr>
                <p:cNvPr id="84" name="群組 83">
                  <a:extLst>
                    <a:ext uri="{FF2B5EF4-FFF2-40B4-BE49-F238E27FC236}">
                      <a16:creationId xmlns:a16="http://schemas.microsoft.com/office/drawing/2014/main" id="{72961D41-0891-410D-BF6D-CDE1D17CDD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305284" y="2085475"/>
                  <a:ext cx="1509927" cy="1053966"/>
                  <a:chOff x="4138863" y="3003082"/>
                  <a:chExt cx="2070007" cy="1444915"/>
                </a:xfrm>
              </p:grpSpPr>
              <p:pic>
                <p:nvPicPr>
                  <p:cNvPr id="86" name="圖片 85">
                    <a:extLst>
                      <a:ext uri="{FF2B5EF4-FFF2-40B4-BE49-F238E27FC236}">
                        <a16:creationId xmlns:a16="http://schemas.microsoft.com/office/drawing/2014/main" id="{26538F43-0B14-4E5A-B154-1B1E9D631C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46567" t="17008" b="46622"/>
                  <a:stretch/>
                </p:blipFill>
                <p:spPr>
                  <a:xfrm>
                    <a:off x="4803310" y="3304488"/>
                    <a:ext cx="1291960" cy="1143509"/>
                  </a:xfrm>
                  <a:prstGeom prst="rect">
                    <a:avLst/>
                  </a:prstGeom>
                </p:spPr>
              </p:pic>
              <p:sp>
                <p:nvSpPr>
                  <p:cNvPr id="88" name="矩形 87">
                    <a:extLst>
                      <a:ext uri="{FF2B5EF4-FFF2-40B4-BE49-F238E27FC236}">
                        <a16:creationId xmlns:a16="http://schemas.microsoft.com/office/drawing/2014/main" id="{0EB39F91-FA96-47DA-BACF-601A3423525D}"/>
                      </a:ext>
                    </a:extLst>
                  </p:cNvPr>
                  <p:cNvSpPr/>
                  <p:nvPr/>
                </p:nvSpPr>
                <p:spPr>
                  <a:xfrm>
                    <a:off x="4138863" y="3003082"/>
                    <a:ext cx="2059806" cy="587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90" name="文字方塊 89">
                    <a:extLst>
                      <a:ext uri="{FF2B5EF4-FFF2-40B4-BE49-F238E27FC236}">
                        <a16:creationId xmlns:a16="http://schemas.microsoft.com/office/drawing/2014/main" id="{B91611E0-E75F-4E14-9C36-0F260A0320C2}"/>
                      </a:ext>
                    </a:extLst>
                  </p:cNvPr>
                  <p:cNvSpPr txBox="1"/>
                  <p:nvPr/>
                </p:nvSpPr>
                <p:spPr>
                  <a:xfrm>
                    <a:off x="4804922" y="3243252"/>
                    <a:ext cx="1403948" cy="421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564B0198-AB0F-4C21-8751-9DEE233B47B2}"/>
                    </a:ext>
                  </a:extLst>
                </p:cNvPr>
                <p:cNvSpPr/>
                <p:nvPr/>
              </p:nvSpPr>
              <p:spPr>
                <a:xfrm>
                  <a:off x="3677566" y="2270296"/>
                  <a:ext cx="1104900" cy="86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F5D94D39-248A-48F9-A434-23C3178D6BD4}"/>
                  </a:ext>
                </a:extLst>
              </p:cNvPr>
              <p:cNvSpPr txBox="1"/>
              <p:nvPr/>
            </p:nvSpPr>
            <p:spPr>
              <a:xfrm>
                <a:off x="6046129" y="4594719"/>
                <a:ext cx="514885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dirty="0">
                    <a:solidFill>
                      <a:srgbClr val="003469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newB</a:t>
                </a:r>
                <a:endParaRPr lang="zh-TW" altLang="en-US" sz="1100" dirty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pic>
            <p:nvPicPr>
              <p:cNvPr id="82" name="圖片 81">
                <a:extLst>
                  <a:ext uri="{FF2B5EF4-FFF2-40B4-BE49-F238E27FC236}">
                    <a16:creationId xmlns:a16="http://schemas.microsoft.com/office/drawing/2014/main" id="{26538F43-0B14-4E5A-B154-1B1E9D631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18" t="17008" r="78447" b="46622"/>
              <a:stretch/>
            </p:blipFill>
            <p:spPr>
              <a:xfrm>
                <a:off x="6496158" y="4629752"/>
                <a:ext cx="259883" cy="834111"/>
              </a:xfrm>
              <a:prstGeom prst="rect">
                <a:avLst/>
              </a:prstGeom>
            </p:spPr>
          </p:pic>
          <p:pic>
            <p:nvPicPr>
              <p:cNvPr id="83" name="圖片 82">
                <a:extLst>
                  <a:ext uri="{FF2B5EF4-FFF2-40B4-BE49-F238E27FC236}">
                    <a16:creationId xmlns:a16="http://schemas.microsoft.com/office/drawing/2014/main" id="{B0063DAE-548D-4BF2-8ECB-B83527B3C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892" t="2" b="92296"/>
              <a:stretch/>
            </p:blipFill>
            <p:spPr>
              <a:xfrm>
                <a:off x="6302676" y="4432341"/>
                <a:ext cx="1342315" cy="176643"/>
              </a:xfrm>
              <a:prstGeom prst="rect">
                <a:avLst/>
              </a:prstGeom>
            </p:spPr>
          </p:pic>
        </p:grp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C153F954-FC22-4499-8B69-D6121F797558}"/>
                </a:ext>
              </a:extLst>
            </p:cNvPr>
            <p:cNvSpPr txBox="1"/>
            <p:nvPr/>
          </p:nvSpPr>
          <p:spPr>
            <a:xfrm>
              <a:off x="7500745" y="406022"/>
              <a:ext cx="15701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3      3        3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1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2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3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[4]    3      0        0</a:t>
              </a:r>
              <a:endParaRPr lang="en-US" altLang="zh-TW" sz="1400" dirty="0">
                <a:solidFill>
                  <a:srgbClr val="003469"/>
                </a:solidFill>
              </a:endParaRPr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5420233" y="249675"/>
            <a:ext cx="1735796" cy="1346402"/>
            <a:chOff x="5979167" y="2981129"/>
            <a:chExt cx="1735796" cy="1346402"/>
          </a:xfrm>
        </p:grpSpPr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688ABF59-667A-481B-B2BE-7E67430B4EAE}"/>
                </a:ext>
              </a:extLst>
            </p:cNvPr>
            <p:cNvGrpSpPr/>
            <p:nvPr/>
          </p:nvGrpSpPr>
          <p:grpSpPr>
            <a:xfrm>
              <a:off x="5979167" y="2981129"/>
              <a:ext cx="1735796" cy="1346402"/>
              <a:chOff x="3305284" y="2085475"/>
              <a:chExt cx="1735796" cy="1346402"/>
            </a:xfrm>
          </p:grpSpPr>
          <p:grpSp>
            <p:nvGrpSpPr>
              <p:cNvPr id="58" name="群組 57">
                <a:extLst>
                  <a:ext uri="{FF2B5EF4-FFF2-40B4-BE49-F238E27FC236}">
                    <a16:creationId xmlns:a16="http://schemas.microsoft.com/office/drawing/2014/main" id="{8ED54F5D-5542-4A0B-ACEE-7C9C38B310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62" name="圖片 61">
                  <a:extLst>
                    <a:ext uri="{FF2B5EF4-FFF2-40B4-BE49-F238E27FC236}">
                      <a16:creationId xmlns:a16="http://schemas.microsoft.com/office/drawing/2014/main" id="{B0063DAE-548D-4BF2-8ECB-B83527B3C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3892" t="16353" b="46622"/>
                <a:stretch/>
              </p:blipFill>
              <p:spPr>
                <a:xfrm>
                  <a:off x="4255047" y="3283895"/>
                  <a:ext cx="1840222" cy="1164102"/>
                </a:xfrm>
                <a:prstGeom prst="rect">
                  <a:avLst/>
                </a:prstGeom>
              </p:spPr>
            </p:pic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CDAF68DE-94B2-45E8-A987-0F70FAA85815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E61C10B4-4386-41B5-B4DE-EA4273179903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1AE28597-4378-4E42-BD90-9E132A9D4515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C153F954-FC22-4499-8B69-D6121F797558}"/>
                  </a:ext>
                </a:extLst>
              </p:cNvPr>
              <p:cNvSpPr txBox="1"/>
              <p:nvPr/>
            </p:nvSpPr>
            <p:spPr>
              <a:xfrm>
                <a:off x="3470898" y="2262326"/>
                <a:ext cx="157018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3      3        3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1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2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2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3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    3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</p:txBody>
          </p:sp>
        </p:grpSp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9" t="17122" r="78237" b="46622"/>
            <a:stretch/>
          </p:blipFill>
          <p:spPr>
            <a:xfrm>
              <a:off x="6112141" y="3203609"/>
              <a:ext cx="375385" cy="831485"/>
            </a:xfrm>
            <a:prstGeom prst="rect">
              <a:avLst/>
            </a:prstGeom>
          </p:spPr>
        </p:pic>
        <p:pic>
          <p:nvPicPr>
            <p:cNvPr id="57" name="圖片 56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892" t="2" b="92296"/>
            <a:stretch/>
          </p:blipFill>
          <p:spPr>
            <a:xfrm>
              <a:off x="6059252" y="2989305"/>
              <a:ext cx="1342315" cy="176643"/>
            </a:xfrm>
            <a:prstGeom prst="rect">
              <a:avLst/>
            </a:prstGeom>
          </p:spPr>
        </p:pic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9541"/>
            <a:ext cx="5382352" cy="5348459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667469" y="3396249"/>
            <a:ext cx="3789028" cy="2426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375490" y="3194384"/>
            <a:ext cx="3043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newB[j].row=1, </a:t>
            </a:r>
            <a:r>
              <a:rPr lang="en-US" altLang="zh-TW" dirty="0" smtClean="0"/>
              <a:t>column</a:t>
            </a:r>
            <a:r>
              <a:rPr lang="en-US" altLang="zh-TW" dirty="0" smtClean="0">
                <a:latin typeface="Consolas" panose="020B0609020204030204" pitchFamily="49" charset="0"/>
              </a:rPr>
              <a:t>=1 </a:t>
            </a:r>
          </a:p>
          <a:p>
            <a:r>
              <a:rPr lang="en-US" altLang="zh-TW" dirty="0" smtClean="0">
                <a:latin typeface="Consolas" panose="020B0609020204030204" pitchFamily="49" charset="0"/>
              </a:rPr>
              <a:t>=&gt; False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7867649" y="1606633"/>
            <a:ext cx="11906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7857741" y="868615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0" y="1143"/>
            <a:ext cx="5245767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initial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rowsA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zh-TW" altLang="en-US" dirty="0" smtClean="0">
                <a:latin typeface="Consolas" panose="020B0609020204030204" pitchFamily="49" charset="0"/>
              </a:rPr>
              <a:t>     </a:t>
            </a:r>
            <a:r>
              <a:rPr lang="en-US" altLang="zh-TW" dirty="0" err="1" smtClean="0">
                <a:latin typeface="Consolas" panose="020B0609020204030204" pitchFamily="49" charset="0"/>
              </a:rPr>
              <a:t>colsB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colsA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totalA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totalB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row=a[1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257969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群組 76"/>
          <p:cNvGrpSpPr/>
          <p:nvPr/>
        </p:nvGrpSpPr>
        <p:grpSpPr>
          <a:xfrm>
            <a:off x="7136723" y="249675"/>
            <a:ext cx="1934204" cy="1325898"/>
            <a:chOff x="7136723" y="249675"/>
            <a:chExt cx="1934204" cy="1325898"/>
          </a:xfrm>
        </p:grpSpPr>
        <p:grpSp>
          <p:nvGrpSpPr>
            <p:cNvPr id="78" name="群組 77"/>
            <p:cNvGrpSpPr/>
            <p:nvPr/>
          </p:nvGrpSpPr>
          <p:grpSpPr>
            <a:xfrm>
              <a:off x="7136723" y="249675"/>
              <a:ext cx="1687937" cy="1053966"/>
              <a:chOff x="6046129" y="4409898"/>
              <a:chExt cx="1687937" cy="1053966"/>
            </a:xfrm>
          </p:grpSpPr>
          <p:grpSp>
            <p:nvGrpSpPr>
              <p:cNvPr id="80" name="群組 79">
                <a:extLst>
                  <a:ext uri="{FF2B5EF4-FFF2-40B4-BE49-F238E27FC236}">
                    <a16:creationId xmlns:a16="http://schemas.microsoft.com/office/drawing/2014/main" id="{CE729B9A-BDE5-4FA7-90F6-D8587D96A77B}"/>
                  </a:ext>
                </a:extLst>
              </p:cNvPr>
              <p:cNvGrpSpPr/>
              <p:nvPr/>
            </p:nvGrpSpPr>
            <p:grpSpPr>
              <a:xfrm>
                <a:off x="6224139" y="4409898"/>
                <a:ext cx="1509927" cy="1053966"/>
                <a:chOff x="3305284" y="2085475"/>
                <a:chExt cx="1509927" cy="1053966"/>
              </a:xfrm>
            </p:grpSpPr>
            <p:grpSp>
              <p:nvGrpSpPr>
                <p:cNvPr id="84" name="群組 83">
                  <a:extLst>
                    <a:ext uri="{FF2B5EF4-FFF2-40B4-BE49-F238E27FC236}">
                      <a16:creationId xmlns:a16="http://schemas.microsoft.com/office/drawing/2014/main" id="{72961D41-0891-410D-BF6D-CDE1D17CDD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305284" y="2085475"/>
                  <a:ext cx="1509927" cy="1053966"/>
                  <a:chOff x="4138863" y="3003082"/>
                  <a:chExt cx="2070007" cy="1444915"/>
                </a:xfrm>
              </p:grpSpPr>
              <p:pic>
                <p:nvPicPr>
                  <p:cNvPr id="86" name="圖片 85">
                    <a:extLst>
                      <a:ext uri="{FF2B5EF4-FFF2-40B4-BE49-F238E27FC236}">
                        <a16:creationId xmlns:a16="http://schemas.microsoft.com/office/drawing/2014/main" id="{26538F43-0B14-4E5A-B154-1B1E9D631C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46567" t="17008" b="46622"/>
                  <a:stretch/>
                </p:blipFill>
                <p:spPr>
                  <a:xfrm>
                    <a:off x="4803310" y="3304488"/>
                    <a:ext cx="1291960" cy="1143509"/>
                  </a:xfrm>
                  <a:prstGeom prst="rect">
                    <a:avLst/>
                  </a:prstGeom>
                </p:spPr>
              </p:pic>
              <p:sp>
                <p:nvSpPr>
                  <p:cNvPr id="88" name="矩形 87">
                    <a:extLst>
                      <a:ext uri="{FF2B5EF4-FFF2-40B4-BE49-F238E27FC236}">
                        <a16:creationId xmlns:a16="http://schemas.microsoft.com/office/drawing/2014/main" id="{0EB39F91-FA96-47DA-BACF-601A3423525D}"/>
                      </a:ext>
                    </a:extLst>
                  </p:cNvPr>
                  <p:cNvSpPr/>
                  <p:nvPr/>
                </p:nvSpPr>
                <p:spPr>
                  <a:xfrm>
                    <a:off x="4138863" y="3003082"/>
                    <a:ext cx="2059806" cy="587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90" name="文字方塊 89">
                    <a:extLst>
                      <a:ext uri="{FF2B5EF4-FFF2-40B4-BE49-F238E27FC236}">
                        <a16:creationId xmlns:a16="http://schemas.microsoft.com/office/drawing/2014/main" id="{B91611E0-E75F-4E14-9C36-0F260A0320C2}"/>
                      </a:ext>
                    </a:extLst>
                  </p:cNvPr>
                  <p:cNvSpPr txBox="1"/>
                  <p:nvPr/>
                </p:nvSpPr>
                <p:spPr>
                  <a:xfrm>
                    <a:off x="4804922" y="3243252"/>
                    <a:ext cx="1403948" cy="421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564B0198-AB0F-4C21-8751-9DEE233B47B2}"/>
                    </a:ext>
                  </a:extLst>
                </p:cNvPr>
                <p:cNvSpPr/>
                <p:nvPr/>
              </p:nvSpPr>
              <p:spPr>
                <a:xfrm>
                  <a:off x="3677566" y="2270296"/>
                  <a:ext cx="1104900" cy="86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F5D94D39-248A-48F9-A434-23C3178D6BD4}"/>
                  </a:ext>
                </a:extLst>
              </p:cNvPr>
              <p:cNvSpPr txBox="1"/>
              <p:nvPr/>
            </p:nvSpPr>
            <p:spPr>
              <a:xfrm>
                <a:off x="6046129" y="4594719"/>
                <a:ext cx="514885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dirty="0">
                    <a:solidFill>
                      <a:srgbClr val="003469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newB</a:t>
                </a:r>
                <a:endParaRPr lang="zh-TW" altLang="en-US" sz="1100" dirty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pic>
            <p:nvPicPr>
              <p:cNvPr id="82" name="圖片 81">
                <a:extLst>
                  <a:ext uri="{FF2B5EF4-FFF2-40B4-BE49-F238E27FC236}">
                    <a16:creationId xmlns:a16="http://schemas.microsoft.com/office/drawing/2014/main" id="{26538F43-0B14-4E5A-B154-1B1E9D631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18" t="17008" r="78447" b="46622"/>
              <a:stretch/>
            </p:blipFill>
            <p:spPr>
              <a:xfrm>
                <a:off x="6496158" y="4629752"/>
                <a:ext cx="259883" cy="834111"/>
              </a:xfrm>
              <a:prstGeom prst="rect">
                <a:avLst/>
              </a:prstGeom>
            </p:spPr>
          </p:pic>
          <p:pic>
            <p:nvPicPr>
              <p:cNvPr id="83" name="圖片 82">
                <a:extLst>
                  <a:ext uri="{FF2B5EF4-FFF2-40B4-BE49-F238E27FC236}">
                    <a16:creationId xmlns:a16="http://schemas.microsoft.com/office/drawing/2014/main" id="{B0063DAE-548D-4BF2-8ECB-B83527B3C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892" t="2" b="92296"/>
              <a:stretch/>
            </p:blipFill>
            <p:spPr>
              <a:xfrm>
                <a:off x="6302676" y="4432341"/>
                <a:ext cx="1342315" cy="176643"/>
              </a:xfrm>
              <a:prstGeom prst="rect">
                <a:avLst/>
              </a:prstGeom>
            </p:spPr>
          </p:pic>
        </p:grp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C153F954-FC22-4499-8B69-D6121F797558}"/>
                </a:ext>
              </a:extLst>
            </p:cNvPr>
            <p:cNvSpPr txBox="1"/>
            <p:nvPr/>
          </p:nvSpPr>
          <p:spPr>
            <a:xfrm>
              <a:off x="7500745" y="406022"/>
              <a:ext cx="15701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3      3        3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1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2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3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[4]    3      0        0</a:t>
              </a:r>
              <a:endParaRPr lang="en-US" altLang="zh-TW" sz="1400" dirty="0">
                <a:solidFill>
                  <a:srgbClr val="003469"/>
                </a:solidFill>
              </a:endParaRPr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5420233" y="249675"/>
            <a:ext cx="1735796" cy="1346402"/>
            <a:chOff x="5979167" y="2981129"/>
            <a:chExt cx="1735796" cy="1346402"/>
          </a:xfrm>
        </p:grpSpPr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688ABF59-667A-481B-B2BE-7E67430B4EAE}"/>
                </a:ext>
              </a:extLst>
            </p:cNvPr>
            <p:cNvGrpSpPr/>
            <p:nvPr/>
          </p:nvGrpSpPr>
          <p:grpSpPr>
            <a:xfrm>
              <a:off x="5979167" y="2981129"/>
              <a:ext cx="1735796" cy="1346402"/>
              <a:chOff x="3305284" y="2085475"/>
              <a:chExt cx="1735796" cy="1346402"/>
            </a:xfrm>
          </p:grpSpPr>
          <p:grpSp>
            <p:nvGrpSpPr>
              <p:cNvPr id="57" name="群組 56">
                <a:extLst>
                  <a:ext uri="{FF2B5EF4-FFF2-40B4-BE49-F238E27FC236}">
                    <a16:creationId xmlns:a16="http://schemas.microsoft.com/office/drawing/2014/main" id="{8ED54F5D-5542-4A0B-ACEE-7C9C38B310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62" name="圖片 61">
                  <a:extLst>
                    <a:ext uri="{FF2B5EF4-FFF2-40B4-BE49-F238E27FC236}">
                      <a16:creationId xmlns:a16="http://schemas.microsoft.com/office/drawing/2014/main" id="{B0063DAE-548D-4BF2-8ECB-B83527B3C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3892" t="16353" b="46622"/>
                <a:stretch/>
              </p:blipFill>
              <p:spPr>
                <a:xfrm>
                  <a:off x="4255047" y="3283895"/>
                  <a:ext cx="1840222" cy="1164102"/>
                </a:xfrm>
                <a:prstGeom prst="rect">
                  <a:avLst/>
                </a:prstGeom>
              </p:spPr>
            </p:pic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CDAF68DE-94B2-45E8-A987-0F70FAA85815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E61C10B4-4386-41B5-B4DE-EA4273179903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1AE28597-4378-4E42-BD90-9E132A9D4515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C153F954-FC22-4499-8B69-D6121F797558}"/>
                  </a:ext>
                </a:extLst>
              </p:cNvPr>
              <p:cNvSpPr txBox="1"/>
              <p:nvPr/>
            </p:nvSpPr>
            <p:spPr>
              <a:xfrm>
                <a:off x="3470898" y="2262326"/>
                <a:ext cx="157018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3      3        3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1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2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2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3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    3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</p:txBody>
          </p:sp>
        </p:grpSp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9" t="17122" r="78237" b="46622"/>
            <a:stretch/>
          </p:blipFill>
          <p:spPr>
            <a:xfrm>
              <a:off x="6112141" y="3203609"/>
              <a:ext cx="375385" cy="831485"/>
            </a:xfrm>
            <a:prstGeom prst="rect">
              <a:avLst/>
            </a:prstGeom>
          </p:spPr>
        </p:pic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892" t="2" b="92296"/>
            <a:stretch/>
          </p:blipFill>
          <p:spPr>
            <a:xfrm>
              <a:off x="6059252" y="2989305"/>
              <a:ext cx="1342315" cy="176643"/>
            </a:xfrm>
            <a:prstGeom prst="rect">
              <a:avLst/>
            </a:prstGeom>
          </p:spPr>
        </p:pic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9541"/>
            <a:ext cx="5382352" cy="5348459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667468" y="4272549"/>
            <a:ext cx="4399831" cy="2426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382352" y="4070684"/>
            <a:ext cx="3567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zh-TW" dirty="0">
                <a:latin typeface="Consolas" panose="020B0609020204030204" pitchFamily="49" charset="0"/>
              </a:rPr>
              <a:t>a[1].col=0 = newB[2].col=0 =&gt; case 0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6276591" y="668590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382352" y="1557213"/>
            <a:ext cx="37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1, j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2,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rowBegin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column = 1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191116" y="868615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0" y="1143"/>
            <a:ext cx="5245767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initial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rowsA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zh-TW" altLang="en-US" dirty="0" smtClean="0">
                <a:latin typeface="Consolas" panose="020B0609020204030204" pitchFamily="49" charset="0"/>
              </a:rPr>
              <a:t>     </a:t>
            </a:r>
            <a:r>
              <a:rPr lang="en-US" altLang="zh-TW" dirty="0" err="1" smtClean="0">
                <a:latin typeface="Consolas" panose="020B0609020204030204" pitchFamily="49" charset="0"/>
              </a:rPr>
              <a:t>colsB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colsA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totalA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totalB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row=a[1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302214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EEA42-10C4-4245-B86D-79FF1F1A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1-dimension array addressing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BE24F6-4DA8-40E3-9DC4-CB672CE98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void print1(int *</a:t>
            </a:r>
            <a:r>
              <a:rPr lang="en-US" altLang="zh-TW" sz="2000" dirty="0" err="1"/>
              <a:t>ptr</a:t>
            </a:r>
            <a:r>
              <a:rPr lang="en-US" altLang="zh-TW" sz="2000" dirty="0"/>
              <a:t>, int rows){</a:t>
            </a:r>
          </a:p>
          <a:p>
            <a:pPr marL="0" indent="0">
              <a:buNone/>
            </a:pPr>
            <a:r>
              <a:rPr lang="en-US" altLang="zh-TW" sz="2000" dirty="0"/>
              <a:t>    int i;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("Address      Contents\n");</a:t>
            </a:r>
          </a:p>
          <a:p>
            <a:pPr marL="0" indent="0">
              <a:buNone/>
            </a:pPr>
            <a:r>
              <a:rPr lang="en-US" altLang="zh-TW" sz="2000" dirty="0"/>
              <a:t>    for(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0;i &lt; </a:t>
            </a:r>
            <a:r>
              <a:rPr lang="en-US" altLang="zh-TW" sz="2000" dirty="0" err="1"/>
              <a:t>rows;i</a:t>
            </a:r>
            <a:r>
              <a:rPr lang="en-US" altLang="zh-TW" sz="2000" dirty="0"/>
              <a:t>++){</a:t>
            </a:r>
          </a:p>
          <a:p>
            <a:pPr marL="0" indent="0">
              <a:buNone/>
            </a:pPr>
            <a:r>
              <a:rPr lang="en-US" altLang="zh-TW" sz="2000" dirty="0"/>
              <a:t>    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("%08u %5d\n", 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, *(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));</a:t>
            </a:r>
          </a:p>
          <a:p>
            <a:pPr marL="0" indent="0">
              <a:buNone/>
            </a:pPr>
            <a:r>
              <a:rPr lang="en-US" altLang="zh-TW" sz="2000" dirty="0"/>
              <a:t>    }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55419B-F9AA-4AB0-A68A-965B0EE22714}"/>
              </a:ext>
            </a:extLst>
          </p:cNvPr>
          <p:cNvSpPr/>
          <p:nvPr/>
        </p:nvSpPr>
        <p:spPr>
          <a:xfrm>
            <a:off x="1232034" y="3007422"/>
            <a:ext cx="5958037" cy="11795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25C989-DB8D-4744-82C3-80C17762B384}"/>
              </a:ext>
            </a:extLst>
          </p:cNvPr>
          <p:cNvSpPr txBox="1"/>
          <p:nvPr/>
        </p:nvSpPr>
        <p:spPr>
          <a:xfrm>
            <a:off x="628650" y="1388825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顯示一個陣列的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value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AE36EA7-626C-4EE6-9F09-331A615C6168}"/>
              </a:ext>
            </a:extLst>
          </p:cNvPr>
          <p:cNvGrpSpPr/>
          <p:nvPr/>
        </p:nvGrpSpPr>
        <p:grpSpPr>
          <a:xfrm>
            <a:off x="1741537" y="4269528"/>
            <a:ext cx="4942481" cy="1689173"/>
            <a:chOff x="1577907" y="3643935"/>
            <a:chExt cx="4942481" cy="1689173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8EF57C39-BF5E-4A12-9B18-BA32D41AC516}"/>
                </a:ext>
              </a:extLst>
            </p:cNvPr>
            <p:cNvGrpSpPr/>
            <p:nvPr/>
          </p:nvGrpSpPr>
          <p:grpSpPr>
            <a:xfrm>
              <a:off x="2525902" y="4890346"/>
              <a:ext cx="3994486" cy="442762"/>
              <a:chOff x="2521817" y="4592070"/>
              <a:chExt cx="3994486" cy="442762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0F8C3D2-BA29-4F7D-9A10-E285FB2B9A30}"/>
                  </a:ext>
                </a:extLst>
              </p:cNvPr>
              <p:cNvSpPr/>
              <p:nvPr/>
            </p:nvSpPr>
            <p:spPr>
              <a:xfrm>
                <a:off x="2521817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0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0E198DD-B362-41FC-A801-253DBA94AE80}"/>
                  </a:ext>
                </a:extLst>
              </p:cNvPr>
              <p:cNvSpPr/>
              <p:nvPr/>
            </p:nvSpPr>
            <p:spPr>
              <a:xfrm>
                <a:off x="3320714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1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5117273-C8B8-4063-B1B0-693231607D67}"/>
                  </a:ext>
                </a:extLst>
              </p:cNvPr>
              <p:cNvSpPr/>
              <p:nvPr/>
            </p:nvSpPr>
            <p:spPr>
              <a:xfrm>
                <a:off x="4119611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2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B57451D-86FD-4DB2-BAA7-A327E4813309}"/>
                  </a:ext>
                </a:extLst>
              </p:cNvPr>
              <p:cNvSpPr/>
              <p:nvPr/>
            </p:nvSpPr>
            <p:spPr>
              <a:xfrm>
                <a:off x="4918508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3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97CA441C-8F4F-4996-B754-801E5DE415D1}"/>
                  </a:ext>
                </a:extLst>
              </p:cNvPr>
              <p:cNvSpPr/>
              <p:nvPr/>
            </p:nvSpPr>
            <p:spPr>
              <a:xfrm>
                <a:off x="5717406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4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827C648-DDCC-4B3F-A10B-0C08FFFA4E33}"/>
                </a:ext>
              </a:extLst>
            </p:cNvPr>
            <p:cNvSpPr txBox="1"/>
            <p:nvPr/>
          </p:nvSpPr>
          <p:spPr>
            <a:xfrm>
              <a:off x="1751157" y="4927061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one</a:t>
              </a:r>
              <a:endParaRPr lang="zh-TW" altLang="en-US" dirty="0"/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F7665925-94DF-4CF4-8826-7727BA4A4FC7}"/>
                </a:ext>
              </a:extLst>
            </p:cNvPr>
            <p:cNvGrpSpPr/>
            <p:nvPr/>
          </p:nvGrpSpPr>
          <p:grpSpPr>
            <a:xfrm>
              <a:off x="2521817" y="3643935"/>
              <a:ext cx="3994486" cy="442762"/>
              <a:chOff x="2521817" y="4120430"/>
              <a:chExt cx="3994486" cy="442762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5102BDE-1132-4EA8-89BC-E924E7053992}"/>
                  </a:ext>
                </a:extLst>
              </p:cNvPr>
              <p:cNvSpPr/>
              <p:nvPr/>
            </p:nvSpPr>
            <p:spPr>
              <a:xfrm>
                <a:off x="2521817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0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20229C9-BE9C-4C0E-81EE-AC2EE8280C84}"/>
                  </a:ext>
                </a:extLst>
              </p:cNvPr>
              <p:cNvSpPr/>
              <p:nvPr/>
            </p:nvSpPr>
            <p:spPr>
              <a:xfrm>
                <a:off x="3320714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1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0C3241F-5125-4FD5-A9F9-6105AE96C956}"/>
                  </a:ext>
                </a:extLst>
              </p:cNvPr>
              <p:cNvSpPr/>
              <p:nvPr/>
            </p:nvSpPr>
            <p:spPr>
              <a:xfrm>
                <a:off x="4119611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2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6D9D0FF-9DEE-4D90-A559-AAD547252D6C}"/>
                  </a:ext>
                </a:extLst>
              </p:cNvPr>
              <p:cNvSpPr/>
              <p:nvPr/>
            </p:nvSpPr>
            <p:spPr>
              <a:xfrm>
                <a:off x="4918508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3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A26DD87-4E78-4795-81C8-88DFFC2E0187}"/>
                  </a:ext>
                </a:extLst>
              </p:cNvPr>
              <p:cNvSpPr/>
              <p:nvPr/>
            </p:nvSpPr>
            <p:spPr>
              <a:xfrm>
                <a:off x="5717406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4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9DBF487-D0D9-44C6-A8EB-F8CC78308163}"/>
                </a:ext>
              </a:extLst>
            </p:cNvPr>
            <p:cNvSpPr txBox="1"/>
            <p:nvPr/>
          </p:nvSpPr>
          <p:spPr>
            <a:xfrm>
              <a:off x="1577907" y="3678396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索引值</a:t>
              </a:r>
            </a:p>
          </p:txBody>
        </p: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B35860E2-455C-4FEB-BF5C-35924A6B0CFA}"/>
                </a:ext>
              </a:extLst>
            </p:cNvPr>
            <p:cNvGrpSpPr/>
            <p:nvPr/>
          </p:nvGrpSpPr>
          <p:grpSpPr>
            <a:xfrm>
              <a:off x="2521817" y="3966605"/>
              <a:ext cx="3994486" cy="442762"/>
              <a:chOff x="2521817" y="4120430"/>
              <a:chExt cx="3994486" cy="442762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350C6B9-FA70-45C5-96D3-62841858DC48}"/>
                  </a:ext>
                </a:extLst>
              </p:cNvPr>
              <p:cNvSpPr/>
              <p:nvPr/>
            </p:nvSpPr>
            <p:spPr>
              <a:xfrm>
                <a:off x="2521817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06422284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768F64D-0DD0-417F-B379-02CC215C5923}"/>
                  </a:ext>
                </a:extLst>
              </p:cNvPr>
              <p:cNvSpPr/>
              <p:nvPr/>
            </p:nvSpPr>
            <p:spPr>
              <a:xfrm>
                <a:off x="3320714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06422288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CB31FF3-EF5F-4CE8-BAC5-AF36DE615AAF}"/>
                  </a:ext>
                </a:extLst>
              </p:cNvPr>
              <p:cNvSpPr/>
              <p:nvPr/>
            </p:nvSpPr>
            <p:spPr>
              <a:xfrm>
                <a:off x="4119611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06422292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F8E7981-9CD8-42FB-8F45-7217F137CCB5}"/>
                  </a:ext>
                </a:extLst>
              </p:cNvPr>
              <p:cNvSpPr/>
              <p:nvPr/>
            </p:nvSpPr>
            <p:spPr>
              <a:xfrm>
                <a:off x="4918508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06422296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367D76D-DC78-49E3-AB0C-1098B8643FAB}"/>
                  </a:ext>
                </a:extLst>
              </p:cNvPr>
              <p:cNvSpPr/>
              <p:nvPr/>
            </p:nvSpPr>
            <p:spPr>
              <a:xfrm>
                <a:off x="5717406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06422300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AF3EFD7-DD33-4D68-81DE-9CF018055125}"/>
                </a:ext>
              </a:extLst>
            </p:cNvPr>
            <p:cNvSpPr txBox="1"/>
            <p:nvPr/>
          </p:nvSpPr>
          <p:spPr>
            <a:xfrm>
              <a:off x="1577907" y="4001066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address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F3A37F1-5D07-42F0-B746-ABDFC665A4B6}"/>
              </a:ext>
            </a:extLst>
          </p:cNvPr>
          <p:cNvSpPr txBox="1"/>
          <p:nvPr/>
        </p:nvSpPr>
        <p:spPr>
          <a:xfrm>
            <a:off x="2741693" y="486071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ptr+0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C45D3CA-0A12-42BB-8614-5BC7027310D3}"/>
              </a:ext>
            </a:extLst>
          </p:cNvPr>
          <p:cNvSpPr txBox="1"/>
          <p:nvPr/>
        </p:nvSpPr>
        <p:spPr>
          <a:xfrm>
            <a:off x="2612176" y="6015322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*(ptr+0)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8398D8E0-F45C-427A-8443-7B83752CD211}"/>
              </a:ext>
            </a:extLst>
          </p:cNvPr>
          <p:cNvSpPr txBox="1"/>
          <p:nvPr/>
        </p:nvSpPr>
        <p:spPr>
          <a:xfrm>
            <a:off x="686870" y="5069065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0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3556ABD-6B3C-45FF-9248-FEB3803BE0DB}"/>
              </a:ext>
            </a:extLst>
          </p:cNvPr>
          <p:cNvSpPr txBox="1"/>
          <p:nvPr/>
        </p:nvSpPr>
        <p:spPr>
          <a:xfrm>
            <a:off x="6890669" y="4254456"/>
            <a:ext cx="23198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Output: 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Address      Contents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06422284     0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678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群組 76"/>
          <p:cNvGrpSpPr/>
          <p:nvPr/>
        </p:nvGrpSpPr>
        <p:grpSpPr>
          <a:xfrm>
            <a:off x="7136723" y="249675"/>
            <a:ext cx="1934204" cy="1325898"/>
            <a:chOff x="7136723" y="249675"/>
            <a:chExt cx="1934204" cy="1325898"/>
          </a:xfrm>
        </p:grpSpPr>
        <p:grpSp>
          <p:nvGrpSpPr>
            <p:cNvPr id="78" name="群組 77"/>
            <p:cNvGrpSpPr/>
            <p:nvPr/>
          </p:nvGrpSpPr>
          <p:grpSpPr>
            <a:xfrm>
              <a:off x="7136723" y="249675"/>
              <a:ext cx="1687937" cy="1053966"/>
              <a:chOff x="6046129" y="4409898"/>
              <a:chExt cx="1687937" cy="1053966"/>
            </a:xfrm>
          </p:grpSpPr>
          <p:grpSp>
            <p:nvGrpSpPr>
              <p:cNvPr id="80" name="群組 79">
                <a:extLst>
                  <a:ext uri="{FF2B5EF4-FFF2-40B4-BE49-F238E27FC236}">
                    <a16:creationId xmlns:a16="http://schemas.microsoft.com/office/drawing/2014/main" id="{CE729B9A-BDE5-4FA7-90F6-D8587D96A77B}"/>
                  </a:ext>
                </a:extLst>
              </p:cNvPr>
              <p:cNvGrpSpPr/>
              <p:nvPr/>
            </p:nvGrpSpPr>
            <p:grpSpPr>
              <a:xfrm>
                <a:off x="6224139" y="4409898"/>
                <a:ext cx="1509927" cy="1053966"/>
                <a:chOff x="3305284" y="2085475"/>
                <a:chExt cx="1509927" cy="1053966"/>
              </a:xfrm>
            </p:grpSpPr>
            <p:grpSp>
              <p:nvGrpSpPr>
                <p:cNvPr id="84" name="群組 83">
                  <a:extLst>
                    <a:ext uri="{FF2B5EF4-FFF2-40B4-BE49-F238E27FC236}">
                      <a16:creationId xmlns:a16="http://schemas.microsoft.com/office/drawing/2014/main" id="{72961D41-0891-410D-BF6D-CDE1D17CDD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305284" y="2085475"/>
                  <a:ext cx="1509927" cy="1053966"/>
                  <a:chOff x="4138863" y="3003082"/>
                  <a:chExt cx="2070007" cy="1444915"/>
                </a:xfrm>
              </p:grpSpPr>
              <p:pic>
                <p:nvPicPr>
                  <p:cNvPr id="86" name="圖片 85">
                    <a:extLst>
                      <a:ext uri="{FF2B5EF4-FFF2-40B4-BE49-F238E27FC236}">
                        <a16:creationId xmlns:a16="http://schemas.microsoft.com/office/drawing/2014/main" id="{26538F43-0B14-4E5A-B154-1B1E9D631C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46567" t="17008" b="46622"/>
                  <a:stretch/>
                </p:blipFill>
                <p:spPr>
                  <a:xfrm>
                    <a:off x="4803310" y="3304488"/>
                    <a:ext cx="1291960" cy="1143509"/>
                  </a:xfrm>
                  <a:prstGeom prst="rect">
                    <a:avLst/>
                  </a:prstGeom>
                </p:spPr>
              </p:pic>
              <p:sp>
                <p:nvSpPr>
                  <p:cNvPr id="88" name="矩形 87">
                    <a:extLst>
                      <a:ext uri="{FF2B5EF4-FFF2-40B4-BE49-F238E27FC236}">
                        <a16:creationId xmlns:a16="http://schemas.microsoft.com/office/drawing/2014/main" id="{0EB39F91-FA96-47DA-BACF-601A3423525D}"/>
                      </a:ext>
                    </a:extLst>
                  </p:cNvPr>
                  <p:cNvSpPr/>
                  <p:nvPr/>
                </p:nvSpPr>
                <p:spPr>
                  <a:xfrm>
                    <a:off x="4138863" y="3003082"/>
                    <a:ext cx="2059806" cy="587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90" name="文字方塊 89">
                    <a:extLst>
                      <a:ext uri="{FF2B5EF4-FFF2-40B4-BE49-F238E27FC236}">
                        <a16:creationId xmlns:a16="http://schemas.microsoft.com/office/drawing/2014/main" id="{B91611E0-E75F-4E14-9C36-0F260A0320C2}"/>
                      </a:ext>
                    </a:extLst>
                  </p:cNvPr>
                  <p:cNvSpPr txBox="1"/>
                  <p:nvPr/>
                </p:nvSpPr>
                <p:spPr>
                  <a:xfrm>
                    <a:off x="4804922" y="3243252"/>
                    <a:ext cx="1403948" cy="421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564B0198-AB0F-4C21-8751-9DEE233B47B2}"/>
                    </a:ext>
                  </a:extLst>
                </p:cNvPr>
                <p:cNvSpPr/>
                <p:nvPr/>
              </p:nvSpPr>
              <p:spPr>
                <a:xfrm>
                  <a:off x="3677566" y="2270296"/>
                  <a:ext cx="1104900" cy="86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F5D94D39-248A-48F9-A434-23C3178D6BD4}"/>
                  </a:ext>
                </a:extLst>
              </p:cNvPr>
              <p:cNvSpPr txBox="1"/>
              <p:nvPr/>
            </p:nvSpPr>
            <p:spPr>
              <a:xfrm>
                <a:off x="6046129" y="4594719"/>
                <a:ext cx="514885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dirty="0">
                    <a:solidFill>
                      <a:srgbClr val="003469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newB</a:t>
                </a:r>
                <a:endParaRPr lang="zh-TW" altLang="en-US" sz="1100" dirty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pic>
            <p:nvPicPr>
              <p:cNvPr id="82" name="圖片 81">
                <a:extLst>
                  <a:ext uri="{FF2B5EF4-FFF2-40B4-BE49-F238E27FC236}">
                    <a16:creationId xmlns:a16="http://schemas.microsoft.com/office/drawing/2014/main" id="{26538F43-0B14-4E5A-B154-1B1E9D631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18" t="17008" r="78447" b="46622"/>
              <a:stretch/>
            </p:blipFill>
            <p:spPr>
              <a:xfrm>
                <a:off x="6496158" y="4629752"/>
                <a:ext cx="259883" cy="834111"/>
              </a:xfrm>
              <a:prstGeom prst="rect">
                <a:avLst/>
              </a:prstGeom>
            </p:spPr>
          </p:pic>
          <p:pic>
            <p:nvPicPr>
              <p:cNvPr id="83" name="圖片 82">
                <a:extLst>
                  <a:ext uri="{FF2B5EF4-FFF2-40B4-BE49-F238E27FC236}">
                    <a16:creationId xmlns:a16="http://schemas.microsoft.com/office/drawing/2014/main" id="{B0063DAE-548D-4BF2-8ECB-B83527B3C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892" t="2" b="92296"/>
              <a:stretch/>
            </p:blipFill>
            <p:spPr>
              <a:xfrm>
                <a:off x="6302676" y="4432341"/>
                <a:ext cx="1342315" cy="176643"/>
              </a:xfrm>
              <a:prstGeom prst="rect">
                <a:avLst/>
              </a:prstGeom>
            </p:spPr>
          </p:pic>
        </p:grp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C153F954-FC22-4499-8B69-D6121F797558}"/>
                </a:ext>
              </a:extLst>
            </p:cNvPr>
            <p:cNvSpPr txBox="1"/>
            <p:nvPr/>
          </p:nvSpPr>
          <p:spPr>
            <a:xfrm>
              <a:off x="7500745" y="406022"/>
              <a:ext cx="15701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3      3        3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1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2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3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[4]    3      0        0</a:t>
              </a:r>
              <a:endParaRPr lang="en-US" altLang="zh-TW" sz="1400" dirty="0">
                <a:solidFill>
                  <a:srgbClr val="003469"/>
                </a:solidFill>
              </a:endParaRPr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5420233" y="249675"/>
            <a:ext cx="1735796" cy="1346402"/>
            <a:chOff x="5979167" y="2981129"/>
            <a:chExt cx="1735796" cy="1346402"/>
          </a:xfrm>
        </p:grpSpPr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688ABF59-667A-481B-B2BE-7E67430B4EAE}"/>
                </a:ext>
              </a:extLst>
            </p:cNvPr>
            <p:cNvGrpSpPr/>
            <p:nvPr/>
          </p:nvGrpSpPr>
          <p:grpSpPr>
            <a:xfrm>
              <a:off x="5979167" y="2981129"/>
              <a:ext cx="1735796" cy="1346402"/>
              <a:chOff x="3305284" y="2085475"/>
              <a:chExt cx="1735796" cy="1346402"/>
            </a:xfrm>
          </p:grpSpPr>
          <p:grpSp>
            <p:nvGrpSpPr>
              <p:cNvPr id="57" name="群組 56">
                <a:extLst>
                  <a:ext uri="{FF2B5EF4-FFF2-40B4-BE49-F238E27FC236}">
                    <a16:creationId xmlns:a16="http://schemas.microsoft.com/office/drawing/2014/main" id="{8ED54F5D-5542-4A0B-ACEE-7C9C38B310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62" name="圖片 61">
                  <a:extLst>
                    <a:ext uri="{FF2B5EF4-FFF2-40B4-BE49-F238E27FC236}">
                      <a16:creationId xmlns:a16="http://schemas.microsoft.com/office/drawing/2014/main" id="{B0063DAE-548D-4BF2-8ECB-B83527B3C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3892" t="16353" b="46622"/>
                <a:stretch/>
              </p:blipFill>
              <p:spPr>
                <a:xfrm>
                  <a:off x="4255047" y="3283895"/>
                  <a:ext cx="1840222" cy="1164102"/>
                </a:xfrm>
                <a:prstGeom prst="rect">
                  <a:avLst/>
                </a:prstGeom>
              </p:spPr>
            </p:pic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CDAF68DE-94B2-45E8-A987-0F70FAA85815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E61C10B4-4386-41B5-B4DE-EA4273179903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1AE28597-4378-4E42-BD90-9E132A9D4515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C153F954-FC22-4499-8B69-D6121F797558}"/>
                  </a:ext>
                </a:extLst>
              </p:cNvPr>
              <p:cNvSpPr txBox="1"/>
              <p:nvPr/>
            </p:nvSpPr>
            <p:spPr>
              <a:xfrm>
                <a:off x="3470898" y="2262326"/>
                <a:ext cx="157018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3      3        3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1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2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2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3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    3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</p:txBody>
          </p:sp>
        </p:grpSp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9" t="17122" r="78237" b="46622"/>
            <a:stretch/>
          </p:blipFill>
          <p:spPr>
            <a:xfrm>
              <a:off x="6112141" y="3203609"/>
              <a:ext cx="375385" cy="831485"/>
            </a:xfrm>
            <a:prstGeom prst="rect">
              <a:avLst/>
            </a:prstGeom>
          </p:spPr>
        </p:pic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892" t="2" b="92296"/>
            <a:stretch/>
          </p:blipFill>
          <p:spPr>
            <a:xfrm>
              <a:off x="6059252" y="2989305"/>
              <a:ext cx="1342315" cy="176643"/>
            </a:xfrm>
            <a:prstGeom prst="rect">
              <a:avLst/>
            </a:prstGeom>
          </p:spPr>
        </p:pic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9541"/>
            <a:ext cx="5382352" cy="5348459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982521" y="5120274"/>
            <a:ext cx="4399831" cy="2426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353170" y="4779910"/>
            <a:ext cx="35671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++].value=1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newB[</a:t>
            </a:r>
            <a:r>
              <a:rPr lang="en-US" altLang="zh-TW" dirty="0" err="1">
                <a:latin typeface="Consolas" panose="020B0609020204030204" pitchFamily="49" charset="0"/>
              </a:rPr>
              <a:t>j++</a:t>
            </a:r>
            <a:r>
              <a:rPr lang="en-US" altLang="zh-TW" dirty="0">
                <a:latin typeface="Consolas" panose="020B0609020204030204" pitchFamily="49" charset="0"/>
              </a:rPr>
              <a:t>].value=2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sum=2   i=2     j=3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6686166" y="659065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382352" y="1557213"/>
            <a:ext cx="37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1, j = 2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rowBegin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column = 1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600691" y="868615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0" y="1143"/>
            <a:ext cx="5245767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initial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rowsA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zh-TW" altLang="en-US" dirty="0" smtClean="0">
                <a:latin typeface="Consolas" panose="020B0609020204030204" pitchFamily="49" charset="0"/>
              </a:rPr>
              <a:t>     </a:t>
            </a:r>
            <a:r>
              <a:rPr lang="en-US" altLang="zh-TW" dirty="0" err="1" smtClean="0">
                <a:latin typeface="Consolas" panose="020B0609020204030204" pitchFamily="49" charset="0"/>
              </a:rPr>
              <a:t>colsB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colsA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totalA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totalB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row=a[1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23233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群組 61"/>
          <p:cNvGrpSpPr/>
          <p:nvPr/>
        </p:nvGrpSpPr>
        <p:grpSpPr>
          <a:xfrm>
            <a:off x="7136723" y="249675"/>
            <a:ext cx="1934204" cy="1325898"/>
            <a:chOff x="7136723" y="249675"/>
            <a:chExt cx="1934204" cy="1325898"/>
          </a:xfrm>
        </p:grpSpPr>
        <p:grpSp>
          <p:nvGrpSpPr>
            <p:cNvPr id="63" name="群組 62"/>
            <p:cNvGrpSpPr/>
            <p:nvPr/>
          </p:nvGrpSpPr>
          <p:grpSpPr>
            <a:xfrm>
              <a:off x="7136723" y="249675"/>
              <a:ext cx="1687937" cy="1053966"/>
              <a:chOff x="6046129" y="4409898"/>
              <a:chExt cx="1687937" cy="1053966"/>
            </a:xfrm>
          </p:grpSpPr>
          <p:grpSp>
            <p:nvGrpSpPr>
              <p:cNvPr id="65" name="群組 64">
                <a:extLst>
                  <a:ext uri="{FF2B5EF4-FFF2-40B4-BE49-F238E27FC236}">
                    <a16:creationId xmlns:a16="http://schemas.microsoft.com/office/drawing/2014/main" id="{CE729B9A-BDE5-4FA7-90F6-D8587D96A77B}"/>
                  </a:ext>
                </a:extLst>
              </p:cNvPr>
              <p:cNvGrpSpPr/>
              <p:nvPr/>
            </p:nvGrpSpPr>
            <p:grpSpPr>
              <a:xfrm>
                <a:off x="6224139" y="4409898"/>
                <a:ext cx="1509927" cy="1053966"/>
                <a:chOff x="3305284" y="2085475"/>
                <a:chExt cx="1509927" cy="1053966"/>
              </a:xfrm>
            </p:grpSpPr>
            <p:grpSp>
              <p:nvGrpSpPr>
                <p:cNvPr id="70" name="群組 69">
                  <a:extLst>
                    <a:ext uri="{FF2B5EF4-FFF2-40B4-BE49-F238E27FC236}">
                      <a16:creationId xmlns:a16="http://schemas.microsoft.com/office/drawing/2014/main" id="{72961D41-0891-410D-BF6D-CDE1D17CDD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305284" y="2085475"/>
                  <a:ext cx="1509927" cy="1053966"/>
                  <a:chOff x="4138863" y="3003082"/>
                  <a:chExt cx="2070007" cy="1444915"/>
                </a:xfrm>
              </p:grpSpPr>
              <p:pic>
                <p:nvPicPr>
                  <p:cNvPr id="72" name="圖片 71">
                    <a:extLst>
                      <a:ext uri="{FF2B5EF4-FFF2-40B4-BE49-F238E27FC236}">
                        <a16:creationId xmlns:a16="http://schemas.microsoft.com/office/drawing/2014/main" id="{26538F43-0B14-4E5A-B154-1B1E9D631C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46567" t="17008" b="46622"/>
                  <a:stretch/>
                </p:blipFill>
                <p:spPr>
                  <a:xfrm>
                    <a:off x="4803310" y="3304488"/>
                    <a:ext cx="1291960" cy="1143509"/>
                  </a:xfrm>
                  <a:prstGeom prst="rect">
                    <a:avLst/>
                  </a:prstGeom>
                </p:spPr>
              </p:pic>
              <p:sp>
                <p:nvSpPr>
                  <p:cNvPr id="73" name="矩形 72">
                    <a:extLst>
                      <a:ext uri="{FF2B5EF4-FFF2-40B4-BE49-F238E27FC236}">
                        <a16:creationId xmlns:a16="http://schemas.microsoft.com/office/drawing/2014/main" id="{0EB39F91-FA96-47DA-BACF-601A3423525D}"/>
                      </a:ext>
                    </a:extLst>
                  </p:cNvPr>
                  <p:cNvSpPr/>
                  <p:nvPr/>
                </p:nvSpPr>
                <p:spPr>
                  <a:xfrm>
                    <a:off x="4138863" y="3003082"/>
                    <a:ext cx="2059806" cy="587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74" name="文字方塊 73">
                    <a:extLst>
                      <a:ext uri="{FF2B5EF4-FFF2-40B4-BE49-F238E27FC236}">
                        <a16:creationId xmlns:a16="http://schemas.microsoft.com/office/drawing/2014/main" id="{B91611E0-E75F-4E14-9C36-0F260A0320C2}"/>
                      </a:ext>
                    </a:extLst>
                  </p:cNvPr>
                  <p:cNvSpPr txBox="1"/>
                  <p:nvPr/>
                </p:nvSpPr>
                <p:spPr>
                  <a:xfrm>
                    <a:off x="4804922" y="3243252"/>
                    <a:ext cx="1403948" cy="421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564B0198-AB0F-4C21-8751-9DEE233B47B2}"/>
                    </a:ext>
                  </a:extLst>
                </p:cNvPr>
                <p:cNvSpPr/>
                <p:nvPr/>
              </p:nvSpPr>
              <p:spPr>
                <a:xfrm>
                  <a:off x="3677566" y="2270296"/>
                  <a:ext cx="1104900" cy="86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F5D94D39-248A-48F9-A434-23C3178D6BD4}"/>
                  </a:ext>
                </a:extLst>
              </p:cNvPr>
              <p:cNvSpPr txBox="1"/>
              <p:nvPr/>
            </p:nvSpPr>
            <p:spPr>
              <a:xfrm>
                <a:off x="6046129" y="4594719"/>
                <a:ext cx="514885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dirty="0">
                    <a:solidFill>
                      <a:srgbClr val="003469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newB</a:t>
                </a:r>
                <a:endParaRPr lang="zh-TW" altLang="en-US" sz="1100" dirty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pic>
            <p:nvPicPr>
              <p:cNvPr id="68" name="圖片 67">
                <a:extLst>
                  <a:ext uri="{FF2B5EF4-FFF2-40B4-BE49-F238E27FC236}">
                    <a16:creationId xmlns:a16="http://schemas.microsoft.com/office/drawing/2014/main" id="{26538F43-0B14-4E5A-B154-1B1E9D631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18" t="17008" r="78447" b="46622"/>
              <a:stretch/>
            </p:blipFill>
            <p:spPr>
              <a:xfrm>
                <a:off x="6496158" y="4629752"/>
                <a:ext cx="259883" cy="834111"/>
              </a:xfrm>
              <a:prstGeom prst="rect">
                <a:avLst/>
              </a:prstGeom>
            </p:spPr>
          </p:pic>
          <p:pic>
            <p:nvPicPr>
              <p:cNvPr id="69" name="圖片 68">
                <a:extLst>
                  <a:ext uri="{FF2B5EF4-FFF2-40B4-BE49-F238E27FC236}">
                    <a16:creationId xmlns:a16="http://schemas.microsoft.com/office/drawing/2014/main" id="{B0063DAE-548D-4BF2-8ECB-B83527B3C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892" t="2" b="92296"/>
              <a:stretch/>
            </p:blipFill>
            <p:spPr>
              <a:xfrm>
                <a:off x="6302676" y="4432341"/>
                <a:ext cx="1342315" cy="176643"/>
              </a:xfrm>
              <a:prstGeom prst="rect">
                <a:avLst/>
              </a:prstGeom>
            </p:spPr>
          </p:pic>
        </p:grp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C153F954-FC22-4499-8B69-D6121F797558}"/>
                </a:ext>
              </a:extLst>
            </p:cNvPr>
            <p:cNvSpPr txBox="1"/>
            <p:nvPr/>
          </p:nvSpPr>
          <p:spPr>
            <a:xfrm>
              <a:off x="7500745" y="406022"/>
              <a:ext cx="15701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3      3        3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1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2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3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[4]    3      0        0</a:t>
              </a:r>
              <a:endParaRPr lang="en-US" altLang="zh-TW" sz="1400" dirty="0">
                <a:solidFill>
                  <a:srgbClr val="003469"/>
                </a:solidFill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5420233" y="249675"/>
            <a:ext cx="1735796" cy="1346402"/>
            <a:chOff x="5979167" y="2981129"/>
            <a:chExt cx="1735796" cy="1346402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688ABF59-667A-481B-B2BE-7E67430B4EAE}"/>
                </a:ext>
              </a:extLst>
            </p:cNvPr>
            <p:cNvGrpSpPr/>
            <p:nvPr/>
          </p:nvGrpSpPr>
          <p:grpSpPr>
            <a:xfrm>
              <a:off x="5979167" y="2981129"/>
              <a:ext cx="1735796" cy="1346402"/>
              <a:chOff x="3305284" y="2085475"/>
              <a:chExt cx="1735796" cy="1346402"/>
            </a:xfrm>
          </p:grpSpPr>
          <p:grpSp>
            <p:nvGrpSpPr>
              <p:cNvPr id="36" name="群組 35">
                <a:extLst>
                  <a:ext uri="{FF2B5EF4-FFF2-40B4-BE49-F238E27FC236}">
                    <a16:creationId xmlns:a16="http://schemas.microsoft.com/office/drawing/2014/main" id="{8ED54F5D-5542-4A0B-ACEE-7C9C38B310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39" name="圖片 38">
                  <a:extLst>
                    <a:ext uri="{FF2B5EF4-FFF2-40B4-BE49-F238E27FC236}">
                      <a16:creationId xmlns:a16="http://schemas.microsoft.com/office/drawing/2014/main" id="{B0063DAE-548D-4BF2-8ECB-B83527B3C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3892" t="16353" b="46622"/>
                <a:stretch/>
              </p:blipFill>
              <p:spPr>
                <a:xfrm>
                  <a:off x="4255047" y="3283895"/>
                  <a:ext cx="1840222" cy="1164102"/>
                </a:xfrm>
                <a:prstGeom prst="rect">
                  <a:avLst/>
                </a:prstGeom>
              </p:spPr>
            </p:pic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CDAF68DE-94B2-45E8-A987-0F70FAA85815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E61C10B4-4386-41B5-B4DE-EA4273179903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1AE28597-4378-4E42-BD90-9E132A9D4515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C153F954-FC22-4499-8B69-D6121F797558}"/>
                  </a:ext>
                </a:extLst>
              </p:cNvPr>
              <p:cNvSpPr txBox="1"/>
              <p:nvPr/>
            </p:nvSpPr>
            <p:spPr>
              <a:xfrm>
                <a:off x="3470898" y="2262326"/>
                <a:ext cx="157018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3      3        3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1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2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2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3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    3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</p:txBody>
          </p:sp>
        </p:grpSp>
        <p:pic>
          <p:nvPicPr>
            <p:cNvPr id="34" name="圖片 33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9" t="17122" r="78237" b="46622"/>
            <a:stretch/>
          </p:blipFill>
          <p:spPr>
            <a:xfrm>
              <a:off x="6112141" y="3203609"/>
              <a:ext cx="375385" cy="831485"/>
            </a:xfrm>
            <a:prstGeom prst="rect">
              <a:avLst/>
            </a:prstGeom>
          </p:spPr>
        </p:pic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892" t="2" b="92296"/>
            <a:stretch/>
          </p:blipFill>
          <p:spPr>
            <a:xfrm>
              <a:off x="6059252" y="2989305"/>
              <a:ext cx="1342315" cy="176643"/>
            </a:xfrm>
            <a:prstGeom prst="rect">
              <a:avLst/>
            </a:prstGeom>
          </p:spPr>
        </p:pic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9541"/>
            <a:ext cx="5382352" cy="5348459"/>
          </a:xfrm>
          <a:prstGeom prst="rect">
            <a:avLst/>
          </a:prstGeom>
        </p:spPr>
      </p:pic>
      <p:sp>
        <p:nvSpPr>
          <p:cNvPr id="86" name="矩形 85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5939551" y="668590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667469" y="2329449"/>
            <a:ext cx="3789028" cy="2426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385252" y="2127584"/>
            <a:ext cx="24641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a[2].row=1, </a:t>
            </a:r>
            <a:r>
              <a:rPr lang="en-US" altLang="zh-TW" dirty="0" smtClean="0">
                <a:latin typeface="Consolas" panose="020B0609020204030204" pitchFamily="49" charset="0"/>
              </a:rPr>
              <a:t>row=0 </a:t>
            </a:r>
          </a:p>
          <a:p>
            <a:r>
              <a:rPr lang="en-US" altLang="zh-TW" dirty="0" smtClean="0">
                <a:latin typeface="Consolas" panose="020B0609020204030204" pitchFamily="49" charset="0"/>
              </a:rPr>
              <a:t>=&gt; True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382352" y="1557213"/>
            <a:ext cx="37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3,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rowBegin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column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1143"/>
            <a:ext cx="5245767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initial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rowsA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zh-TW" altLang="en-US" dirty="0" smtClean="0">
                <a:latin typeface="Consolas" panose="020B0609020204030204" pitchFamily="49" charset="0"/>
              </a:rPr>
              <a:t>     </a:t>
            </a:r>
            <a:r>
              <a:rPr lang="en-US" altLang="zh-TW" dirty="0" err="1" smtClean="0">
                <a:latin typeface="Consolas" panose="020B0609020204030204" pitchFamily="49" charset="0"/>
              </a:rPr>
              <a:t>colsB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colsA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totalA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totalB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row=a[1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=0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3508" y="1153306"/>
            <a:ext cx="207008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884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9541"/>
            <a:ext cx="5382352" cy="5348459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77019" y="2529474"/>
            <a:ext cx="3789028" cy="2426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382352" y="1557213"/>
            <a:ext cx="37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3,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rowBegin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column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30" name="群組 29"/>
          <p:cNvGrpSpPr/>
          <p:nvPr/>
        </p:nvGrpSpPr>
        <p:grpSpPr>
          <a:xfrm>
            <a:off x="5598953" y="2208993"/>
            <a:ext cx="1627843" cy="2421956"/>
            <a:chOff x="6106223" y="4409898"/>
            <a:chExt cx="1627843" cy="2421956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CE729B9A-BDE5-4FA7-90F6-D8587D96A77B}"/>
                </a:ext>
              </a:extLst>
            </p:cNvPr>
            <p:cNvGrpSpPr/>
            <p:nvPr/>
          </p:nvGrpSpPr>
          <p:grpSpPr>
            <a:xfrm>
              <a:off x="6224139" y="4409898"/>
              <a:ext cx="1509927" cy="2421956"/>
              <a:chOff x="3305284" y="2085475"/>
              <a:chExt cx="1509927" cy="2421956"/>
            </a:xfrm>
          </p:grpSpPr>
          <p:grpSp>
            <p:nvGrpSpPr>
              <p:cNvPr id="35" name="群組 34">
                <a:extLst>
                  <a:ext uri="{FF2B5EF4-FFF2-40B4-BE49-F238E27FC236}">
                    <a16:creationId xmlns:a16="http://schemas.microsoft.com/office/drawing/2014/main" id="{72961D41-0891-410D-BF6D-CDE1D17CDD7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38" name="圖片 37">
                  <a:extLst>
                    <a:ext uri="{FF2B5EF4-FFF2-40B4-BE49-F238E27FC236}">
                      <a16:creationId xmlns:a16="http://schemas.microsoft.com/office/drawing/2014/main" id="{26538F43-0B14-4E5A-B154-1B1E9D631C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46567" t="17008" b="46622"/>
                <a:stretch/>
              </p:blipFill>
              <p:spPr>
                <a:xfrm>
                  <a:off x="4803310" y="3304488"/>
                  <a:ext cx="1291960" cy="1143509"/>
                </a:xfrm>
                <a:prstGeom prst="rect">
                  <a:avLst/>
                </a:prstGeom>
              </p:spPr>
            </p:pic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0EB39F91-FA96-47DA-BACF-601A3423525D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B91611E0-E75F-4E14-9C36-0F260A0320C2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64B0198-AB0F-4C21-8751-9DEE233B47B2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29F7C8A9-DD0E-40CE-A4AC-C82C4B722146}"/>
                  </a:ext>
                </a:extLst>
              </p:cNvPr>
              <p:cNvSpPr txBox="1"/>
              <p:nvPr/>
            </p:nvSpPr>
            <p:spPr>
              <a:xfrm>
                <a:off x="3383821" y="2260662"/>
                <a:ext cx="1380506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[0]    0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[1]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[2]    0      1        2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[3]    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[5]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[6]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[7]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[8]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[9]</a:t>
                </a:r>
              </a:p>
            </p:txBody>
          </p:sp>
        </p:grp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F5D94D39-248A-48F9-A434-23C3178D6BD4}"/>
                </a:ext>
              </a:extLst>
            </p:cNvPr>
            <p:cNvSpPr txBox="1"/>
            <p:nvPr/>
          </p:nvSpPr>
          <p:spPr>
            <a:xfrm>
              <a:off x="6106223" y="4603910"/>
              <a:ext cx="25519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1100" dirty="0" smtClean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d</a:t>
              </a:r>
              <a:endParaRPr lang="zh-TW" altLang="en-US" sz="1100" dirty="0">
                <a:solidFill>
                  <a:srgbClr val="003469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pic>
          <p:nvPicPr>
            <p:cNvPr id="34" name="圖片 33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892" t="2" b="92296"/>
            <a:stretch/>
          </p:blipFill>
          <p:spPr>
            <a:xfrm>
              <a:off x="6302676" y="4432341"/>
              <a:ext cx="1342315" cy="176643"/>
            </a:xfrm>
            <a:prstGeom prst="rect">
              <a:avLst/>
            </a:prstGeom>
          </p:spPr>
        </p:pic>
      </p:grpSp>
      <p:sp>
        <p:nvSpPr>
          <p:cNvPr id="41" name="矩形 40"/>
          <p:cNvSpPr/>
          <p:nvPr/>
        </p:nvSpPr>
        <p:spPr>
          <a:xfrm>
            <a:off x="0" y="1143"/>
            <a:ext cx="5245767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initial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rowsA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zh-TW" altLang="en-US" dirty="0" smtClean="0">
                <a:latin typeface="Consolas" panose="020B0609020204030204" pitchFamily="49" charset="0"/>
              </a:rPr>
              <a:t>     </a:t>
            </a:r>
            <a:r>
              <a:rPr lang="en-US" altLang="zh-TW" dirty="0" err="1" smtClean="0">
                <a:latin typeface="Consolas" panose="020B0609020204030204" pitchFamily="49" charset="0"/>
              </a:rPr>
              <a:t>colsB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colsA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totalA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totalB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row=a[1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=0</a:t>
            </a:r>
          </a:p>
        </p:txBody>
      </p:sp>
      <p:grpSp>
        <p:nvGrpSpPr>
          <p:cNvPr id="42" name="群組 41"/>
          <p:cNvGrpSpPr/>
          <p:nvPr/>
        </p:nvGrpSpPr>
        <p:grpSpPr>
          <a:xfrm>
            <a:off x="5420233" y="249675"/>
            <a:ext cx="1735796" cy="1346402"/>
            <a:chOff x="5979167" y="2981129"/>
            <a:chExt cx="1735796" cy="1346402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688ABF59-667A-481B-B2BE-7E67430B4EAE}"/>
                </a:ext>
              </a:extLst>
            </p:cNvPr>
            <p:cNvGrpSpPr/>
            <p:nvPr/>
          </p:nvGrpSpPr>
          <p:grpSpPr>
            <a:xfrm>
              <a:off x="5979167" y="2981129"/>
              <a:ext cx="1735796" cy="1346402"/>
              <a:chOff x="3305284" y="2085475"/>
              <a:chExt cx="1735796" cy="1346402"/>
            </a:xfrm>
          </p:grpSpPr>
          <p:grpSp>
            <p:nvGrpSpPr>
              <p:cNvPr id="46" name="群組 45">
                <a:extLst>
                  <a:ext uri="{FF2B5EF4-FFF2-40B4-BE49-F238E27FC236}">
                    <a16:creationId xmlns:a16="http://schemas.microsoft.com/office/drawing/2014/main" id="{8ED54F5D-5542-4A0B-ACEE-7C9C38B310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49" name="圖片 48">
                  <a:extLst>
                    <a:ext uri="{FF2B5EF4-FFF2-40B4-BE49-F238E27FC236}">
                      <a16:creationId xmlns:a16="http://schemas.microsoft.com/office/drawing/2014/main" id="{B0063DAE-548D-4BF2-8ECB-B83527B3C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3892" t="16353" b="46622"/>
                <a:stretch/>
              </p:blipFill>
              <p:spPr>
                <a:xfrm>
                  <a:off x="4255047" y="3283895"/>
                  <a:ext cx="1840222" cy="1164102"/>
                </a:xfrm>
                <a:prstGeom prst="rect">
                  <a:avLst/>
                </a:prstGeom>
              </p:spPr>
            </p:pic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CDAF68DE-94B2-45E8-A987-0F70FAA85815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E61C10B4-4386-41B5-B4DE-EA4273179903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1AE28597-4378-4E42-BD90-9E132A9D4515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C153F954-FC22-4499-8B69-D6121F797558}"/>
                  </a:ext>
                </a:extLst>
              </p:cNvPr>
              <p:cNvSpPr txBox="1"/>
              <p:nvPr/>
            </p:nvSpPr>
            <p:spPr>
              <a:xfrm>
                <a:off x="3470898" y="2262326"/>
                <a:ext cx="157018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3      3        3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1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2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2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3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    3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</p:txBody>
          </p:sp>
        </p:grpSp>
        <p:pic>
          <p:nvPicPr>
            <p:cNvPr id="44" name="圖片 43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79" t="17122" r="78237" b="46622"/>
            <a:stretch/>
          </p:blipFill>
          <p:spPr>
            <a:xfrm>
              <a:off x="6112141" y="3203609"/>
              <a:ext cx="375385" cy="831485"/>
            </a:xfrm>
            <a:prstGeom prst="rect">
              <a:avLst/>
            </a:prstGeom>
          </p:spPr>
        </p:pic>
        <p:pic>
          <p:nvPicPr>
            <p:cNvPr id="45" name="圖片 44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892" t="2" b="92296"/>
            <a:stretch/>
          </p:blipFill>
          <p:spPr>
            <a:xfrm>
              <a:off x="6059252" y="2989305"/>
              <a:ext cx="1342315" cy="176643"/>
            </a:xfrm>
            <a:prstGeom prst="rect">
              <a:avLst/>
            </a:prstGeom>
          </p:spPr>
        </p:pic>
      </p:grpSp>
      <p:grpSp>
        <p:nvGrpSpPr>
          <p:cNvPr id="73" name="群組 72"/>
          <p:cNvGrpSpPr/>
          <p:nvPr/>
        </p:nvGrpSpPr>
        <p:grpSpPr>
          <a:xfrm>
            <a:off x="7136723" y="249675"/>
            <a:ext cx="1934204" cy="1325898"/>
            <a:chOff x="7136723" y="249675"/>
            <a:chExt cx="1934204" cy="1325898"/>
          </a:xfrm>
        </p:grpSpPr>
        <p:grpSp>
          <p:nvGrpSpPr>
            <p:cNvPr id="74" name="群組 73"/>
            <p:cNvGrpSpPr/>
            <p:nvPr/>
          </p:nvGrpSpPr>
          <p:grpSpPr>
            <a:xfrm>
              <a:off x="7136723" y="249675"/>
              <a:ext cx="1687937" cy="1053966"/>
              <a:chOff x="6046129" y="4409898"/>
              <a:chExt cx="1687937" cy="1053966"/>
            </a:xfrm>
          </p:grpSpPr>
          <p:grpSp>
            <p:nvGrpSpPr>
              <p:cNvPr id="86" name="群組 85">
                <a:extLst>
                  <a:ext uri="{FF2B5EF4-FFF2-40B4-BE49-F238E27FC236}">
                    <a16:creationId xmlns:a16="http://schemas.microsoft.com/office/drawing/2014/main" id="{CE729B9A-BDE5-4FA7-90F6-D8587D96A77B}"/>
                  </a:ext>
                </a:extLst>
              </p:cNvPr>
              <p:cNvGrpSpPr/>
              <p:nvPr/>
            </p:nvGrpSpPr>
            <p:grpSpPr>
              <a:xfrm>
                <a:off x="6224139" y="4409898"/>
                <a:ext cx="1509927" cy="1053966"/>
                <a:chOff x="3305284" y="2085475"/>
                <a:chExt cx="1509927" cy="1053966"/>
              </a:xfrm>
            </p:grpSpPr>
            <p:grpSp>
              <p:nvGrpSpPr>
                <p:cNvPr id="91" name="群組 90">
                  <a:extLst>
                    <a:ext uri="{FF2B5EF4-FFF2-40B4-BE49-F238E27FC236}">
                      <a16:creationId xmlns:a16="http://schemas.microsoft.com/office/drawing/2014/main" id="{72961D41-0891-410D-BF6D-CDE1D17CDD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305284" y="2085475"/>
                  <a:ext cx="1509927" cy="1053966"/>
                  <a:chOff x="4138863" y="3003082"/>
                  <a:chExt cx="2070007" cy="1444915"/>
                </a:xfrm>
              </p:grpSpPr>
              <p:pic>
                <p:nvPicPr>
                  <p:cNvPr id="93" name="圖片 92">
                    <a:extLst>
                      <a:ext uri="{FF2B5EF4-FFF2-40B4-BE49-F238E27FC236}">
                        <a16:creationId xmlns:a16="http://schemas.microsoft.com/office/drawing/2014/main" id="{26538F43-0B14-4E5A-B154-1B1E9D631C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46567" t="17008" b="46622"/>
                  <a:stretch/>
                </p:blipFill>
                <p:spPr>
                  <a:xfrm>
                    <a:off x="4803310" y="3304488"/>
                    <a:ext cx="1291960" cy="1143509"/>
                  </a:xfrm>
                  <a:prstGeom prst="rect">
                    <a:avLst/>
                  </a:prstGeom>
                </p:spPr>
              </p:pic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0EB39F91-FA96-47DA-BACF-601A3423525D}"/>
                      </a:ext>
                    </a:extLst>
                  </p:cNvPr>
                  <p:cNvSpPr/>
                  <p:nvPr/>
                </p:nvSpPr>
                <p:spPr>
                  <a:xfrm>
                    <a:off x="4138863" y="3003082"/>
                    <a:ext cx="2059806" cy="587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96" name="文字方塊 95">
                    <a:extLst>
                      <a:ext uri="{FF2B5EF4-FFF2-40B4-BE49-F238E27FC236}">
                        <a16:creationId xmlns:a16="http://schemas.microsoft.com/office/drawing/2014/main" id="{B91611E0-E75F-4E14-9C36-0F260A0320C2}"/>
                      </a:ext>
                    </a:extLst>
                  </p:cNvPr>
                  <p:cNvSpPr txBox="1"/>
                  <p:nvPr/>
                </p:nvSpPr>
                <p:spPr>
                  <a:xfrm>
                    <a:off x="4804922" y="3243252"/>
                    <a:ext cx="1403948" cy="421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564B0198-AB0F-4C21-8751-9DEE233B47B2}"/>
                    </a:ext>
                  </a:extLst>
                </p:cNvPr>
                <p:cNvSpPr/>
                <p:nvPr/>
              </p:nvSpPr>
              <p:spPr>
                <a:xfrm>
                  <a:off x="3677566" y="2270296"/>
                  <a:ext cx="1104900" cy="86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F5D94D39-248A-48F9-A434-23C3178D6BD4}"/>
                  </a:ext>
                </a:extLst>
              </p:cNvPr>
              <p:cNvSpPr txBox="1"/>
              <p:nvPr/>
            </p:nvSpPr>
            <p:spPr>
              <a:xfrm>
                <a:off x="6046129" y="4594719"/>
                <a:ext cx="514885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dirty="0">
                    <a:solidFill>
                      <a:srgbClr val="003469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newB</a:t>
                </a:r>
                <a:endParaRPr lang="zh-TW" altLang="en-US" sz="1100" dirty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pic>
            <p:nvPicPr>
              <p:cNvPr id="89" name="圖片 88">
                <a:extLst>
                  <a:ext uri="{FF2B5EF4-FFF2-40B4-BE49-F238E27FC236}">
                    <a16:creationId xmlns:a16="http://schemas.microsoft.com/office/drawing/2014/main" id="{26538F43-0B14-4E5A-B154-1B1E9D631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818" t="17008" r="78447" b="46622"/>
              <a:stretch/>
            </p:blipFill>
            <p:spPr>
              <a:xfrm>
                <a:off x="6496158" y="4629752"/>
                <a:ext cx="259883" cy="834111"/>
              </a:xfrm>
              <a:prstGeom prst="rect">
                <a:avLst/>
              </a:prstGeom>
            </p:spPr>
          </p:pic>
          <p:pic>
            <p:nvPicPr>
              <p:cNvPr id="90" name="圖片 89">
                <a:extLst>
                  <a:ext uri="{FF2B5EF4-FFF2-40B4-BE49-F238E27FC236}">
                    <a16:creationId xmlns:a16="http://schemas.microsoft.com/office/drawing/2014/main" id="{B0063DAE-548D-4BF2-8ECB-B83527B3C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3892" t="2" b="92296"/>
              <a:stretch/>
            </p:blipFill>
            <p:spPr>
              <a:xfrm>
                <a:off x="6302676" y="4432341"/>
                <a:ext cx="1342315" cy="176643"/>
              </a:xfrm>
              <a:prstGeom prst="rect">
                <a:avLst/>
              </a:prstGeom>
            </p:spPr>
          </p:pic>
        </p:grp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C153F954-FC22-4499-8B69-D6121F797558}"/>
                </a:ext>
              </a:extLst>
            </p:cNvPr>
            <p:cNvSpPr txBox="1"/>
            <p:nvPr/>
          </p:nvSpPr>
          <p:spPr>
            <a:xfrm>
              <a:off x="7500745" y="406022"/>
              <a:ext cx="15701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3      3        3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1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2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3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[4]    3      0        0</a:t>
              </a:r>
              <a:endParaRPr lang="en-US" altLang="zh-TW" sz="1400" dirty="0">
                <a:solidFill>
                  <a:srgbClr val="00346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456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9541"/>
            <a:ext cx="5382352" cy="5348459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77019" y="2758074"/>
            <a:ext cx="3789028" cy="67092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382352" y="1557213"/>
            <a:ext cx="37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3,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rowBegin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column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382352" y="2908871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i=1     j=3     column=2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0" y="1143"/>
            <a:ext cx="5245767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initial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rowsA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zh-TW" altLang="en-US" dirty="0" smtClean="0">
                <a:latin typeface="Consolas" panose="020B0609020204030204" pitchFamily="49" charset="0"/>
              </a:rPr>
              <a:t>     </a:t>
            </a:r>
            <a:r>
              <a:rPr lang="en-US" altLang="zh-TW" dirty="0" err="1" smtClean="0">
                <a:latin typeface="Consolas" panose="020B0609020204030204" pitchFamily="49" charset="0"/>
              </a:rPr>
              <a:t>colsB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colsA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totalA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totalB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row=a[1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=0</a:t>
            </a:r>
          </a:p>
        </p:txBody>
      </p:sp>
      <p:grpSp>
        <p:nvGrpSpPr>
          <p:cNvPr id="28" name="群組 27"/>
          <p:cNvGrpSpPr/>
          <p:nvPr/>
        </p:nvGrpSpPr>
        <p:grpSpPr>
          <a:xfrm>
            <a:off x="5420233" y="249675"/>
            <a:ext cx="1735796" cy="1346402"/>
            <a:chOff x="5979167" y="2981129"/>
            <a:chExt cx="1735796" cy="1346402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688ABF59-667A-481B-B2BE-7E67430B4EAE}"/>
                </a:ext>
              </a:extLst>
            </p:cNvPr>
            <p:cNvGrpSpPr/>
            <p:nvPr/>
          </p:nvGrpSpPr>
          <p:grpSpPr>
            <a:xfrm>
              <a:off x="5979167" y="2981129"/>
              <a:ext cx="1735796" cy="1346402"/>
              <a:chOff x="3305284" y="2085475"/>
              <a:chExt cx="1735796" cy="1346402"/>
            </a:xfrm>
          </p:grpSpPr>
          <p:grpSp>
            <p:nvGrpSpPr>
              <p:cNvPr id="32" name="群組 31">
                <a:extLst>
                  <a:ext uri="{FF2B5EF4-FFF2-40B4-BE49-F238E27FC236}">
                    <a16:creationId xmlns:a16="http://schemas.microsoft.com/office/drawing/2014/main" id="{8ED54F5D-5542-4A0B-ACEE-7C9C38B310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35" name="圖片 34">
                  <a:extLst>
                    <a:ext uri="{FF2B5EF4-FFF2-40B4-BE49-F238E27FC236}">
                      <a16:creationId xmlns:a16="http://schemas.microsoft.com/office/drawing/2014/main" id="{B0063DAE-548D-4BF2-8ECB-B83527B3C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3892" t="16353" b="46622"/>
                <a:stretch/>
              </p:blipFill>
              <p:spPr>
                <a:xfrm>
                  <a:off x="4255047" y="3283895"/>
                  <a:ext cx="1840222" cy="1164102"/>
                </a:xfrm>
                <a:prstGeom prst="rect">
                  <a:avLst/>
                </a:prstGeom>
              </p:spPr>
            </p:pic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CDAF68DE-94B2-45E8-A987-0F70FAA85815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E61C10B4-4386-41B5-B4DE-EA4273179903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1AE28597-4378-4E42-BD90-9E132A9D4515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C153F954-FC22-4499-8B69-D6121F797558}"/>
                  </a:ext>
                </a:extLst>
              </p:cNvPr>
              <p:cNvSpPr txBox="1"/>
              <p:nvPr/>
            </p:nvSpPr>
            <p:spPr>
              <a:xfrm>
                <a:off x="3470898" y="2262326"/>
                <a:ext cx="157018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3      3        3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1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2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2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3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    3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</p:txBody>
          </p:sp>
        </p:grpSp>
        <p:pic>
          <p:nvPicPr>
            <p:cNvPr id="30" name="圖片 29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79" t="17122" r="78237" b="46622"/>
            <a:stretch/>
          </p:blipFill>
          <p:spPr>
            <a:xfrm>
              <a:off x="6112141" y="3203609"/>
              <a:ext cx="375385" cy="831485"/>
            </a:xfrm>
            <a:prstGeom prst="rect">
              <a:avLst/>
            </a:prstGeom>
          </p:spPr>
        </p:pic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892" t="2" b="92296"/>
            <a:stretch/>
          </p:blipFill>
          <p:spPr>
            <a:xfrm>
              <a:off x="6059252" y="2989305"/>
              <a:ext cx="1342315" cy="176643"/>
            </a:xfrm>
            <a:prstGeom prst="rect">
              <a:avLst/>
            </a:prstGeom>
          </p:spPr>
        </p:pic>
      </p:grpSp>
      <p:grpSp>
        <p:nvGrpSpPr>
          <p:cNvPr id="60" name="群組 59"/>
          <p:cNvGrpSpPr/>
          <p:nvPr/>
        </p:nvGrpSpPr>
        <p:grpSpPr>
          <a:xfrm>
            <a:off x="7136723" y="249675"/>
            <a:ext cx="1934204" cy="1325898"/>
            <a:chOff x="7136723" y="249675"/>
            <a:chExt cx="1934204" cy="1325898"/>
          </a:xfrm>
        </p:grpSpPr>
        <p:grpSp>
          <p:nvGrpSpPr>
            <p:cNvPr id="61" name="群組 60"/>
            <p:cNvGrpSpPr/>
            <p:nvPr/>
          </p:nvGrpSpPr>
          <p:grpSpPr>
            <a:xfrm>
              <a:off x="7136723" y="249675"/>
              <a:ext cx="1687937" cy="1053966"/>
              <a:chOff x="6046129" y="4409898"/>
              <a:chExt cx="1687937" cy="1053966"/>
            </a:xfrm>
          </p:grpSpPr>
          <p:grpSp>
            <p:nvGrpSpPr>
              <p:cNvPr id="63" name="群組 62">
                <a:extLst>
                  <a:ext uri="{FF2B5EF4-FFF2-40B4-BE49-F238E27FC236}">
                    <a16:creationId xmlns:a16="http://schemas.microsoft.com/office/drawing/2014/main" id="{CE729B9A-BDE5-4FA7-90F6-D8587D96A77B}"/>
                  </a:ext>
                </a:extLst>
              </p:cNvPr>
              <p:cNvGrpSpPr/>
              <p:nvPr/>
            </p:nvGrpSpPr>
            <p:grpSpPr>
              <a:xfrm>
                <a:off x="6224139" y="4409898"/>
                <a:ext cx="1509927" cy="1053966"/>
                <a:chOff x="3305284" y="2085475"/>
                <a:chExt cx="1509927" cy="1053966"/>
              </a:xfrm>
            </p:grpSpPr>
            <p:grpSp>
              <p:nvGrpSpPr>
                <p:cNvPr id="68" name="群組 67">
                  <a:extLst>
                    <a:ext uri="{FF2B5EF4-FFF2-40B4-BE49-F238E27FC236}">
                      <a16:creationId xmlns:a16="http://schemas.microsoft.com/office/drawing/2014/main" id="{72961D41-0891-410D-BF6D-CDE1D17CDD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305284" y="2085475"/>
                  <a:ext cx="1509927" cy="1053966"/>
                  <a:chOff x="4138863" y="3003082"/>
                  <a:chExt cx="2070007" cy="1444915"/>
                </a:xfrm>
              </p:grpSpPr>
              <p:pic>
                <p:nvPicPr>
                  <p:cNvPr id="70" name="圖片 69">
                    <a:extLst>
                      <a:ext uri="{FF2B5EF4-FFF2-40B4-BE49-F238E27FC236}">
                        <a16:creationId xmlns:a16="http://schemas.microsoft.com/office/drawing/2014/main" id="{26538F43-0B14-4E5A-B154-1B1E9D631C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46567" t="17008" b="46622"/>
                  <a:stretch/>
                </p:blipFill>
                <p:spPr>
                  <a:xfrm>
                    <a:off x="4803310" y="3304488"/>
                    <a:ext cx="1291960" cy="1143509"/>
                  </a:xfrm>
                  <a:prstGeom prst="rect">
                    <a:avLst/>
                  </a:prstGeom>
                </p:spPr>
              </p:pic>
              <p:sp>
                <p:nvSpPr>
                  <p:cNvPr id="71" name="矩形 70">
                    <a:extLst>
                      <a:ext uri="{FF2B5EF4-FFF2-40B4-BE49-F238E27FC236}">
                        <a16:creationId xmlns:a16="http://schemas.microsoft.com/office/drawing/2014/main" id="{0EB39F91-FA96-47DA-BACF-601A3423525D}"/>
                      </a:ext>
                    </a:extLst>
                  </p:cNvPr>
                  <p:cNvSpPr/>
                  <p:nvPr/>
                </p:nvSpPr>
                <p:spPr>
                  <a:xfrm>
                    <a:off x="4138863" y="3003082"/>
                    <a:ext cx="2059806" cy="587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72" name="文字方塊 71">
                    <a:extLst>
                      <a:ext uri="{FF2B5EF4-FFF2-40B4-BE49-F238E27FC236}">
                        <a16:creationId xmlns:a16="http://schemas.microsoft.com/office/drawing/2014/main" id="{B91611E0-E75F-4E14-9C36-0F260A0320C2}"/>
                      </a:ext>
                    </a:extLst>
                  </p:cNvPr>
                  <p:cNvSpPr txBox="1"/>
                  <p:nvPr/>
                </p:nvSpPr>
                <p:spPr>
                  <a:xfrm>
                    <a:off x="4804922" y="3243252"/>
                    <a:ext cx="1403948" cy="421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564B0198-AB0F-4C21-8751-9DEE233B47B2}"/>
                    </a:ext>
                  </a:extLst>
                </p:cNvPr>
                <p:cNvSpPr/>
                <p:nvPr/>
              </p:nvSpPr>
              <p:spPr>
                <a:xfrm>
                  <a:off x="3677566" y="2270296"/>
                  <a:ext cx="1104900" cy="86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F5D94D39-248A-48F9-A434-23C3178D6BD4}"/>
                  </a:ext>
                </a:extLst>
              </p:cNvPr>
              <p:cNvSpPr txBox="1"/>
              <p:nvPr/>
            </p:nvSpPr>
            <p:spPr>
              <a:xfrm>
                <a:off x="6046129" y="4594719"/>
                <a:ext cx="514885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dirty="0">
                    <a:solidFill>
                      <a:srgbClr val="003469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newB</a:t>
                </a:r>
                <a:endParaRPr lang="zh-TW" altLang="en-US" sz="1100" dirty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pic>
            <p:nvPicPr>
              <p:cNvPr id="65" name="圖片 64">
                <a:extLst>
                  <a:ext uri="{FF2B5EF4-FFF2-40B4-BE49-F238E27FC236}">
                    <a16:creationId xmlns:a16="http://schemas.microsoft.com/office/drawing/2014/main" id="{26538F43-0B14-4E5A-B154-1B1E9D631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818" t="17008" r="78447" b="46622"/>
              <a:stretch/>
            </p:blipFill>
            <p:spPr>
              <a:xfrm>
                <a:off x="6496158" y="4629752"/>
                <a:ext cx="259883" cy="834111"/>
              </a:xfrm>
              <a:prstGeom prst="rect">
                <a:avLst/>
              </a:prstGeom>
            </p:spPr>
          </p:pic>
          <p:pic>
            <p:nvPicPr>
              <p:cNvPr id="66" name="圖片 65">
                <a:extLst>
                  <a:ext uri="{FF2B5EF4-FFF2-40B4-BE49-F238E27FC236}">
                    <a16:creationId xmlns:a16="http://schemas.microsoft.com/office/drawing/2014/main" id="{B0063DAE-548D-4BF2-8ECB-B83527B3C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3892" t="2" b="92296"/>
              <a:stretch/>
            </p:blipFill>
            <p:spPr>
              <a:xfrm>
                <a:off x="6302676" y="4432341"/>
                <a:ext cx="1342315" cy="176643"/>
              </a:xfrm>
              <a:prstGeom prst="rect">
                <a:avLst/>
              </a:prstGeom>
            </p:spPr>
          </p:pic>
        </p:grp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C153F954-FC22-4499-8B69-D6121F797558}"/>
                </a:ext>
              </a:extLst>
            </p:cNvPr>
            <p:cNvSpPr txBox="1"/>
            <p:nvPr/>
          </p:nvSpPr>
          <p:spPr>
            <a:xfrm>
              <a:off x="7500745" y="406022"/>
              <a:ext cx="15701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3      3        3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1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2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3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[4]    3      0        0</a:t>
              </a:r>
              <a:endParaRPr lang="en-US" altLang="zh-TW" sz="1400" dirty="0">
                <a:solidFill>
                  <a:srgbClr val="00346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963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/>
          <p:cNvGrpSpPr/>
          <p:nvPr/>
        </p:nvGrpSpPr>
        <p:grpSpPr>
          <a:xfrm>
            <a:off x="5420233" y="249675"/>
            <a:ext cx="1735796" cy="1346402"/>
            <a:chOff x="5979167" y="2981129"/>
            <a:chExt cx="1735796" cy="1346402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688ABF59-667A-481B-B2BE-7E67430B4EAE}"/>
                </a:ext>
              </a:extLst>
            </p:cNvPr>
            <p:cNvGrpSpPr/>
            <p:nvPr/>
          </p:nvGrpSpPr>
          <p:grpSpPr>
            <a:xfrm>
              <a:off x="5979167" y="2981129"/>
              <a:ext cx="1735796" cy="1346402"/>
              <a:chOff x="3305284" y="2085475"/>
              <a:chExt cx="1735796" cy="1346402"/>
            </a:xfrm>
          </p:grpSpPr>
          <p:grpSp>
            <p:nvGrpSpPr>
              <p:cNvPr id="36" name="群組 35">
                <a:extLst>
                  <a:ext uri="{FF2B5EF4-FFF2-40B4-BE49-F238E27FC236}">
                    <a16:creationId xmlns:a16="http://schemas.microsoft.com/office/drawing/2014/main" id="{8ED54F5D-5542-4A0B-ACEE-7C9C38B310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39" name="圖片 38">
                  <a:extLst>
                    <a:ext uri="{FF2B5EF4-FFF2-40B4-BE49-F238E27FC236}">
                      <a16:creationId xmlns:a16="http://schemas.microsoft.com/office/drawing/2014/main" id="{B0063DAE-548D-4BF2-8ECB-B83527B3C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3892" t="16353" b="46622"/>
                <a:stretch/>
              </p:blipFill>
              <p:spPr>
                <a:xfrm>
                  <a:off x="4255047" y="3283895"/>
                  <a:ext cx="1840222" cy="1164102"/>
                </a:xfrm>
                <a:prstGeom prst="rect">
                  <a:avLst/>
                </a:prstGeom>
              </p:spPr>
            </p:pic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CDAF68DE-94B2-45E8-A987-0F70FAA85815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E61C10B4-4386-41B5-B4DE-EA4273179903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1AE28597-4378-4E42-BD90-9E132A9D4515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C153F954-FC22-4499-8B69-D6121F797558}"/>
                  </a:ext>
                </a:extLst>
              </p:cNvPr>
              <p:cNvSpPr txBox="1"/>
              <p:nvPr/>
            </p:nvSpPr>
            <p:spPr>
              <a:xfrm>
                <a:off x="3470898" y="2262326"/>
                <a:ext cx="157018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3      3        3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1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2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2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3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    3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</p:txBody>
          </p:sp>
        </p:grpSp>
        <p:pic>
          <p:nvPicPr>
            <p:cNvPr id="34" name="圖片 33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9" t="17122" r="78237" b="46622"/>
            <a:stretch/>
          </p:blipFill>
          <p:spPr>
            <a:xfrm>
              <a:off x="6112141" y="3203609"/>
              <a:ext cx="375385" cy="831485"/>
            </a:xfrm>
            <a:prstGeom prst="rect">
              <a:avLst/>
            </a:prstGeom>
          </p:spPr>
        </p:pic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892" t="2" b="92296"/>
            <a:stretch/>
          </p:blipFill>
          <p:spPr>
            <a:xfrm>
              <a:off x="6059252" y="2989305"/>
              <a:ext cx="1342315" cy="176643"/>
            </a:xfrm>
            <a:prstGeom prst="rect">
              <a:avLst/>
            </a:prstGeom>
          </p:spPr>
        </p:pic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9541"/>
            <a:ext cx="5382352" cy="5348459"/>
          </a:xfrm>
          <a:prstGeom prst="rect">
            <a:avLst/>
          </a:prstGeom>
        </p:spPr>
      </p:pic>
      <p:sp>
        <p:nvSpPr>
          <p:cNvPr id="86" name="矩形 85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5943216" y="668590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667469" y="2329449"/>
            <a:ext cx="3789028" cy="2426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385252" y="2127584"/>
            <a:ext cx="2337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a[1].row=0, </a:t>
            </a:r>
            <a:r>
              <a:rPr lang="en-US" altLang="zh-TW" dirty="0" smtClean="0">
                <a:latin typeface="Consolas" panose="020B0609020204030204" pitchFamily="49" charset="0"/>
              </a:rPr>
              <a:t>row=0</a:t>
            </a:r>
          </a:p>
          <a:p>
            <a:r>
              <a:rPr lang="en-US" altLang="zh-TW" dirty="0" smtClean="0">
                <a:latin typeface="Consolas" panose="020B0609020204030204" pitchFamily="49" charset="0"/>
              </a:rPr>
              <a:t>=&gt; False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382352" y="1557213"/>
            <a:ext cx="37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3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rowBegin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column = 2</a:t>
            </a:r>
          </a:p>
        </p:txBody>
      </p:sp>
      <p:sp>
        <p:nvSpPr>
          <p:cNvPr id="30" name="矩形 29"/>
          <p:cNvSpPr/>
          <p:nvPr/>
        </p:nvSpPr>
        <p:spPr>
          <a:xfrm>
            <a:off x="0" y="1143"/>
            <a:ext cx="5245767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initial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rowsA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zh-TW" altLang="en-US" dirty="0" smtClean="0">
                <a:latin typeface="Consolas" panose="020B0609020204030204" pitchFamily="49" charset="0"/>
              </a:rPr>
              <a:t>     </a:t>
            </a:r>
            <a:r>
              <a:rPr lang="en-US" altLang="zh-TW" dirty="0" err="1" smtClean="0">
                <a:latin typeface="Consolas" panose="020B0609020204030204" pitchFamily="49" charset="0"/>
              </a:rPr>
              <a:t>colsB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colsA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totalA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totalB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row=a[1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=0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3508" y="1153306"/>
            <a:ext cx="207008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62" name="群組 61"/>
          <p:cNvGrpSpPr/>
          <p:nvPr/>
        </p:nvGrpSpPr>
        <p:grpSpPr>
          <a:xfrm>
            <a:off x="7136723" y="249675"/>
            <a:ext cx="1934204" cy="1325898"/>
            <a:chOff x="7136723" y="249675"/>
            <a:chExt cx="1934204" cy="1325898"/>
          </a:xfrm>
        </p:grpSpPr>
        <p:grpSp>
          <p:nvGrpSpPr>
            <p:cNvPr id="63" name="群組 62"/>
            <p:cNvGrpSpPr/>
            <p:nvPr/>
          </p:nvGrpSpPr>
          <p:grpSpPr>
            <a:xfrm>
              <a:off x="7136723" y="249675"/>
              <a:ext cx="1687937" cy="1053966"/>
              <a:chOff x="6046129" y="4409898"/>
              <a:chExt cx="1687937" cy="1053966"/>
            </a:xfrm>
          </p:grpSpPr>
          <p:grpSp>
            <p:nvGrpSpPr>
              <p:cNvPr id="65" name="群組 64">
                <a:extLst>
                  <a:ext uri="{FF2B5EF4-FFF2-40B4-BE49-F238E27FC236}">
                    <a16:creationId xmlns:a16="http://schemas.microsoft.com/office/drawing/2014/main" id="{CE729B9A-BDE5-4FA7-90F6-D8587D96A77B}"/>
                  </a:ext>
                </a:extLst>
              </p:cNvPr>
              <p:cNvGrpSpPr/>
              <p:nvPr/>
            </p:nvGrpSpPr>
            <p:grpSpPr>
              <a:xfrm>
                <a:off x="6224139" y="4409898"/>
                <a:ext cx="1509927" cy="1053966"/>
                <a:chOff x="3305284" y="2085475"/>
                <a:chExt cx="1509927" cy="1053966"/>
              </a:xfrm>
            </p:grpSpPr>
            <p:grpSp>
              <p:nvGrpSpPr>
                <p:cNvPr id="70" name="群組 69">
                  <a:extLst>
                    <a:ext uri="{FF2B5EF4-FFF2-40B4-BE49-F238E27FC236}">
                      <a16:creationId xmlns:a16="http://schemas.microsoft.com/office/drawing/2014/main" id="{72961D41-0891-410D-BF6D-CDE1D17CDD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305284" y="2085475"/>
                  <a:ext cx="1509927" cy="1053966"/>
                  <a:chOff x="4138863" y="3003082"/>
                  <a:chExt cx="2070007" cy="1444915"/>
                </a:xfrm>
              </p:grpSpPr>
              <p:pic>
                <p:nvPicPr>
                  <p:cNvPr id="72" name="圖片 71">
                    <a:extLst>
                      <a:ext uri="{FF2B5EF4-FFF2-40B4-BE49-F238E27FC236}">
                        <a16:creationId xmlns:a16="http://schemas.microsoft.com/office/drawing/2014/main" id="{26538F43-0B14-4E5A-B154-1B1E9D631C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46567" t="17008" b="46622"/>
                  <a:stretch/>
                </p:blipFill>
                <p:spPr>
                  <a:xfrm>
                    <a:off x="4803310" y="3304488"/>
                    <a:ext cx="1291960" cy="1143509"/>
                  </a:xfrm>
                  <a:prstGeom prst="rect">
                    <a:avLst/>
                  </a:prstGeom>
                </p:spPr>
              </p:pic>
              <p:sp>
                <p:nvSpPr>
                  <p:cNvPr id="73" name="矩形 72">
                    <a:extLst>
                      <a:ext uri="{FF2B5EF4-FFF2-40B4-BE49-F238E27FC236}">
                        <a16:creationId xmlns:a16="http://schemas.microsoft.com/office/drawing/2014/main" id="{0EB39F91-FA96-47DA-BACF-601A3423525D}"/>
                      </a:ext>
                    </a:extLst>
                  </p:cNvPr>
                  <p:cNvSpPr/>
                  <p:nvPr/>
                </p:nvSpPr>
                <p:spPr>
                  <a:xfrm>
                    <a:off x="4138863" y="3003082"/>
                    <a:ext cx="2059806" cy="587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74" name="文字方塊 73">
                    <a:extLst>
                      <a:ext uri="{FF2B5EF4-FFF2-40B4-BE49-F238E27FC236}">
                        <a16:creationId xmlns:a16="http://schemas.microsoft.com/office/drawing/2014/main" id="{B91611E0-E75F-4E14-9C36-0F260A0320C2}"/>
                      </a:ext>
                    </a:extLst>
                  </p:cNvPr>
                  <p:cNvSpPr txBox="1"/>
                  <p:nvPr/>
                </p:nvSpPr>
                <p:spPr>
                  <a:xfrm>
                    <a:off x="4804922" y="3243252"/>
                    <a:ext cx="1403948" cy="421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564B0198-AB0F-4C21-8751-9DEE233B47B2}"/>
                    </a:ext>
                  </a:extLst>
                </p:cNvPr>
                <p:cNvSpPr/>
                <p:nvPr/>
              </p:nvSpPr>
              <p:spPr>
                <a:xfrm>
                  <a:off x="3677566" y="2270296"/>
                  <a:ext cx="1104900" cy="86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F5D94D39-248A-48F9-A434-23C3178D6BD4}"/>
                  </a:ext>
                </a:extLst>
              </p:cNvPr>
              <p:cNvSpPr txBox="1"/>
              <p:nvPr/>
            </p:nvSpPr>
            <p:spPr>
              <a:xfrm>
                <a:off x="6046129" y="4594719"/>
                <a:ext cx="514885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dirty="0">
                    <a:solidFill>
                      <a:srgbClr val="003469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newB</a:t>
                </a:r>
                <a:endParaRPr lang="zh-TW" altLang="en-US" sz="1100" dirty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pic>
            <p:nvPicPr>
              <p:cNvPr id="68" name="圖片 67">
                <a:extLst>
                  <a:ext uri="{FF2B5EF4-FFF2-40B4-BE49-F238E27FC236}">
                    <a16:creationId xmlns:a16="http://schemas.microsoft.com/office/drawing/2014/main" id="{26538F43-0B14-4E5A-B154-1B1E9D631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18" t="17008" r="78447" b="46622"/>
              <a:stretch/>
            </p:blipFill>
            <p:spPr>
              <a:xfrm>
                <a:off x="6496158" y="4629752"/>
                <a:ext cx="259883" cy="834111"/>
              </a:xfrm>
              <a:prstGeom prst="rect">
                <a:avLst/>
              </a:prstGeom>
            </p:spPr>
          </p:pic>
          <p:pic>
            <p:nvPicPr>
              <p:cNvPr id="69" name="圖片 68">
                <a:extLst>
                  <a:ext uri="{FF2B5EF4-FFF2-40B4-BE49-F238E27FC236}">
                    <a16:creationId xmlns:a16="http://schemas.microsoft.com/office/drawing/2014/main" id="{B0063DAE-548D-4BF2-8ECB-B83527B3C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892" t="2" b="92296"/>
              <a:stretch/>
            </p:blipFill>
            <p:spPr>
              <a:xfrm>
                <a:off x="6302676" y="4432341"/>
                <a:ext cx="1342315" cy="176643"/>
              </a:xfrm>
              <a:prstGeom prst="rect">
                <a:avLst/>
              </a:prstGeom>
            </p:spPr>
          </p:pic>
        </p:grp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C153F954-FC22-4499-8B69-D6121F797558}"/>
                </a:ext>
              </a:extLst>
            </p:cNvPr>
            <p:cNvSpPr txBox="1"/>
            <p:nvPr/>
          </p:nvSpPr>
          <p:spPr>
            <a:xfrm>
              <a:off x="7500745" y="406022"/>
              <a:ext cx="15701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3      3        3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1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2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3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[4]    3      0        0</a:t>
              </a:r>
              <a:endParaRPr lang="en-US" altLang="zh-TW" sz="1400" dirty="0">
                <a:solidFill>
                  <a:srgbClr val="00346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901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群組 75"/>
          <p:cNvGrpSpPr/>
          <p:nvPr/>
        </p:nvGrpSpPr>
        <p:grpSpPr>
          <a:xfrm>
            <a:off x="7136723" y="249675"/>
            <a:ext cx="1934204" cy="1325898"/>
            <a:chOff x="7136723" y="249675"/>
            <a:chExt cx="1934204" cy="1325898"/>
          </a:xfrm>
        </p:grpSpPr>
        <p:grpSp>
          <p:nvGrpSpPr>
            <p:cNvPr id="77" name="群組 76"/>
            <p:cNvGrpSpPr/>
            <p:nvPr/>
          </p:nvGrpSpPr>
          <p:grpSpPr>
            <a:xfrm>
              <a:off x="7136723" y="249675"/>
              <a:ext cx="1687937" cy="1053966"/>
              <a:chOff x="6046129" y="4409898"/>
              <a:chExt cx="1687937" cy="1053966"/>
            </a:xfrm>
          </p:grpSpPr>
          <p:grpSp>
            <p:nvGrpSpPr>
              <p:cNvPr id="79" name="群組 78">
                <a:extLst>
                  <a:ext uri="{FF2B5EF4-FFF2-40B4-BE49-F238E27FC236}">
                    <a16:creationId xmlns:a16="http://schemas.microsoft.com/office/drawing/2014/main" id="{CE729B9A-BDE5-4FA7-90F6-D8587D96A77B}"/>
                  </a:ext>
                </a:extLst>
              </p:cNvPr>
              <p:cNvGrpSpPr/>
              <p:nvPr/>
            </p:nvGrpSpPr>
            <p:grpSpPr>
              <a:xfrm>
                <a:off x="6224139" y="4409898"/>
                <a:ext cx="1509927" cy="1053966"/>
                <a:chOff x="3305284" y="2085475"/>
                <a:chExt cx="1509927" cy="1053966"/>
              </a:xfrm>
            </p:grpSpPr>
            <p:grpSp>
              <p:nvGrpSpPr>
                <p:cNvPr id="83" name="群組 82">
                  <a:extLst>
                    <a:ext uri="{FF2B5EF4-FFF2-40B4-BE49-F238E27FC236}">
                      <a16:creationId xmlns:a16="http://schemas.microsoft.com/office/drawing/2014/main" id="{72961D41-0891-410D-BF6D-CDE1D17CDD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305284" y="2085475"/>
                  <a:ext cx="1509927" cy="1053966"/>
                  <a:chOff x="4138863" y="3003082"/>
                  <a:chExt cx="2070007" cy="1444915"/>
                </a:xfrm>
              </p:grpSpPr>
              <p:pic>
                <p:nvPicPr>
                  <p:cNvPr id="85" name="圖片 84">
                    <a:extLst>
                      <a:ext uri="{FF2B5EF4-FFF2-40B4-BE49-F238E27FC236}">
                        <a16:creationId xmlns:a16="http://schemas.microsoft.com/office/drawing/2014/main" id="{26538F43-0B14-4E5A-B154-1B1E9D631C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46567" t="17008" b="46622"/>
                  <a:stretch/>
                </p:blipFill>
                <p:spPr>
                  <a:xfrm>
                    <a:off x="4803310" y="3304488"/>
                    <a:ext cx="1291960" cy="1143509"/>
                  </a:xfrm>
                  <a:prstGeom prst="rect">
                    <a:avLst/>
                  </a:prstGeom>
                </p:spPr>
              </p:pic>
              <p:sp>
                <p:nvSpPr>
                  <p:cNvPr id="86" name="矩形 85">
                    <a:extLst>
                      <a:ext uri="{FF2B5EF4-FFF2-40B4-BE49-F238E27FC236}">
                        <a16:creationId xmlns:a16="http://schemas.microsoft.com/office/drawing/2014/main" id="{0EB39F91-FA96-47DA-BACF-601A3423525D}"/>
                      </a:ext>
                    </a:extLst>
                  </p:cNvPr>
                  <p:cNvSpPr/>
                  <p:nvPr/>
                </p:nvSpPr>
                <p:spPr>
                  <a:xfrm>
                    <a:off x="4138863" y="3003082"/>
                    <a:ext cx="2059806" cy="587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88" name="文字方塊 87">
                    <a:extLst>
                      <a:ext uri="{FF2B5EF4-FFF2-40B4-BE49-F238E27FC236}">
                        <a16:creationId xmlns:a16="http://schemas.microsoft.com/office/drawing/2014/main" id="{B91611E0-E75F-4E14-9C36-0F260A0320C2}"/>
                      </a:ext>
                    </a:extLst>
                  </p:cNvPr>
                  <p:cNvSpPr txBox="1"/>
                  <p:nvPr/>
                </p:nvSpPr>
                <p:spPr>
                  <a:xfrm>
                    <a:off x="4804922" y="3243252"/>
                    <a:ext cx="1403948" cy="421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564B0198-AB0F-4C21-8751-9DEE233B47B2}"/>
                    </a:ext>
                  </a:extLst>
                </p:cNvPr>
                <p:cNvSpPr/>
                <p:nvPr/>
              </p:nvSpPr>
              <p:spPr>
                <a:xfrm>
                  <a:off x="3677566" y="2270296"/>
                  <a:ext cx="1104900" cy="86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F5D94D39-248A-48F9-A434-23C3178D6BD4}"/>
                  </a:ext>
                </a:extLst>
              </p:cNvPr>
              <p:cNvSpPr txBox="1"/>
              <p:nvPr/>
            </p:nvSpPr>
            <p:spPr>
              <a:xfrm>
                <a:off x="6046129" y="4594719"/>
                <a:ext cx="514885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dirty="0">
                    <a:solidFill>
                      <a:srgbClr val="003469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newB</a:t>
                </a:r>
                <a:endParaRPr lang="zh-TW" altLang="en-US" sz="1100" dirty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pic>
            <p:nvPicPr>
              <p:cNvPr id="81" name="圖片 80">
                <a:extLst>
                  <a:ext uri="{FF2B5EF4-FFF2-40B4-BE49-F238E27FC236}">
                    <a16:creationId xmlns:a16="http://schemas.microsoft.com/office/drawing/2014/main" id="{26538F43-0B14-4E5A-B154-1B1E9D631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18" t="17008" r="78447" b="46622"/>
              <a:stretch/>
            </p:blipFill>
            <p:spPr>
              <a:xfrm>
                <a:off x="6496158" y="4629752"/>
                <a:ext cx="259883" cy="834111"/>
              </a:xfrm>
              <a:prstGeom prst="rect">
                <a:avLst/>
              </a:prstGeom>
            </p:spPr>
          </p:pic>
          <p:pic>
            <p:nvPicPr>
              <p:cNvPr id="82" name="圖片 81">
                <a:extLst>
                  <a:ext uri="{FF2B5EF4-FFF2-40B4-BE49-F238E27FC236}">
                    <a16:creationId xmlns:a16="http://schemas.microsoft.com/office/drawing/2014/main" id="{B0063DAE-548D-4BF2-8ECB-B83527B3C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892" t="2" b="92296"/>
              <a:stretch/>
            </p:blipFill>
            <p:spPr>
              <a:xfrm>
                <a:off x="6302676" y="4432341"/>
                <a:ext cx="1342315" cy="176643"/>
              </a:xfrm>
              <a:prstGeom prst="rect">
                <a:avLst/>
              </a:prstGeom>
            </p:spPr>
          </p:pic>
        </p:grp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C153F954-FC22-4499-8B69-D6121F797558}"/>
                </a:ext>
              </a:extLst>
            </p:cNvPr>
            <p:cNvSpPr txBox="1"/>
            <p:nvPr/>
          </p:nvSpPr>
          <p:spPr>
            <a:xfrm>
              <a:off x="7500745" y="406022"/>
              <a:ext cx="15701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3      3        3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1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2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3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[4]    3      0        0</a:t>
              </a:r>
              <a:endParaRPr lang="en-US" altLang="zh-TW" sz="1400" dirty="0">
                <a:solidFill>
                  <a:srgbClr val="003469"/>
                </a:solidFill>
              </a:endParaRPr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5420233" y="249675"/>
            <a:ext cx="1735796" cy="1346402"/>
            <a:chOff x="5979167" y="2981129"/>
            <a:chExt cx="1735796" cy="1346402"/>
          </a:xfrm>
        </p:grpSpPr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688ABF59-667A-481B-B2BE-7E67430B4EAE}"/>
                </a:ext>
              </a:extLst>
            </p:cNvPr>
            <p:cNvGrpSpPr/>
            <p:nvPr/>
          </p:nvGrpSpPr>
          <p:grpSpPr>
            <a:xfrm>
              <a:off x="5979167" y="2981129"/>
              <a:ext cx="1735796" cy="1346402"/>
              <a:chOff x="3305284" y="2085475"/>
              <a:chExt cx="1735796" cy="1346402"/>
            </a:xfrm>
          </p:grpSpPr>
          <p:grpSp>
            <p:nvGrpSpPr>
              <p:cNvPr id="56" name="群組 55">
                <a:extLst>
                  <a:ext uri="{FF2B5EF4-FFF2-40B4-BE49-F238E27FC236}">
                    <a16:creationId xmlns:a16="http://schemas.microsoft.com/office/drawing/2014/main" id="{8ED54F5D-5542-4A0B-ACEE-7C9C38B310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59" name="圖片 58">
                  <a:extLst>
                    <a:ext uri="{FF2B5EF4-FFF2-40B4-BE49-F238E27FC236}">
                      <a16:creationId xmlns:a16="http://schemas.microsoft.com/office/drawing/2014/main" id="{B0063DAE-548D-4BF2-8ECB-B83527B3C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3892" t="16353" b="46622"/>
                <a:stretch/>
              </p:blipFill>
              <p:spPr>
                <a:xfrm>
                  <a:off x="4255047" y="3283895"/>
                  <a:ext cx="1840222" cy="1164102"/>
                </a:xfrm>
                <a:prstGeom prst="rect">
                  <a:avLst/>
                </a:prstGeom>
              </p:spPr>
            </p:pic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CDAF68DE-94B2-45E8-A987-0F70FAA85815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63" name="文字方塊 62">
                  <a:extLst>
                    <a:ext uri="{FF2B5EF4-FFF2-40B4-BE49-F238E27FC236}">
                      <a16:creationId xmlns:a16="http://schemas.microsoft.com/office/drawing/2014/main" id="{E61C10B4-4386-41B5-B4DE-EA4273179903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1AE28597-4378-4E42-BD90-9E132A9D4515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C153F954-FC22-4499-8B69-D6121F797558}"/>
                  </a:ext>
                </a:extLst>
              </p:cNvPr>
              <p:cNvSpPr txBox="1"/>
              <p:nvPr/>
            </p:nvSpPr>
            <p:spPr>
              <a:xfrm>
                <a:off x="3470898" y="2262326"/>
                <a:ext cx="157018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3      3        3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1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2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2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3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    3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</p:txBody>
          </p:sp>
        </p:grpSp>
        <p:pic>
          <p:nvPicPr>
            <p:cNvPr id="54" name="圖片 53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9" t="17122" r="78237" b="46622"/>
            <a:stretch/>
          </p:blipFill>
          <p:spPr>
            <a:xfrm>
              <a:off x="6112141" y="3203609"/>
              <a:ext cx="375385" cy="831485"/>
            </a:xfrm>
            <a:prstGeom prst="rect">
              <a:avLst/>
            </a:prstGeom>
          </p:spPr>
        </p:pic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892" t="2" b="92296"/>
            <a:stretch/>
          </p:blipFill>
          <p:spPr>
            <a:xfrm>
              <a:off x="6059252" y="2989305"/>
              <a:ext cx="1342315" cy="176643"/>
            </a:xfrm>
            <a:prstGeom prst="rect">
              <a:avLst/>
            </a:prstGeom>
          </p:spPr>
        </p:pic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9541"/>
            <a:ext cx="5382352" cy="5348459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667469" y="3396249"/>
            <a:ext cx="3789028" cy="2426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375490" y="3194384"/>
            <a:ext cx="3043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newB[j].</a:t>
            </a:r>
            <a:r>
              <a:rPr lang="en-US" altLang="zh-TW" dirty="0" smtClean="0">
                <a:latin typeface="Consolas" panose="020B0609020204030204" pitchFamily="49" charset="0"/>
              </a:rPr>
              <a:t>row=2, </a:t>
            </a:r>
            <a:r>
              <a:rPr lang="en-US" altLang="zh-TW" dirty="0" smtClean="0"/>
              <a:t>column</a:t>
            </a:r>
            <a:r>
              <a:rPr lang="en-US" altLang="zh-TW" dirty="0" smtClean="0">
                <a:latin typeface="Consolas" panose="020B0609020204030204" pitchFamily="49" charset="0"/>
              </a:rPr>
              <a:t>=2 </a:t>
            </a:r>
          </a:p>
          <a:p>
            <a:r>
              <a:rPr lang="en-US" altLang="zh-TW" dirty="0" smtClean="0">
                <a:latin typeface="Consolas" panose="020B0609020204030204" pitchFamily="49" charset="0"/>
              </a:rPr>
              <a:t>=&gt; False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7846634" y="1622512"/>
            <a:ext cx="129736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7876791" y="1087690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375491" y="1557213"/>
            <a:ext cx="368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1, j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3,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rowBegin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column = 2</a:t>
            </a:r>
          </a:p>
        </p:txBody>
      </p:sp>
      <p:sp>
        <p:nvSpPr>
          <p:cNvPr id="61" name="矩形 60"/>
          <p:cNvSpPr/>
          <p:nvPr/>
        </p:nvSpPr>
        <p:spPr>
          <a:xfrm>
            <a:off x="0" y="1143"/>
            <a:ext cx="5245767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initial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rowsA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zh-TW" altLang="en-US" dirty="0" smtClean="0">
                <a:latin typeface="Consolas" panose="020B0609020204030204" pitchFamily="49" charset="0"/>
              </a:rPr>
              <a:t>     </a:t>
            </a:r>
            <a:r>
              <a:rPr lang="en-US" altLang="zh-TW" dirty="0" err="1" smtClean="0">
                <a:latin typeface="Consolas" panose="020B0609020204030204" pitchFamily="49" charset="0"/>
              </a:rPr>
              <a:t>colsB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colsA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totalA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totalB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row=a[1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135658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群組 76"/>
          <p:cNvGrpSpPr/>
          <p:nvPr/>
        </p:nvGrpSpPr>
        <p:grpSpPr>
          <a:xfrm>
            <a:off x="7136723" y="249675"/>
            <a:ext cx="1934204" cy="1325898"/>
            <a:chOff x="7136723" y="249675"/>
            <a:chExt cx="1934204" cy="1325898"/>
          </a:xfrm>
        </p:grpSpPr>
        <p:grpSp>
          <p:nvGrpSpPr>
            <p:cNvPr id="78" name="群組 77"/>
            <p:cNvGrpSpPr/>
            <p:nvPr/>
          </p:nvGrpSpPr>
          <p:grpSpPr>
            <a:xfrm>
              <a:off x="7136723" y="249675"/>
              <a:ext cx="1687937" cy="1053966"/>
              <a:chOff x="6046129" y="4409898"/>
              <a:chExt cx="1687937" cy="1053966"/>
            </a:xfrm>
          </p:grpSpPr>
          <p:grpSp>
            <p:nvGrpSpPr>
              <p:cNvPr id="80" name="群組 79">
                <a:extLst>
                  <a:ext uri="{FF2B5EF4-FFF2-40B4-BE49-F238E27FC236}">
                    <a16:creationId xmlns:a16="http://schemas.microsoft.com/office/drawing/2014/main" id="{CE729B9A-BDE5-4FA7-90F6-D8587D96A77B}"/>
                  </a:ext>
                </a:extLst>
              </p:cNvPr>
              <p:cNvGrpSpPr/>
              <p:nvPr/>
            </p:nvGrpSpPr>
            <p:grpSpPr>
              <a:xfrm>
                <a:off x="6224139" y="4409898"/>
                <a:ext cx="1509927" cy="1053966"/>
                <a:chOff x="3305284" y="2085475"/>
                <a:chExt cx="1509927" cy="1053966"/>
              </a:xfrm>
            </p:grpSpPr>
            <p:grpSp>
              <p:nvGrpSpPr>
                <p:cNvPr id="84" name="群組 83">
                  <a:extLst>
                    <a:ext uri="{FF2B5EF4-FFF2-40B4-BE49-F238E27FC236}">
                      <a16:creationId xmlns:a16="http://schemas.microsoft.com/office/drawing/2014/main" id="{72961D41-0891-410D-BF6D-CDE1D17CDD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305284" y="2085475"/>
                  <a:ext cx="1509927" cy="1053966"/>
                  <a:chOff x="4138863" y="3003082"/>
                  <a:chExt cx="2070007" cy="1444915"/>
                </a:xfrm>
              </p:grpSpPr>
              <p:pic>
                <p:nvPicPr>
                  <p:cNvPr id="86" name="圖片 85">
                    <a:extLst>
                      <a:ext uri="{FF2B5EF4-FFF2-40B4-BE49-F238E27FC236}">
                        <a16:creationId xmlns:a16="http://schemas.microsoft.com/office/drawing/2014/main" id="{26538F43-0B14-4E5A-B154-1B1E9D631C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46567" t="17008" b="46622"/>
                  <a:stretch/>
                </p:blipFill>
                <p:spPr>
                  <a:xfrm>
                    <a:off x="4803310" y="3304488"/>
                    <a:ext cx="1291960" cy="1143509"/>
                  </a:xfrm>
                  <a:prstGeom prst="rect">
                    <a:avLst/>
                  </a:prstGeom>
                </p:spPr>
              </p:pic>
              <p:sp>
                <p:nvSpPr>
                  <p:cNvPr id="88" name="矩形 87">
                    <a:extLst>
                      <a:ext uri="{FF2B5EF4-FFF2-40B4-BE49-F238E27FC236}">
                        <a16:creationId xmlns:a16="http://schemas.microsoft.com/office/drawing/2014/main" id="{0EB39F91-FA96-47DA-BACF-601A3423525D}"/>
                      </a:ext>
                    </a:extLst>
                  </p:cNvPr>
                  <p:cNvSpPr/>
                  <p:nvPr/>
                </p:nvSpPr>
                <p:spPr>
                  <a:xfrm>
                    <a:off x="4138863" y="3003082"/>
                    <a:ext cx="2059806" cy="587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90" name="文字方塊 89">
                    <a:extLst>
                      <a:ext uri="{FF2B5EF4-FFF2-40B4-BE49-F238E27FC236}">
                        <a16:creationId xmlns:a16="http://schemas.microsoft.com/office/drawing/2014/main" id="{B91611E0-E75F-4E14-9C36-0F260A0320C2}"/>
                      </a:ext>
                    </a:extLst>
                  </p:cNvPr>
                  <p:cNvSpPr txBox="1"/>
                  <p:nvPr/>
                </p:nvSpPr>
                <p:spPr>
                  <a:xfrm>
                    <a:off x="4804922" y="3243252"/>
                    <a:ext cx="1403948" cy="421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564B0198-AB0F-4C21-8751-9DEE233B47B2}"/>
                    </a:ext>
                  </a:extLst>
                </p:cNvPr>
                <p:cNvSpPr/>
                <p:nvPr/>
              </p:nvSpPr>
              <p:spPr>
                <a:xfrm>
                  <a:off x="3677566" y="2270296"/>
                  <a:ext cx="1104900" cy="86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F5D94D39-248A-48F9-A434-23C3178D6BD4}"/>
                  </a:ext>
                </a:extLst>
              </p:cNvPr>
              <p:cNvSpPr txBox="1"/>
              <p:nvPr/>
            </p:nvSpPr>
            <p:spPr>
              <a:xfrm>
                <a:off x="6046129" y="4594719"/>
                <a:ext cx="514885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dirty="0">
                    <a:solidFill>
                      <a:srgbClr val="003469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newB</a:t>
                </a:r>
                <a:endParaRPr lang="zh-TW" altLang="en-US" sz="1100" dirty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pic>
            <p:nvPicPr>
              <p:cNvPr id="82" name="圖片 81">
                <a:extLst>
                  <a:ext uri="{FF2B5EF4-FFF2-40B4-BE49-F238E27FC236}">
                    <a16:creationId xmlns:a16="http://schemas.microsoft.com/office/drawing/2014/main" id="{26538F43-0B14-4E5A-B154-1B1E9D631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18" t="17008" r="78447" b="46622"/>
              <a:stretch/>
            </p:blipFill>
            <p:spPr>
              <a:xfrm>
                <a:off x="6496158" y="4629752"/>
                <a:ext cx="259883" cy="834111"/>
              </a:xfrm>
              <a:prstGeom prst="rect">
                <a:avLst/>
              </a:prstGeom>
            </p:spPr>
          </p:pic>
          <p:pic>
            <p:nvPicPr>
              <p:cNvPr id="83" name="圖片 82">
                <a:extLst>
                  <a:ext uri="{FF2B5EF4-FFF2-40B4-BE49-F238E27FC236}">
                    <a16:creationId xmlns:a16="http://schemas.microsoft.com/office/drawing/2014/main" id="{B0063DAE-548D-4BF2-8ECB-B83527B3C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892" t="2" b="92296"/>
              <a:stretch/>
            </p:blipFill>
            <p:spPr>
              <a:xfrm>
                <a:off x="6302676" y="4432341"/>
                <a:ext cx="1342315" cy="176643"/>
              </a:xfrm>
              <a:prstGeom prst="rect">
                <a:avLst/>
              </a:prstGeom>
            </p:spPr>
          </p:pic>
        </p:grp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C153F954-FC22-4499-8B69-D6121F797558}"/>
                </a:ext>
              </a:extLst>
            </p:cNvPr>
            <p:cNvSpPr txBox="1"/>
            <p:nvPr/>
          </p:nvSpPr>
          <p:spPr>
            <a:xfrm>
              <a:off x="7500745" y="406022"/>
              <a:ext cx="15701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3      3        3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1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2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3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[4]    3      0        0</a:t>
              </a:r>
              <a:endParaRPr lang="en-US" altLang="zh-TW" sz="1400" dirty="0">
                <a:solidFill>
                  <a:srgbClr val="003469"/>
                </a:solidFill>
              </a:endParaRPr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5420233" y="249675"/>
            <a:ext cx="1735796" cy="1346402"/>
            <a:chOff x="5979167" y="2981129"/>
            <a:chExt cx="1735796" cy="1346402"/>
          </a:xfrm>
        </p:grpSpPr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688ABF59-667A-481B-B2BE-7E67430B4EAE}"/>
                </a:ext>
              </a:extLst>
            </p:cNvPr>
            <p:cNvGrpSpPr/>
            <p:nvPr/>
          </p:nvGrpSpPr>
          <p:grpSpPr>
            <a:xfrm>
              <a:off x="5979167" y="2981129"/>
              <a:ext cx="1735796" cy="1346402"/>
              <a:chOff x="3305284" y="2085475"/>
              <a:chExt cx="1735796" cy="1346402"/>
            </a:xfrm>
          </p:grpSpPr>
          <p:grpSp>
            <p:nvGrpSpPr>
              <p:cNvPr id="56" name="群組 55">
                <a:extLst>
                  <a:ext uri="{FF2B5EF4-FFF2-40B4-BE49-F238E27FC236}">
                    <a16:creationId xmlns:a16="http://schemas.microsoft.com/office/drawing/2014/main" id="{8ED54F5D-5542-4A0B-ACEE-7C9C38B310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59" name="圖片 58">
                  <a:extLst>
                    <a:ext uri="{FF2B5EF4-FFF2-40B4-BE49-F238E27FC236}">
                      <a16:creationId xmlns:a16="http://schemas.microsoft.com/office/drawing/2014/main" id="{B0063DAE-548D-4BF2-8ECB-B83527B3C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3892" t="16353" b="46622"/>
                <a:stretch/>
              </p:blipFill>
              <p:spPr>
                <a:xfrm>
                  <a:off x="4255047" y="3283895"/>
                  <a:ext cx="1840222" cy="1164102"/>
                </a:xfrm>
                <a:prstGeom prst="rect">
                  <a:avLst/>
                </a:prstGeom>
              </p:spPr>
            </p:pic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CDAF68DE-94B2-45E8-A987-0F70FAA85815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E61C10B4-4386-41B5-B4DE-EA4273179903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1AE28597-4378-4E42-BD90-9E132A9D4515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C153F954-FC22-4499-8B69-D6121F797558}"/>
                  </a:ext>
                </a:extLst>
              </p:cNvPr>
              <p:cNvSpPr txBox="1"/>
              <p:nvPr/>
            </p:nvSpPr>
            <p:spPr>
              <a:xfrm>
                <a:off x="3470898" y="2262326"/>
                <a:ext cx="157018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3      3        3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1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2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2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3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    3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</p:txBody>
          </p:sp>
        </p:grpSp>
        <p:pic>
          <p:nvPicPr>
            <p:cNvPr id="54" name="圖片 53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9" t="17122" r="78237" b="46622"/>
            <a:stretch/>
          </p:blipFill>
          <p:spPr>
            <a:xfrm>
              <a:off x="6112141" y="3203609"/>
              <a:ext cx="375385" cy="831485"/>
            </a:xfrm>
            <a:prstGeom prst="rect">
              <a:avLst/>
            </a:prstGeom>
          </p:spPr>
        </p:pic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892" t="2" b="92296"/>
            <a:stretch/>
          </p:blipFill>
          <p:spPr>
            <a:xfrm>
              <a:off x="6059252" y="2989305"/>
              <a:ext cx="1342315" cy="176643"/>
            </a:xfrm>
            <a:prstGeom prst="rect">
              <a:avLst/>
            </a:prstGeom>
          </p:spPr>
        </p:pic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9541"/>
            <a:ext cx="5382352" cy="5348459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667468" y="4272549"/>
            <a:ext cx="4399831" cy="2426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382352" y="4070684"/>
            <a:ext cx="3567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zh-TW" dirty="0">
                <a:latin typeface="Consolas" panose="020B0609020204030204" pitchFamily="49" charset="0"/>
              </a:rPr>
              <a:t>a[1].col=0 = newB[3].col=0 =&gt; case 0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6267066" y="668590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382353" y="1557213"/>
            <a:ext cx="367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1, j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3,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rowBegin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column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191116" y="1078165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0" y="1143"/>
            <a:ext cx="5245767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initial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rowsA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zh-TW" altLang="en-US" dirty="0" smtClean="0">
                <a:latin typeface="Consolas" panose="020B0609020204030204" pitchFamily="49" charset="0"/>
              </a:rPr>
              <a:t>     </a:t>
            </a:r>
            <a:r>
              <a:rPr lang="en-US" altLang="zh-TW" dirty="0" err="1" smtClean="0">
                <a:latin typeface="Consolas" panose="020B0609020204030204" pitchFamily="49" charset="0"/>
              </a:rPr>
              <a:t>colsB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colsA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totalA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totalB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row=a[1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156192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群組 76"/>
          <p:cNvGrpSpPr/>
          <p:nvPr/>
        </p:nvGrpSpPr>
        <p:grpSpPr>
          <a:xfrm>
            <a:off x="7136723" y="249675"/>
            <a:ext cx="1934204" cy="1325898"/>
            <a:chOff x="7136723" y="249675"/>
            <a:chExt cx="1934204" cy="1325898"/>
          </a:xfrm>
        </p:grpSpPr>
        <p:grpSp>
          <p:nvGrpSpPr>
            <p:cNvPr id="78" name="群組 77"/>
            <p:cNvGrpSpPr/>
            <p:nvPr/>
          </p:nvGrpSpPr>
          <p:grpSpPr>
            <a:xfrm>
              <a:off x="7136723" y="249675"/>
              <a:ext cx="1687937" cy="1053966"/>
              <a:chOff x="6046129" y="4409898"/>
              <a:chExt cx="1687937" cy="1053966"/>
            </a:xfrm>
          </p:grpSpPr>
          <p:grpSp>
            <p:nvGrpSpPr>
              <p:cNvPr id="80" name="群組 79">
                <a:extLst>
                  <a:ext uri="{FF2B5EF4-FFF2-40B4-BE49-F238E27FC236}">
                    <a16:creationId xmlns:a16="http://schemas.microsoft.com/office/drawing/2014/main" id="{CE729B9A-BDE5-4FA7-90F6-D8587D96A77B}"/>
                  </a:ext>
                </a:extLst>
              </p:cNvPr>
              <p:cNvGrpSpPr/>
              <p:nvPr/>
            </p:nvGrpSpPr>
            <p:grpSpPr>
              <a:xfrm>
                <a:off x="6224139" y="4409898"/>
                <a:ext cx="1509927" cy="1053966"/>
                <a:chOff x="3305284" y="2085475"/>
                <a:chExt cx="1509927" cy="1053966"/>
              </a:xfrm>
            </p:grpSpPr>
            <p:grpSp>
              <p:nvGrpSpPr>
                <p:cNvPr id="84" name="群組 83">
                  <a:extLst>
                    <a:ext uri="{FF2B5EF4-FFF2-40B4-BE49-F238E27FC236}">
                      <a16:creationId xmlns:a16="http://schemas.microsoft.com/office/drawing/2014/main" id="{72961D41-0891-410D-BF6D-CDE1D17CDD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305284" y="2085475"/>
                  <a:ext cx="1509927" cy="1053966"/>
                  <a:chOff x="4138863" y="3003082"/>
                  <a:chExt cx="2070007" cy="1444915"/>
                </a:xfrm>
              </p:grpSpPr>
              <p:pic>
                <p:nvPicPr>
                  <p:cNvPr id="86" name="圖片 85">
                    <a:extLst>
                      <a:ext uri="{FF2B5EF4-FFF2-40B4-BE49-F238E27FC236}">
                        <a16:creationId xmlns:a16="http://schemas.microsoft.com/office/drawing/2014/main" id="{26538F43-0B14-4E5A-B154-1B1E9D631C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46567" t="17008" b="46622"/>
                  <a:stretch/>
                </p:blipFill>
                <p:spPr>
                  <a:xfrm>
                    <a:off x="4803310" y="3304488"/>
                    <a:ext cx="1291960" cy="1143509"/>
                  </a:xfrm>
                  <a:prstGeom prst="rect">
                    <a:avLst/>
                  </a:prstGeom>
                </p:spPr>
              </p:pic>
              <p:sp>
                <p:nvSpPr>
                  <p:cNvPr id="88" name="矩形 87">
                    <a:extLst>
                      <a:ext uri="{FF2B5EF4-FFF2-40B4-BE49-F238E27FC236}">
                        <a16:creationId xmlns:a16="http://schemas.microsoft.com/office/drawing/2014/main" id="{0EB39F91-FA96-47DA-BACF-601A3423525D}"/>
                      </a:ext>
                    </a:extLst>
                  </p:cNvPr>
                  <p:cNvSpPr/>
                  <p:nvPr/>
                </p:nvSpPr>
                <p:spPr>
                  <a:xfrm>
                    <a:off x="4138863" y="3003082"/>
                    <a:ext cx="2059806" cy="587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90" name="文字方塊 89">
                    <a:extLst>
                      <a:ext uri="{FF2B5EF4-FFF2-40B4-BE49-F238E27FC236}">
                        <a16:creationId xmlns:a16="http://schemas.microsoft.com/office/drawing/2014/main" id="{B91611E0-E75F-4E14-9C36-0F260A0320C2}"/>
                      </a:ext>
                    </a:extLst>
                  </p:cNvPr>
                  <p:cNvSpPr txBox="1"/>
                  <p:nvPr/>
                </p:nvSpPr>
                <p:spPr>
                  <a:xfrm>
                    <a:off x="4804922" y="3243252"/>
                    <a:ext cx="1403948" cy="421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564B0198-AB0F-4C21-8751-9DEE233B47B2}"/>
                    </a:ext>
                  </a:extLst>
                </p:cNvPr>
                <p:cNvSpPr/>
                <p:nvPr/>
              </p:nvSpPr>
              <p:spPr>
                <a:xfrm>
                  <a:off x="3677566" y="2270296"/>
                  <a:ext cx="1104900" cy="86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F5D94D39-248A-48F9-A434-23C3178D6BD4}"/>
                  </a:ext>
                </a:extLst>
              </p:cNvPr>
              <p:cNvSpPr txBox="1"/>
              <p:nvPr/>
            </p:nvSpPr>
            <p:spPr>
              <a:xfrm>
                <a:off x="6046129" y="4594719"/>
                <a:ext cx="514885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dirty="0">
                    <a:solidFill>
                      <a:srgbClr val="003469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newB</a:t>
                </a:r>
                <a:endParaRPr lang="zh-TW" altLang="en-US" sz="1100" dirty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pic>
            <p:nvPicPr>
              <p:cNvPr id="82" name="圖片 81">
                <a:extLst>
                  <a:ext uri="{FF2B5EF4-FFF2-40B4-BE49-F238E27FC236}">
                    <a16:creationId xmlns:a16="http://schemas.microsoft.com/office/drawing/2014/main" id="{26538F43-0B14-4E5A-B154-1B1E9D631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18" t="17008" r="78447" b="46622"/>
              <a:stretch/>
            </p:blipFill>
            <p:spPr>
              <a:xfrm>
                <a:off x="6496158" y="4629752"/>
                <a:ext cx="259883" cy="834111"/>
              </a:xfrm>
              <a:prstGeom prst="rect">
                <a:avLst/>
              </a:prstGeom>
            </p:spPr>
          </p:pic>
          <p:pic>
            <p:nvPicPr>
              <p:cNvPr id="83" name="圖片 82">
                <a:extLst>
                  <a:ext uri="{FF2B5EF4-FFF2-40B4-BE49-F238E27FC236}">
                    <a16:creationId xmlns:a16="http://schemas.microsoft.com/office/drawing/2014/main" id="{B0063DAE-548D-4BF2-8ECB-B83527B3C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892" t="2" b="92296"/>
              <a:stretch/>
            </p:blipFill>
            <p:spPr>
              <a:xfrm>
                <a:off x="6302676" y="4432341"/>
                <a:ext cx="1342315" cy="176643"/>
              </a:xfrm>
              <a:prstGeom prst="rect">
                <a:avLst/>
              </a:prstGeom>
            </p:spPr>
          </p:pic>
        </p:grp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C153F954-FC22-4499-8B69-D6121F797558}"/>
                </a:ext>
              </a:extLst>
            </p:cNvPr>
            <p:cNvSpPr txBox="1"/>
            <p:nvPr/>
          </p:nvSpPr>
          <p:spPr>
            <a:xfrm>
              <a:off x="7500745" y="406022"/>
              <a:ext cx="15701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3      3        3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1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2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3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[4]    3      0        0</a:t>
              </a:r>
              <a:endParaRPr lang="en-US" altLang="zh-TW" sz="1400" dirty="0">
                <a:solidFill>
                  <a:srgbClr val="003469"/>
                </a:solidFill>
              </a:endParaRPr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5420233" y="249675"/>
            <a:ext cx="1735796" cy="1346402"/>
            <a:chOff x="5979167" y="2981129"/>
            <a:chExt cx="1735796" cy="1346402"/>
          </a:xfrm>
        </p:grpSpPr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688ABF59-667A-481B-B2BE-7E67430B4EAE}"/>
                </a:ext>
              </a:extLst>
            </p:cNvPr>
            <p:cNvGrpSpPr/>
            <p:nvPr/>
          </p:nvGrpSpPr>
          <p:grpSpPr>
            <a:xfrm>
              <a:off x="5979167" y="2981129"/>
              <a:ext cx="1735796" cy="1346402"/>
              <a:chOff x="3305284" y="2085475"/>
              <a:chExt cx="1735796" cy="1346402"/>
            </a:xfrm>
          </p:grpSpPr>
          <p:grpSp>
            <p:nvGrpSpPr>
              <p:cNvPr id="57" name="群組 56">
                <a:extLst>
                  <a:ext uri="{FF2B5EF4-FFF2-40B4-BE49-F238E27FC236}">
                    <a16:creationId xmlns:a16="http://schemas.microsoft.com/office/drawing/2014/main" id="{8ED54F5D-5542-4A0B-ACEE-7C9C38B310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62" name="圖片 61">
                  <a:extLst>
                    <a:ext uri="{FF2B5EF4-FFF2-40B4-BE49-F238E27FC236}">
                      <a16:creationId xmlns:a16="http://schemas.microsoft.com/office/drawing/2014/main" id="{B0063DAE-548D-4BF2-8ECB-B83527B3C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3892" t="16353" b="46622"/>
                <a:stretch/>
              </p:blipFill>
              <p:spPr>
                <a:xfrm>
                  <a:off x="4255047" y="3283895"/>
                  <a:ext cx="1840222" cy="1164102"/>
                </a:xfrm>
                <a:prstGeom prst="rect">
                  <a:avLst/>
                </a:prstGeom>
              </p:spPr>
            </p:pic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CDAF68DE-94B2-45E8-A987-0F70FAA85815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E61C10B4-4386-41B5-B4DE-EA4273179903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1AE28597-4378-4E42-BD90-9E132A9D4515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C153F954-FC22-4499-8B69-D6121F797558}"/>
                  </a:ext>
                </a:extLst>
              </p:cNvPr>
              <p:cNvSpPr txBox="1"/>
              <p:nvPr/>
            </p:nvSpPr>
            <p:spPr>
              <a:xfrm>
                <a:off x="3470898" y="2262326"/>
                <a:ext cx="157018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3      3        3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1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2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2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3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    3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</p:txBody>
          </p:sp>
        </p:grpSp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9" t="17122" r="78237" b="46622"/>
            <a:stretch/>
          </p:blipFill>
          <p:spPr>
            <a:xfrm>
              <a:off x="6112141" y="3203609"/>
              <a:ext cx="375385" cy="831485"/>
            </a:xfrm>
            <a:prstGeom prst="rect">
              <a:avLst/>
            </a:prstGeom>
          </p:spPr>
        </p:pic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892" t="2" b="92296"/>
            <a:stretch/>
          </p:blipFill>
          <p:spPr>
            <a:xfrm>
              <a:off x="6059252" y="2989305"/>
              <a:ext cx="1342315" cy="176643"/>
            </a:xfrm>
            <a:prstGeom prst="rect">
              <a:avLst/>
            </a:prstGeom>
          </p:spPr>
        </p:pic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9541"/>
            <a:ext cx="5382352" cy="5348459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982521" y="5120274"/>
            <a:ext cx="4399831" cy="2426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353170" y="4779910"/>
            <a:ext cx="35671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a[i++].value=1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newB[</a:t>
            </a:r>
            <a:r>
              <a:rPr lang="en-US" altLang="zh-TW" dirty="0" err="1">
                <a:latin typeface="Consolas" panose="020B0609020204030204" pitchFamily="49" charset="0"/>
              </a:rPr>
              <a:t>j++</a:t>
            </a:r>
            <a:r>
              <a:rPr lang="en-US" altLang="zh-TW" dirty="0">
                <a:latin typeface="Consolas" panose="020B0609020204030204" pitchFamily="49" charset="0"/>
              </a:rPr>
              <a:t>].value=3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sum=3   i=2     j=4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6676641" y="659065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382352" y="1557213"/>
            <a:ext cx="37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1, j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3,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rowBegin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column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591166" y="1087690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0" y="1143"/>
            <a:ext cx="5245767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initial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rowsA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zh-TW" altLang="en-US" dirty="0" smtClean="0">
                <a:latin typeface="Consolas" panose="020B0609020204030204" pitchFamily="49" charset="0"/>
              </a:rPr>
              <a:t>     </a:t>
            </a:r>
            <a:r>
              <a:rPr lang="en-US" altLang="zh-TW" dirty="0" err="1" smtClean="0">
                <a:latin typeface="Consolas" panose="020B0609020204030204" pitchFamily="49" charset="0"/>
              </a:rPr>
              <a:t>colsB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colsA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totalA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totalB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row=a[1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411643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群組 61"/>
          <p:cNvGrpSpPr/>
          <p:nvPr/>
        </p:nvGrpSpPr>
        <p:grpSpPr>
          <a:xfrm>
            <a:off x="7136723" y="249675"/>
            <a:ext cx="1934204" cy="1325898"/>
            <a:chOff x="7136723" y="249675"/>
            <a:chExt cx="1934204" cy="1325898"/>
          </a:xfrm>
        </p:grpSpPr>
        <p:grpSp>
          <p:nvGrpSpPr>
            <p:cNvPr id="63" name="群組 62"/>
            <p:cNvGrpSpPr/>
            <p:nvPr/>
          </p:nvGrpSpPr>
          <p:grpSpPr>
            <a:xfrm>
              <a:off x="7136723" y="249675"/>
              <a:ext cx="1687937" cy="1053966"/>
              <a:chOff x="6046129" y="4409898"/>
              <a:chExt cx="1687937" cy="1053966"/>
            </a:xfrm>
          </p:grpSpPr>
          <p:grpSp>
            <p:nvGrpSpPr>
              <p:cNvPr id="65" name="群組 64">
                <a:extLst>
                  <a:ext uri="{FF2B5EF4-FFF2-40B4-BE49-F238E27FC236}">
                    <a16:creationId xmlns:a16="http://schemas.microsoft.com/office/drawing/2014/main" id="{CE729B9A-BDE5-4FA7-90F6-D8587D96A77B}"/>
                  </a:ext>
                </a:extLst>
              </p:cNvPr>
              <p:cNvGrpSpPr/>
              <p:nvPr/>
            </p:nvGrpSpPr>
            <p:grpSpPr>
              <a:xfrm>
                <a:off x="6224139" y="4409898"/>
                <a:ext cx="1509927" cy="1053966"/>
                <a:chOff x="3305284" y="2085475"/>
                <a:chExt cx="1509927" cy="1053966"/>
              </a:xfrm>
            </p:grpSpPr>
            <p:grpSp>
              <p:nvGrpSpPr>
                <p:cNvPr id="70" name="群組 69">
                  <a:extLst>
                    <a:ext uri="{FF2B5EF4-FFF2-40B4-BE49-F238E27FC236}">
                      <a16:creationId xmlns:a16="http://schemas.microsoft.com/office/drawing/2014/main" id="{72961D41-0891-410D-BF6D-CDE1D17CDD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305284" y="2085475"/>
                  <a:ext cx="1509927" cy="1053966"/>
                  <a:chOff x="4138863" y="3003082"/>
                  <a:chExt cx="2070007" cy="1444915"/>
                </a:xfrm>
              </p:grpSpPr>
              <p:pic>
                <p:nvPicPr>
                  <p:cNvPr id="72" name="圖片 71">
                    <a:extLst>
                      <a:ext uri="{FF2B5EF4-FFF2-40B4-BE49-F238E27FC236}">
                        <a16:creationId xmlns:a16="http://schemas.microsoft.com/office/drawing/2014/main" id="{26538F43-0B14-4E5A-B154-1B1E9D631C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46567" t="17008" b="46622"/>
                  <a:stretch/>
                </p:blipFill>
                <p:spPr>
                  <a:xfrm>
                    <a:off x="4803310" y="3304488"/>
                    <a:ext cx="1291960" cy="1143509"/>
                  </a:xfrm>
                  <a:prstGeom prst="rect">
                    <a:avLst/>
                  </a:prstGeom>
                </p:spPr>
              </p:pic>
              <p:sp>
                <p:nvSpPr>
                  <p:cNvPr id="73" name="矩形 72">
                    <a:extLst>
                      <a:ext uri="{FF2B5EF4-FFF2-40B4-BE49-F238E27FC236}">
                        <a16:creationId xmlns:a16="http://schemas.microsoft.com/office/drawing/2014/main" id="{0EB39F91-FA96-47DA-BACF-601A3423525D}"/>
                      </a:ext>
                    </a:extLst>
                  </p:cNvPr>
                  <p:cNvSpPr/>
                  <p:nvPr/>
                </p:nvSpPr>
                <p:spPr>
                  <a:xfrm>
                    <a:off x="4138863" y="3003082"/>
                    <a:ext cx="2059806" cy="587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74" name="文字方塊 73">
                    <a:extLst>
                      <a:ext uri="{FF2B5EF4-FFF2-40B4-BE49-F238E27FC236}">
                        <a16:creationId xmlns:a16="http://schemas.microsoft.com/office/drawing/2014/main" id="{B91611E0-E75F-4E14-9C36-0F260A0320C2}"/>
                      </a:ext>
                    </a:extLst>
                  </p:cNvPr>
                  <p:cNvSpPr txBox="1"/>
                  <p:nvPr/>
                </p:nvSpPr>
                <p:spPr>
                  <a:xfrm>
                    <a:off x="4804922" y="3243252"/>
                    <a:ext cx="1403948" cy="421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564B0198-AB0F-4C21-8751-9DEE233B47B2}"/>
                    </a:ext>
                  </a:extLst>
                </p:cNvPr>
                <p:cNvSpPr/>
                <p:nvPr/>
              </p:nvSpPr>
              <p:spPr>
                <a:xfrm>
                  <a:off x="3677566" y="2270296"/>
                  <a:ext cx="1104900" cy="86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F5D94D39-248A-48F9-A434-23C3178D6BD4}"/>
                  </a:ext>
                </a:extLst>
              </p:cNvPr>
              <p:cNvSpPr txBox="1"/>
              <p:nvPr/>
            </p:nvSpPr>
            <p:spPr>
              <a:xfrm>
                <a:off x="6046129" y="4594719"/>
                <a:ext cx="514885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dirty="0">
                    <a:solidFill>
                      <a:srgbClr val="003469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newB</a:t>
                </a:r>
                <a:endParaRPr lang="zh-TW" altLang="en-US" sz="1100" dirty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pic>
            <p:nvPicPr>
              <p:cNvPr id="68" name="圖片 67">
                <a:extLst>
                  <a:ext uri="{FF2B5EF4-FFF2-40B4-BE49-F238E27FC236}">
                    <a16:creationId xmlns:a16="http://schemas.microsoft.com/office/drawing/2014/main" id="{26538F43-0B14-4E5A-B154-1B1E9D631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18" t="17008" r="78447" b="46622"/>
              <a:stretch/>
            </p:blipFill>
            <p:spPr>
              <a:xfrm>
                <a:off x="6496158" y="4629752"/>
                <a:ext cx="259883" cy="834111"/>
              </a:xfrm>
              <a:prstGeom prst="rect">
                <a:avLst/>
              </a:prstGeom>
            </p:spPr>
          </p:pic>
          <p:pic>
            <p:nvPicPr>
              <p:cNvPr id="69" name="圖片 68">
                <a:extLst>
                  <a:ext uri="{FF2B5EF4-FFF2-40B4-BE49-F238E27FC236}">
                    <a16:creationId xmlns:a16="http://schemas.microsoft.com/office/drawing/2014/main" id="{B0063DAE-548D-4BF2-8ECB-B83527B3C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892" t="2" b="92296"/>
              <a:stretch/>
            </p:blipFill>
            <p:spPr>
              <a:xfrm>
                <a:off x="6302676" y="4432341"/>
                <a:ext cx="1342315" cy="176643"/>
              </a:xfrm>
              <a:prstGeom prst="rect">
                <a:avLst/>
              </a:prstGeom>
            </p:spPr>
          </p:pic>
        </p:grp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C153F954-FC22-4499-8B69-D6121F797558}"/>
                </a:ext>
              </a:extLst>
            </p:cNvPr>
            <p:cNvSpPr txBox="1"/>
            <p:nvPr/>
          </p:nvSpPr>
          <p:spPr>
            <a:xfrm>
              <a:off x="7500745" y="406022"/>
              <a:ext cx="15701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3      3        3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1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2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3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[4]    3      0        0</a:t>
              </a:r>
              <a:endParaRPr lang="en-US" altLang="zh-TW" sz="1400" dirty="0">
                <a:solidFill>
                  <a:srgbClr val="003469"/>
                </a:solidFill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5420233" y="249675"/>
            <a:ext cx="1735796" cy="1346402"/>
            <a:chOff x="5979167" y="2981129"/>
            <a:chExt cx="1735796" cy="1346402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688ABF59-667A-481B-B2BE-7E67430B4EAE}"/>
                </a:ext>
              </a:extLst>
            </p:cNvPr>
            <p:cNvGrpSpPr/>
            <p:nvPr/>
          </p:nvGrpSpPr>
          <p:grpSpPr>
            <a:xfrm>
              <a:off x="5979167" y="2981129"/>
              <a:ext cx="1735796" cy="1346402"/>
              <a:chOff x="3305284" y="2085475"/>
              <a:chExt cx="1735796" cy="1346402"/>
            </a:xfrm>
          </p:grpSpPr>
          <p:grpSp>
            <p:nvGrpSpPr>
              <p:cNvPr id="36" name="群組 35">
                <a:extLst>
                  <a:ext uri="{FF2B5EF4-FFF2-40B4-BE49-F238E27FC236}">
                    <a16:creationId xmlns:a16="http://schemas.microsoft.com/office/drawing/2014/main" id="{8ED54F5D-5542-4A0B-ACEE-7C9C38B310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39" name="圖片 38">
                  <a:extLst>
                    <a:ext uri="{FF2B5EF4-FFF2-40B4-BE49-F238E27FC236}">
                      <a16:creationId xmlns:a16="http://schemas.microsoft.com/office/drawing/2014/main" id="{B0063DAE-548D-4BF2-8ECB-B83527B3C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3892" t="16353" b="46622"/>
                <a:stretch/>
              </p:blipFill>
              <p:spPr>
                <a:xfrm>
                  <a:off x="4255047" y="3283895"/>
                  <a:ext cx="1840222" cy="1164102"/>
                </a:xfrm>
                <a:prstGeom prst="rect">
                  <a:avLst/>
                </a:prstGeom>
              </p:spPr>
            </p:pic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CDAF68DE-94B2-45E8-A987-0F70FAA85815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E61C10B4-4386-41B5-B4DE-EA4273179903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1AE28597-4378-4E42-BD90-9E132A9D4515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C153F954-FC22-4499-8B69-D6121F797558}"/>
                  </a:ext>
                </a:extLst>
              </p:cNvPr>
              <p:cNvSpPr txBox="1"/>
              <p:nvPr/>
            </p:nvSpPr>
            <p:spPr>
              <a:xfrm>
                <a:off x="3470898" y="2262326"/>
                <a:ext cx="157018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3      3        3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1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2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2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3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    3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</p:txBody>
          </p:sp>
        </p:grpSp>
        <p:pic>
          <p:nvPicPr>
            <p:cNvPr id="34" name="圖片 33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9" t="17122" r="78237" b="46622"/>
            <a:stretch/>
          </p:blipFill>
          <p:spPr>
            <a:xfrm>
              <a:off x="6112141" y="3203609"/>
              <a:ext cx="375385" cy="831485"/>
            </a:xfrm>
            <a:prstGeom prst="rect">
              <a:avLst/>
            </a:prstGeom>
          </p:spPr>
        </p:pic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892" t="2" b="92296"/>
            <a:stretch/>
          </p:blipFill>
          <p:spPr>
            <a:xfrm>
              <a:off x="6059252" y="2989305"/>
              <a:ext cx="1342315" cy="176643"/>
            </a:xfrm>
            <a:prstGeom prst="rect">
              <a:avLst/>
            </a:prstGeom>
          </p:spPr>
        </p:pic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9541"/>
            <a:ext cx="5382352" cy="5348459"/>
          </a:xfrm>
          <a:prstGeom prst="rect">
            <a:avLst/>
          </a:prstGeom>
        </p:spPr>
      </p:pic>
      <p:sp>
        <p:nvSpPr>
          <p:cNvPr id="86" name="矩形 85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5943216" y="878140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667469" y="2329449"/>
            <a:ext cx="3789028" cy="2426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385252" y="2127584"/>
            <a:ext cx="2337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a[2].row=1, </a:t>
            </a:r>
            <a:r>
              <a:rPr lang="en-US" altLang="zh-TW" dirty="0" smtClean="0">
                <a:latin typeface="Consolas" panose="020B0609020204030204" pitchFamily="49" charset="0"/>
              </a:rPr>
              <a:t>row=0</a:t>
            </a:r>
          </a:p>
          <a:p>
            <a:r>
              <a:rPr lang="en-US" altLang="zh-TW" dirty="0" smtClean="0">
                <a:latin typeface="Consolas" panose="020B0609020204030204" pitchFamily="49" charset="0"/>
              </a:rPr>
              <a:t>=&gt; True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382352" y="1557213"/>
            <a:ext cx="37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2, j = 4,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rowBegin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column = 2</a:t>
            </a:r>
          </a:p>
        </p:txBody>
      </p:sp>
      <p:sp>
        <p:nvSpPr>
          <p:cNvPr id="30" name="矩形 29"/>
          <p:cNvSpPr/>
          <p:nvPr/>
        </p:nvSpPr>
        <p:spPr>
          <a:xfrm>
            <a:off x="0" y="1143"/>
            <a:ext cx="5245767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initial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rowsA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zh-TW" altLang="en-US" dirty="0" smtClean="0">
                <a:latin typeface="Consolas" panose="020B0609020204030204" pitchFamily="49" charset="0"/>
              </a:rPr>
              <a:t>     </a:t>
            </a:r>
            <a:r>
              <a:rPr lang="en-US" altLang="zh-TW" dirty="0" err="1" smtClean="0">
                <a:latin typeface="Consolas" panose="020B0609020204030204" pitchFamily="49" charset="0"/>
              </a:rPr>
              <a:t>colsB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colsA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totalA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totalB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row=a[1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=0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3508" y="1153306"/>
            <a:ext cx="207008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581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9541"/>
            <a:ext cx="5382352" cy="5348459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77019" y="2529474"/>
            <a:ext cx="3789028" cy="2426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382352" y="1557213"/>
            <a:ext cx="37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4,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rowBegin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column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30" name="群組 29"/>
          <p:cNvGrpSpPr/>
          <p:nvPr/>
        </p:nvGrpSpPr>
        <p:grpSpPr>
          <a:xfrm>
            <a:off x="5598953" y="2208993"/>
            <a:ext cx="1627843" cy="2421956"/>
            <a:chOff x="6106223" y="4409898"/>
            <a:chExt cx="1627843" cy="2421956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CE729B9A-BDE5-4FA7-90F6-D8587D96A77B}"/>
                </a:ext>
              </a:extLst>
            </p:cNvPr>
            <p:cNvGrpSpPr/>
            <p:nvPr/>
          </p:nvGrpSpPr>
          <p:grpSpPr>
            <a:xfrm>
              <a:off x="6224139" y="4409898"/>
              <a:ext cx="1509927" cy="2421956"/>
              <a:chOff x="3305284" y="2085475"/>
              <a:chExt cx="1509927" cy="2421956"/>
            </a:xfrm>
          </p:grpSpPr>
          <p:grpSp>
            <p:nvGrpSpPr>
              <p:cNvPr id="35" name="群組 34">
                <a:extLst>
                  <a:ext uri="{FF2B5EF4-FFF2-40B4-BE49-F238E27FC236}">
                    <a16:creationId xmlns:a16="http://schemas.microsoft.com/office/drawing/2014/main" id="{72961D41-0891-410D-BF6D-CDE1D17CDD7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38" name="圖片 37">
                  <a:extLst>
                    <a:ext uri="{FF2B5EF4-FFF2-40B4-BE49-F238E27FC236}">
                      <a16:creationId xmlns:a16="http://schemas.microsoft.com/office/drawing/2014/main" id="{26538F43-0B14-4E5A-B154-1B1E9D631C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46567" t="17008" b="46622"/>
                <a:stretch/>
              </p:blipFill>
              <p:spPr>
                <a:xfrm>
                  <a:off x="4803310" y="3304488"/>
                  <a:ext cx="1291960" cy="1143509"/>
                </a:xfrm>
                <a:prstGeom prst="rect">
                  <a:avLst/>
                </a:prstGeom>
              </p:spPr>
            </p:pic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0EB39F91-FA96-47DA-BACF-601A3423525D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B91611E0-E75F-4E14-9C36-0F260A0320C2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64B0198-AB0F-4C21-8751-9DEE233B47B2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29F7C8A9-DD0E-40CE-A4AC-C82C4B722146}"/>
                  </a:ext>
                </a:extLst>
              </p:cNvPr>
              <p:cNvSpPr txBox="1"/>
              <p:nvPr/>
            </p:nvSpPr>
            <p:spPr>
              <a:xfrm>
                <a:off x="3383821" y="2260662"/>
                <a:ext cx="1380506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[0]    0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[1]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[2]    0      1        2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[3]    0      2        3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[5]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[6]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[7]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[8]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[9]</a:t>
                </a:r>
              </a:p>
            </p:txBody>
          </p:sp>
        </p:grp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F5D94D39-248A-48F9-A434-23C3178D6BD4}"/>
                </a:ext>
              </a:extLst>
            </p:cNvPr>
            <p:cNvSpPr txBox="1"/>
            <p:nvPr/>
          </p:nvSpPr>
          <p:spPr>
            <a:xfrm>
              <a:off x="6106223" y="4603910"/>
              <a:ext cx="25519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1100" dirty="0" smtClean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d</a:t>
              </a:r>
              <a:endParaRPr lang="zh-TW" altLang="en-US" sz="1100" dirty="0">
                <a:solidFill>
                  <a:srgbClr val="003469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pic>
          <p:nvPicPr>
            <p:cNvPr id="34" name="圖片 33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892" t="2" b="92296"/>
            <a:stretch/>
          </p:blipFill>
          <p:spPr>
            <a:xfrm>
              <a:off x="6302676" y="4432341"/>
              <a:ext cx="1342315" cy="176643"/>
            </a:xfrm>
            <a:prstGeom prst="rect">
              <a:avLst/>
            </a:prstGeom>
          </p:spPr>
        </p:pic>
      </p:grpSp>
      <p:sp>
        <p:nvSpPr>
          <p:cNvPr id="41" name="矩形 40"/>
          <p:cNvSpPr/>
          <p:nvPr/>
        </p:nvSpPr>
        <p:spPr>
          <a:xfrm>
            <a:off x="0" y="1143"/>
            <a:ext cx="5245767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initial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rowsA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zh-TW" altLang="en-US" dirty="0" smtClean="0">
                <a:latin typeface="Consolas" panose="020B0609020204030204" pitchFamily="49" charset="0"/>
              </a:rPr>
              <a:t>     </a:t>
            </a:r>
            <a:r>
              <a:rPr lang="en-US" altLang="zh-TW" dirty="0" err="1" smtClean="0">
                <a:latin typeface="Consolas" panose="020B0609020204030204" pitchFamily="49" charset="0"/>
              </a:rPr>
              <a:t>colsB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colsA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totalA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totalB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row=a[1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=0</a:t>
            </a:r>
          </a:p>
        </p:txBody>
      </p:sp>
      <p:grpSp>
        <p:nvGrpSpPr>
          <p:cNvPr id="42" name="群組 41"/>
          <p:cNvGrpSpPr/>
          <p:nvPr/>
        </p:nvGrpSpPr>
        <p:grpSpPr>
          <a:xfrm>
            <a:off x="5420233" y="249675"/>
            <a:ext cx="1735796" cy="1346402"/>
            <a:chOff x="5979167" y="2981129"/>
            <a:chExt cx="1735796" cy="1346402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688ABF59-667A-481B-B2BE-7E67430B4EAE}"/>
                </a:ext>
              </a:extLst>
            </p:cNvPr>
            <p:cNvGrpSpPr/>
            <p:nvPr/>
          </p:nvGrpSpPr>
          <p:grpSpPr>
            <a:xfrm>
              <a:off x="5979167" y="2981129"/>
              <a:ext cx="1735796" cy="1346402"/>
              <a:chOff x="3305284" y="2085475"/>
              <a:chExt cx="1735796" cy="1346402"/>
            </a:xfrm>
          </p:grpSpPr>
          <p:grpSp>
            <p:nvGrpSpPr>
              <p:cNvPr id="46" name="群組 45">
                <a:extLst>
                  <a:ext uri="{FF2B5EF4-FFF2-40B4-BE49-F238E27FC236}">
                    <a16:creationId xmlns:a16="http://schemas.microsoft.com/office/drawing/2014/main" id="{8ED54F5D-5542-4A0B-ACEE-7C9C38B310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49" name="圖片 48">
                  <a:extLst>
                    <a:ext uri="{FF2B5EF4-FFF2-40B4-BE49-F238E27FC236}">
                      <a16:creationId xmlns:a16="http://schemas.microsoft.com/office/drawing/2014/main" id="{B0063DAE-548D-4BF2-8ECB-B83527B3C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3892" t="16353" b="46622"/>
                <a:stretch/>
              </p:blipFill>
              <p:spPr>
                <a:xfrm>
                  <a:off x="4255047" y="3283895"/>
                  <a:ext cx="1840222" cy="1164102"/>
                </a:xfrm>
                <a:prstGeom prst="rect">
                  <a:avLst/>
                </a:prstGeom>
              </p:spPr>
            </p:pic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CDAF68DE-94B2-45E8-A987-0F70FAA85815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E61C10B4-4386-41B5-B4DE-EA4273179903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1AE28597-4378-4E42-BD90-9E132A9D4515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C153F954-FC22-4499-8B69-D6121F797558}"/>
                  </a:ext>
                </a:extLst>
              </p:cNvPr>
              <p:cNvSpPr txBox="1"/>
              <p:nvPr/>
            </p:nvSpPr>
            <p:spPr>
              <a:xfrm>
                <a:off x="3470898" y="2262326"/>
                <a:ext cx="157018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3      3        3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1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2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2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3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    3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</p:txBody>
          </p:sp>
        </p:grpSp>
        <p:pic>
          <p:nvPicPr>
            <p:cNvPr id="44" name="圖片 43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79" t="17122" r="78237" b="46622"/>
            <a:stretch/>
          </p:blipFill>
          <p:spPr>
            <a:xfrm>
              <a:off x="6112141" y="3203609"/>
              <a:ext cx="375385" cy="831485"/>
            </a:xfrm>
            <a:prstGeom prst="rect">
              <a:avLst/>
            </a:prstGeom>
          </p:spPr>
        </p:pic>
        <p:pic>
          <p:nvPicPr>
            <p:cNvPr id="45" name="圖片 44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892" t="2" b="92296"/>
            <a:stretch/>
          </p:blipFill>
          <p:spPr>
            <a:xfrm>
              <a:off x="6059252" y="2989305"/>
              <a:ext cx="1342315" cy="176643"/>
            </a:xfrm>
            <a:prstGeom prst="rect">
              <a:avLst/>
            </a:prstGeom>
          </p:spPr>
        </p:pic>
      </p:grpSp>
      <p:grpSp>
        <p:nvGrpSpPr>
          <p:cNvPr id="73" name="群組 72"/>
          <p:cNvGrpSpPr/>
          <p:nvPr/>
        </p:nvGrpSpPr>
        <p:grpSpPr>
          <a:xfrm>
            <a:off x="7136723" y="249675"/>
            <a:ext cx="1934204" cy="1325898"/>
            <a:chOff x="7136723" y="249675"/>
            <a:chExt cx="1934204" cy="1325898"/>
          </a:xfrm>
        </p:grpSpPr>
        <p:grpSp>
          <p:nvGrpSpPr>
            <p:cNvPr id="74" name="群組 73"/>
            <p:cNvGrpSpPr/>
            <p:nvPr/>
          </p:nvGrpSpPr>
          <p:grpSpPr>
            <a:xfrm>
              <a:off x="7136723" y="249675"/>
              <a:ext cx="1687937" cy="1053966"/>
              <a:chOff x="6046129" y="4409898"/>
              <a:chExt cx="1687937" cy="1053966"/>
            </a:xfrm>
          </p:grpSpPr>
          <p:grpSp>
            <p:nvGrpSpPr>
              <p:cNvPr id="86" name="群組 85">
                <a:extLst>
                  <a:ext uri="{FF2B5EF4-FFF2-40B4-BE49-F238E27FC236}">
                    <a16:creationId xmlns:a16="http://schemas.microsoft.com/office/drawing/2014/main" id="{CE729B9A-BDE5-4FA7-90F6-D8587D96A77B}"/>
                  </a:ext>
                </a:extLst>
              </p:cNvPr>
              <p:cNvGrpSpPr/>
              <p:nvPr/>
            </p:nvGrpSpPr>
            <p:grpSpPr>
              <a:xfrm>
                <a:off x="6224139" y="4409898"/>
                <a:ext cx="1509927" cy="1053966"/>
                <a:chOff x="3305284" y="2085475"/>
                <a:chExt cx="1509927" cy="1053966"/>
              </a:xfrm>
            </p:grpSpPr>
            <p:grpSp>
              <p:nvGrpSpPr>
                <p:cNvPr id="91" name="群組 90">
                  <a:extLst>
                    <a:ext uri="{FF2B5EF4-FFF2-40B4-BE49-F238E27FC236}">
                      <a16:creationId xmlns:a16="http://schemas.microsoft.com/office/drawing/2014/main" id="{72961D41-0891-410D-BF6D-CDE1D17CDD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305284" y="2085475"/>
                  <a:ext cx="1509927" cy="1053966"/>
                  <a:chOff x="4138863" y="3003082"/>
                  <a:chExt cx="2070007" cy="1444915"/>
                </a:xfrm>
              </p:grpSpPr>
              <p:pic>
                <p:nvPicPr>
                  <p:cNvPr id="93" name="圖片 92">
                    <a:extLst>
                      <a:ext uri="{FF2B5EF4-FFF2-40B4-BE49-F238E27FC236}">
                        <a16:creationId xmlns:a16="http://schemas.microsoft.com/office/drawing/2014/main" id="{26538F43-0B14-4E5A-B154-1B1E9D631C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46567" t="17008" b="46622"/>
                  <a:stretch/>
                </p:blipFill>
                <p:spPr>
                  <a:xfrm>
                    <a:off x="4803310" y="3304488"/>
                    <a:ext cx="1291960" cy="1143509"/>
                  </a:xfrm>
                  <a:prstGeom prst="rect">
                    <a:avLst/>
                  </a:prstGeom>
                </p:spPr>
              </p:pic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0EB39F91-FA96-47DA-BACF-601A3423525D}"/>
                      </a:ext>
                    </a:extLst>
                  </p:cNvPr>
                  <p:cNvSpPr/>
                  <p:nvPr/>
                </p:nvSpPr>
                <p:spPr>
                  <a:xfrm>
                    <a:off x="4138863" y="3003082"/>
                    <a:ext cx="2059806" cy="587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96" name="文字方塊 95">
                    <a:extLst>
                      <a:ext uri="{FF2B5EF4-FFF2-40B4-BE49-F238E27FC236}">
                        <a16:creationId xmlns:a16="http://schemas.microsoft.com/office/drawing/2014/main" id="{B91611E0-E75F-4E14-9C36-0F260A0320C2}"/>
                      </a:ext>
                    </a:extLst>
                  </p:cNvPr>
                  <p:cNvSpPr txBox="1"/>
                  <p:nvPr/>
                </p:nvSpPr>
                <p:spPr>
                  <a:xfrm>
                    <a:off x="4804922" y="3243252"/>
                    <a:ext cx="1403948" cy="421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564B0198-AB0F-4C21-8751-9DEE233B47B2}"/>
                    </a:ext>
                  </a:extLst>
                </p:cNvPr>
                <p:cNvSpPr/>
                <p:nvPr/>
              </p:nvSpPr>
              <p:spPr>
                <a:xfrm>
                  <a:off x="3677566" y="2270296"/>
                  <a:ext cx="1104900" cy="86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F5D94D39-248A-48F9-A434-23C3178D6BD4}"/>
                  </a:ext>
                </a:extLst>
              </p:cNvPr>
              <p:cNvSpPr txBox="1"/>
              <p:nvPr/>
            </p:nvSpPr>
            <p:spPr>
              <a:xfrm>
                <a:off x="6046129" y="4594719"/>
                <a:ext cx="514885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dirty="0">
                    <a:solidFill>
                      <a:srgbClr val="003469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newB</a:t>
                </a:r>
                <a:endParaRPr lang="zh-TW" altLang="en-US" sz="1100" dirty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pic>
            <p:nvPicPr>
              <p:cNvPr id="89" name="圖片 88">
                <a:extLst>
                  <a:ext uri="{FF2B5EF4-FFF2-40B4-BE49-F238E27FC236}">
                    <a16:creationId xmlns:a16="http://schemas.microsoft.com/office/drawing/2014/main" id="{26538F43-0B14-4E5A-B154-1B1E9D631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818" t="17008" r="78447" b="46622"/>
              <a:stretch/>
            </p:blipFill>
            <p:spPr>
              <a:xfrm>
                <a:off x="6496158" y="4629752"/>
                <a:ext cx="259883" cy="834111"/>
              </a:xfrm>
              <a:prstGeom prst="rect">
                <a:avLst/>
              </a:prstGeom>
            </p:spPr>
          </p:pic>
          <p:pic>
            <p:nvPicPr>
              <p:cNvPr id="90" name="圖片 89">
                <a:extLst>
                  <a:ext uri="{FF2B5EF4-FFF2-40B4-BE49-F238E27FC236}">
                    <a16:creationId xmlns:a16="http://schemas.microsoft.com/office/drawing/2014/main" id="{B0063DAE-548D-4BF2-8ECB-B83527B3C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3892" t="2" b="92296"/>
              <a:stretch/>
            </p:blipFill>
            <p:spPr>
              <a:xfrm>
                <a:off x="6302676" y="4432341"/>
                <a:ext cx="1342315" cy="176643"/>
              </a:xfrm>
              <a:prstGeom prst="rect">
                <a:avLst/>
              </a:prstGeom>
            </p:spPr>
          </p:pic>
        </p:grp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C153F954-FC22-4499-8B69-D6121F797558}"/>
                </a:ext>
              </a:extLst>
            </p:cNvPr>
            <p:cNvSpPr txBox="1"/>
            <p:nvPr/>
          </p:nvSpPr>
          <p:spPr>
            <a:xfrm>
              <a:off x="7500745" y="406022"/>
              <a:ext cx="15701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3      3        3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1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2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3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[4]    3      0        0</a:t>
              </a:r>
              <a:endParaRPr lang="en-US" altLang="zh-TW" sz="1400" dirty="0">
                <a:solidFill>
                  <a:srgbClr val="00346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457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EEA42-10C4-4245-B86D-79FF1F1A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1-dimension array addressing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BE24F6-4DA8-40E3-9DC4-CB672CE98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void print1(int *</a:t>
            </a:r>
            <a:r>
              <a:rPr lang="en-US" altLang="zh-TW" sz="2000" dirty="0" err="1"/>
              <a:t>ptr</a:t>
            </a:r>
            <a:r>
              <a:rPr lang="en-US" altLang="zh-TW" sz="2000" dirty="0"/>
              <a:t>, int rows){</a:t>
            </a:r>
          </a:p>
          <a:p>
            <a:pPr marL="0" indent="0">
              <a:buNone/>
            </a:pPr>
            <a:r>
              <a:rPr lang="en-US" altLang="zh-TW" sz="2000" dirty="0"/>
              <a:t>    int i;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("Address      Contents\n");</a:t>
            </a:r>
          </a:p>
          <a:p>
            <a:pPr marL="0" indent="0">
              <a:buNone/>
            </a:pPr>
            <a:r>
              <a:rPr lang="en-US" altLang="zh-TW" sz="2000" dirty="0"/>
              <a:t>    for(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0;i &lt; </a:t>
            </a:r>
            <a:r>
              <a:rPr lang="en-US" altLang="zh-TW" sz="2000" dirty="0" err="1"/>
              <a:t>rows;i</a:t>
            </a:r>
            <a:r>
              <a:rPr lang="en-US" altLang="zh-TW" sz="2000" dirty="0"/>
              <a:t>++){</a:t>
            </a:r>
          </a:p>
          <a:p>
            <a:pPr marL="0" indent="0">
              <a:buNone/>
            </a:pPr>
            <a:r>
              <a:rPr lang="en-US" altLang="zh-TW" sz="2000" dirty="0"/>
              <a:t>    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("%08u %5d\n", 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, *(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));</a:t>
            </a:r>
          </a:p>
          <a:p>
            <a:pPr marL="0" indent="0">
              <a:buNone/>
            </a:pPr>
            <a:r>
              <a:rPr lang="en-US" altLang="zh-TW" sz="2000" dirty="0"/>
              <a:t>    }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55419B-F9AA-4AB0-A68A-965B0EE22714}"/>
              </a:ext>
            </a:extLst>
          </p:cNvPr>
          <p:cNvSpPr/>
          <p:nvPr/>
        </p:nvSpPr>
        <p:spPr>
          <a:xfrm>
            <a:off x="1232034" y="3007422"/>
            <a:ext cx="5958037" cy="11795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25C989-DB8D-4744-82C3-80C17762B384}"/>
              </a:ext>
            </a:extLst>
          </p:cNvPr>
          <p:cNvSpPr txBox="1"/>
          <p:nvPr/>
        </p:nvSpPr>
        <p:spPr>
          <a:xfrm>
            <a:off x="628650" y="1388825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顯示一個陣列的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value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AE36EA7-626C-4EE6-9F09-331A615C6168}"/>
              </a:ext>
            </a:extLst>
          </p:cNvPr>
          <p:cNvGrpSpPr/>
          <p:nvPr/>
        </p:nvGrpSpPr>
        <p:grpSpPr>
          <a:xfrm>
            <a:off x="1741537" y="4269528"/>
            <a:ext cx="4942481" cy="1689173"/>
            <a:chOff x="1577907" y="3643935"/>
            <a:chExt cx="4942481" cy="1689173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8EF57C39-BF5E-4A12-9B18-BA32D41AC516}"/>
                </a:ext>
              </a:extLst>
            </p:cNvPr>
            <p:cNvGrpSpPr/>
            <p:nvPr/>
          </p:nvGrpSpPr>
          <p:grpSpPr>
            <a:xfrm>
              <a:off x="2525902" y="4890346"/>
              <a:ext cx="3994486" cy="442762"/>
              <a:chOff x="2521817" y="4592070"/>
              <a:chExt cx="3994486" cy="442762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0F8C3D2-BA29-4F7D-9A10-E285FB2B9A30}"/>
                  </a:ext>
                </a:extLst>
              </p:cNvPr>
              <p:cNvSpPr/>
              <p:nvPr/>
            </p:nvSpPr>
            <p:spPr>
              <a:xfrm>
                <a:off x="2521817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0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0E198DD-B362-41FC-A801-253DBA94AE80}"/>
                  </a:ext>
                </a:extLst>
              </p:cNvPr>
              <p:cNvSpPr/>
              <p:nvPr/>
            </p:nvSpPr>
            <p:spPr>
              <a:xfrm>
                <a:off x="3320714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1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5117273-C8B8-4063-B1B0-693231607D67}"/>
                  </a:ext>
                </a:extLst>
              </p:cNvPr>
              <p:cNvSpPr/>
              <p:nvPr/>
            </p:nvSpPr>
            <p:spPr>
              <a:xfrm>
                <a:off x="4119611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2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B57451D-86FD-4DB2-BAA7-A327E4813309}"/>
                  </a:ext>
                </a:extLst>
              </p:cNvPr>
              <p:cNvSpPr/>
              <p:nvPr/>
            </p:nvSpPr>
            <p:spPr>
              <a:xfrm>
                <a:off x="4918508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3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97CA441C-8F4F-4996-B754-801E5DE415D1}"/>
                  </a:ext>
                </a:extLst>
              </p:cNvPr>
              <p:cNvSpPr/>
              <p:nvPr/>
            </p:nvSpPr>
            <p:spPr>
              <a:xfrm>
                <a:off x="5717406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4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827C648-DDCC-4B3F-A10B-0C08FFFA4E33}"/>
                </a:ext>
              </a:extLst>
            </p:cNvPr>
            <p:cNvSpPr txBox="1"/>
            <p:nvPr/>
          </p:nvSpPr>
          <p:spPr>
            <a:xfrm>
              <a:off x="1751157" y="4927061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one</a:t>
              </a:r>
              <a:endParaRPr lang="zh-TW" altLang="en-US" dirty="0"/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F7665925-94DF-4CF4-8826-7727BA4A4FC7}"/>
                </a:ext>
              </a:extLst>
            </p:cNvPr>
            <p:cNvGrpSpPr/>
            <p:nvPr/>
          </p:nvGrpSpPr>
          <p:grpSpPr>
            <a:xfrm>
              <a:off x="2521817" y="3643935"/>
              <a:ext cx="3994486" cy="442762"/>
              <a:chOff x="2521817" y="4120430"/>
              <a:chExt cx="3994486" cy="442762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5102BDE-1132-4EA8-89BC-E924E7053992}"/>
                  </a:ext>
                </a:extLst>
              </p:cNvPr>
              <p:cNvSpPr/>
              <p:nvPr/>
            </p:nvSpPr>
            <p:spPr>
              <a:xfrm>
                <a:off x="2521817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0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20229C9-BE9C-4C0E-81EE-AC2EE8280C84}"/>
                  </a:ext>
                </a:extLst>
              </p:cNvPr>
              <p:cNvSpPr/>
              <p:nvPr/>
            </p:nvSpPr>
            <p:spPr>
              <a:xfrm>
                <a:off x="3320714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1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0C3241F-5125-4FD5-A9F9-6105AE96C956}"/>
                  </a:ext>
                </a:extLst>
              </p:cNvPr>
              <p:cNvSpPr/>
              <p:nvPr/>
            </p:nvSpPr>
            <p:spPr>
              <a:xfrm>
                <a:off x="4119611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2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6D9D0FF-9DEE-4D90-A559-AAD547252D6C}"/>
                  </a:ext>
                </a:extLst>
              </p:cNvPr>
              <p:cNvSpPr/>
              <p:nvPr/>
            </p:nvSpPr>
            <p:spPr>
              <a:xfrm>
                <a:off x="4918508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3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A26DD87-4E78-4795-81C8-88DFFC2E0187}"/>
                  </a:ext>
                </a:extLst>
              </p:cNvPr>
              <p:cNvSpPr/>
              <p:nvPr/>
            </p:nvSpPr>
            <p:spPr>
              <a:xfrm>
                <a:off x="5717406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4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9DBF487-D0D9-44C6-A8EB-F8CC78308163}"/>
                </a:ext>
              </a:extLst>
            </p:cNvPr>
            <p:cNvSpPr txBox="1"/>
            <p:nvPr/>
          </p:nvSpPr>
          <p:spPr>
            <a:xfrm>
              <a:off x="1577907" y="3678396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索引值</a:t>
              </a:r>
            </a:p>
          </p:txBody>
        </p: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B35860E2-455C-4FEB-BF5C-35924A6B0CFA}"/>
                </a:ext>
              </a:extLst>
            </p:cNvPr>
            <p:cNvGrpSpPr/>
            <p:nvPr/>
          </p:nvGrpSpPr>
          <p:grpSpPr>
            <a:xfrm>
              <a:off x="2521817" y="3966605"/>
              <a:ext cx="3994486" cy="442762"/>
              <a:chOff x="2521817" y="4120430"/>
              <a:chExt cx="3994486" cy="442762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350C6B9-FA70-45C5-96D3-62841858DC48}"/>
                  </a:ext>
                </a:extLst>
              </p:cNvPr>
              <p:cNvSpPr/>
              <p:nvPr/>
            </p:nvSpPr>
            <p:spPr>
              <a:xfrm>
                <a:off x="2521817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06422284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768F64D-0DD0-417F-B379-02CC215C5923}"/>
                  </a:ext>
                </a:extLst>
              </p:cNvPr>
              <p:cNvSpPr/>
              <p:nvPr/>
            </p:nvSpPr>
            <p:spPr>
              <a:xfrm>
                <a:off x="3320714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06422288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CB31FF3-EF5F-4CE8-BAC5-AF36DE615AAF}"/>
                  </a:ext>
                </a:extLst>
              </p:cNvPr>
              <p:cNvSpPr/>
              <p:nvPr/>
            </p:nvSpPr>
            <p:spPr>
              <a:xfrm>
                <a:off x="4119611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06422292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F8E7981-9CD8-42FB-8F45-7217F137CCB5}"/>
                  </a:ext>
                </a:extLst>
              </p:cNvPr>
              <p:cNvSpPr/>
              <p:nvPr/>
            </p:nvSpPr>
            <p:spPr>
              <a:xfrm>
                <a:off x="4918508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06422296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367D76D-DC78-49E3-AB0C-1098B8643FAB}"/>
                  </a:ext>
                </a:extLst>
              </p:cNvPr>
              <p:cNvSpPr/>
              <p:nvPr/>
            </p:nvSpPr>
            <p:spPr>
              <a:xfrm>
                <a:off x="5717406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06422300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AF3EFD7-DD33-4D68-81DE-9CF018055125}"/>
                </a:ext>
              </a:extLst>
            </p:cNvPr>
            <p:cNvSpPr txBox="1"/>
            <p:nvPr/>
          </p:nvSpPr>
          <p:spPr>
            <a:xfrm>
              <a:off x="1577907" y="4001066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address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961228D0-BF3C-4D37-9E69-296C87C59400}"/>
              </a:ext>
            </a:extLst>
          </p:cNvPr>
          <p:cNvSpPr txBox="1"/>
          <p:nvPr/>
        </p:nvSpPr>
        <p:spPr>
          <a:xfrm>
            <a:off x="3539012" y="486071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ptr+1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6CFCAFB-9B9A-42E5-BB31-BD7B0984BFBC}"/>
              </a:ext>
            </a:extLst>
          </p:cNvPr>
          <p:cNvSpPr txBox="1"/>
          <p:nvPr/>
        </p:nvSpPr>
        <p:spPr>
          <a:xfrm>
            <a:off x="3404359" y="6015322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*(ptr+1)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37EC87A3-844D-457F-A626-F556944BEFCB}"/>
              </a:ext>
            </a:extLst>
          </p:cNvPr>
          <p:cNvSpPr txBox="1"/>
          <p:nvPr/>
        </p:nvSpPr>
        <p:spPr>
          <a:xfrm>
            <a:off x="686870" y="5069065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C54D55C-E15F-4412-954E-0F1AC8A97ECA}"/>
              </a:ext>
            </a:extLst>
          </p:cNvPr>
          <p:cNvSpPr txBox="1"/>
          <p:nvPr/>
        </p:nvSpPr>
        <p:spPr>
          <a:xfrm>
            <a:off x="6890669" y="4254456"/>
            <a:ext cx="23198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Output: 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      Contents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06422284     0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06422288     1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32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9541"/>
            <a:ext cx="5382352" cy="5348459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77019" y="2758074"/>
            <a:ext cx="3789028" cy="67092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382352" y="1557213"/>
            <a:ext cx="37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4,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rowBegin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column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382352" y="2908871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i=1     j=4     column=3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0" y="1143"/>
            <a:ext cx="5245767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initial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rowsA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zh-TW" altLang="en-US" dirty="0" smtClean="0">
                <a:latin typeface="Consolas" panose="020B0609020204030204" pitchFamily="49" charset="0"/>
              </a:rPr>
              <a:t>     </a:t>
            </a:r>
            <a:r>
              <a:rPr lang="en-US" altLang="zh-TW" dirty="0" err="1" smtClean="0">
                <a:latin typeface="Consolas" panose="020B0609020204030204" pitchFamily="49" charset="0"/>
              </a:rPr>
              <a:t>colsB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colsA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totalA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totalB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row=a[1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=0</a:t>
            </a:r>
          </a:p>
        </p:txBody>
      </p:sp>
      <p:grpSp>
        <p:nvGrpSpPr>
          <p:cNvPr id="28" name="群組 27"/>
          <p:cNvGrpSpPr/>
          <p:nvPr/>
        </p:nvGrpSpPr>
        <p:grpSpPr>
          <a:xfrm>
            <a:off x="5420233" y="249675"/>
            <a:ext cx="1735796" cy="1346402"/>
            <a:chOff x="5979167" y="2981129"/>
            <a:chExt cx="1735796" cy="1346402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688ABF59-667A-481B-B2BE-7E67430B4EAE}"/>
                </a:ext>
              </a:extLst>
            </p:cNvPr>
            <p:cNvGrpSpPr/>
            <p:nvPr/>
          </p:nvGrpSpPr>
          <p:grpSpPr>
            <a:xfrm>
              <a:off x="5979167" y="2981129"/>
              <a:ext cx="1735796" cy="1346402"/>
              <a:chOff x="3305284" y="2085475"/>
              <a:chExt cx="1735796" cy="1346402"/>
            </a:xfrm>
          </p:grpSpPr>
          <p:grpSp>
            <p:nvGrpSpPr>
              <p:cNvPr id="32" name="群組 31">
                <a:extLst>
                  <a:ext uri="{FF2B5EF4-FFF2-40B4-BE49-F238E27FC236}">
                    <a16:creationId xmlns:a16="http://schemas.microsoft.com/office/drawing/2014/main" id="{8ED54F5D-5542-4A0B-ACEE-7C9C38B310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35" name="圖片 34">
                  <a:extLst>
                    <a:ext uri="{FF2B5EF4-FFF2-40B4-BE49-F238E27FC236}">
                      <a16:creationId xmlns:a16="http://schemas.microsoft.com/office/drawing/2014/main" id="{B0063DAE-548D-4BF2-8ECB-B83527B3C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3892" t="16353" b="46622"/>
                <a:stretch/>
              </p:blipFill>
              <p:spPr>
                <a:xfrm>
                  <a:off x="4255047" y="3283895"/>
                  <a:ext cx="1840222" cy="1164102"/>
                </a:xfrm>
                <a:prstGeom prst="rect">
                  <a:avLst/>
                </a:prstGeom>
              </p:spPr>
            </p:pic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CDAF68DE-94B2-45E8-A987-0F70FAA85815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E61C10B4-4386-41B5-B4DE-EA4273179903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1AE28597-4378-4E42-BD90-9E132A9D4515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C153F954-FC22-4499-8B69-D6121F797558}"/>
                  </a:ext>
                </a:extLst>
              </p:cNvPr>
              <p:cNvSpPr txBox="1"/>
              <p:nvPr/>
            </p:nvSpPr>
            <p:spPr>
              <a:xfrm>
                <a:off x="3470898" y="2262326"/>
                <a:ext cx="157018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3      3        3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1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2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2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3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    3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</p:txBody>
          </p:sp>
        </p:grpSp>
        <p:pic>
          <p:nvPicPr>
            <p:cNvPr id="30" name="圖片 29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79" t="17122" r="78237" b="46622"/>
            <a:stretch/>
          </p:blipFill>
          <p:spPr>
            <a:xfrm>
              <a:off x="6112141" y="3203609"/>
              <a:ext cx="375385" cy="831485"/>
            </a:xfrm>
            <a:prstGeom prst="rect">
              <a:avLst/>
            </a:prstGeom>
          </p:spPr>
        </p:pic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892" t="2" b="92296"/>
            <a:stretch/>
          </p:blipFill>
          <p:spPr>
            <a:xfrm>
              <a:off x="6059252" y="2989305"/>
              <a:ext cx="1342315" cy="176643"/>
            </a:xfrm>
            <a:prstGeom prst="rect">
              <a:avLst/>
            </a:prstGeom>
          </p:spPr>
        </p:pic>
      </p:grpSp>
      <p:grpSp>
        <p:nvGrpSpPr>
          <p:cNvPr id="60" name="群組 59"/>
          <p:cNvGrpSpPr/>
          <p:nvPr/>
        </p:nvGrpSpPr>
        <p:grpSpPr>
          <a:xfrm>
            <a:off x="7136723" y="249675"/>
            <a:ext cx="1934204" cy="1325898"/>
            <a:chOff x="7136723" y="249675"/>
            <a:chExt cx="1934204" cy="1325898"/>
          </a:xfrm>
        </p:grpSpPr>
        <p:grpSp>
          <p:nvGrpSpPr>
            <p:cNvPr id="61" name="群組 60"/>
            <p:cNvGrpSpPr/>
            <p:nvPr/>
          </p:nvGrpSpPr>
          <p:grpSpPr>
            <a:xfrm>
              <a:off x="7136723" y="249675"/>
              <a:ext cx="1687937" cy="1053966"/>
              <a:chOff x="6046129" y="4409898"/>
              <a:chExt cx="1687937" cy="1053966"/>
            </a:xfrm>
          </p:grpSpPr>
          <p:grpSp>
            <p:nvGrpSpPr>
              <p:cNvPr id="63" name="群組 62">
                <a:extLst>
                  <a:ext uri="{FF2B5EF4-FFF2-40B4-BE49-F238E27FC236}">
                    <a16:creationId xmlns:a16="http://schemas.microsoft.com/office/drawing/2014/main" id="{CE729B9A-BDE5-4FA7-90F6-D8587D96A77B}"/>
                  </a:ext>
                </a:extLst>
              </p:cNvPr>
              <p:cNvGrpSpPr/>
              <p:nvPr/>
            </p:nvGrpSpPr>
            <p:grpSpPr>
              <a:xfrm>
                <a:off x="6224139" y="4409898"/>
                <a:ext cx="1509927" cy="1053966"/>
                <a:chOff x="3305284" y="2085475"/>
                <a:chExt cx="1509927" cy="1053966"/>
              </a:xfrm>
            </p:grpSpPr>
            <p:grpSp>
              <p:nvGrpSpPr>
                <p:cNvPr id="68" name="群組 67">
                  <a:extLst>
                    <a:ext uri="{FF2B5EF4-FFF2-40B4-BE49-F238E27FC236}">
                      <a16:creationId xmlns:a16="http://schemas.microsoft.com/office/drawing/2014/main" id="{72961D41-0891-410D-BF6D-CDE1D17CDD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305284" y="2085475"/>
                  <a:ext cx="1509927" cy="1053966"/>
                  <a:chOff x="4138863" y="3003082"/>
                  <a:chExt cx="2070007" cy="1444915"/>
                </a:xfrm>
              </p:grpSpPr>
              <p:pic>
                <p:nvPicPr>
                  <p:cNvPr id="70" name="圖片 69">
                    <a:extLst>
                      <a:ext uri="{FF2B5EF4-FFF2-40B4-BE49-F238E27FC236}">
                        <a16:creationId xmlns:a16="http://schemas.microsoft.com/office/drawing/2014/main" id="{26538F43-0B14-4E5A-B154-1B1E9D631C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46567" t="17008" b="46622"/>
                  <a:stretch/>
                </p:blipFill>
                <p:spPr>
                  <a:xfrm>
                    <a:off x="4803310" y="3304488"/>
                    <a:ext cx="1291960" cy="1143509"/>
                  </a:xfrm>
                  <a:prstGeom prst="rect">
                    <a:avLst/>
                  </a:prstGeom>
                </p:spPr>
              </p:pic>
              <p:sp>
                <p:nvSpPr>
                  <p:cNvPr id="71" name="矩形 70">
                    <a:extLst>
                      <a:ext uri="{FF2B5EF4-FFF2-40B4-BE49-F238E27FC236}">
                        <a16:creationId xmlns:a16="http://schemas.microsoft.com/office/drawing/2014/main" id="{0EB39F91-FA96-47DA-BACF-601A3423525D}"/>
                      </a:ext>
                    </a:extLst>
                  </p:cNvPr>
                  <p:cNvSpPr/>
                  <p:nvPr/>
                </p:nvSpPr>
                <p:spPr>
                  <a:xfrm>
                    <a:off x="4138863" y="3003082"/>
                    <a:ext cx="2059806" cy="587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72" name="文字方塊 71">
                    <a:extLst>
                      <a:ext uri="{FF2B5EF4-FFF2-40B4-BE49-F238E27FC236}">
                        <a16:creationId xmlns:a16="http://schemas.microsoft.com/office/drawing/2014/main" id="{B91611E0-E75F-4E14-9C36-0F260A0320C2}"/>
                      </a:ext>
                    </a:extLst>
                  </p:cNvPr>
                  <p:cNvSpPr txBox="1"/>
                  <p:nvPr/>
                </p:nvSpPr>
                <p:spPr>
                  <a:xfrm>
                    <a:off x="4804922" y="3243252"/>
                    <a:ext cx="1403948" cy="421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564B0198-AB0F-4C21-8751-9DEE233B47B2}"/>
                    </a:ext>
                  </a:extLst>
                </p:cNvPr>
                <p:cNvSpPr/>
                <p:nvPr/>
              </p:nvSpPr>
              <p:spPr>
                <a:xfrm>
                  <a:off x="3677566" y="2270296"/>
                  <a:ext cx="1104900" cy="86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F5D94D39-248A-48F9-A434-23C3178D6BD4}"/>
                  </a:ext>
                </a:extLst>
              </p:cNvPr>
              <p:cNvSpPr txBox="1"/>
              <p:nvPr/>
            </p:nvSpPr>
            <p:spPr>
              <a:xfrm>
                <a:off x="6046129" y="4594719"/>
                <a:ext cx="514885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dirty="0">
                    <a:solidFill>
                      <a:srgbClr val="003469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newB</a:t>
                </a:r>
                <a:endParaRPr lang="zh-TW" altLang="en-US" sz="1100" dirty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pic>
            <p:nvPicPr>
              <p:cNvPr id="65" name="圖片 64">
                <a:extLst>
                  <a:ext uri="{FF2B5EF4-FFF2-40B4-BE49-F238E27FC236}">
                    <a16:creationId xmlns:a16="http://schemas.microsoft.com/office/drawing/2014/main" id="{26538F43-0B14-4E5A-B154-1B1E9D631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818" t="17008" r="78447" b="46622"/>
              <a:stretch/>
            </p:blipFill>
            <p:spPr>
              <a:xfrm>
                <a:off x="6496158" y="4629752"/>
                <a:ext cx="259883" cy="834111"/>
              </a:xfrm>
              <a:prstGeom prst="rect">
                <a:avLst/>
              </a:prstGeom>
            </p:spPr>
          </p:pic>
          <p:pic>
            <p:nvPicPr>
              <p:cNvPr id="66" name="圖片 65">
                <a:extLst>
                  <a:ext uri="{FF2B5EF4-FFF2-40B4-BE49-F238E27FC236}">
                    <a16:creationId xmlns:a16="http://schemas.microsoft.com/office/drawing/2014/main" id="{B0063DAE-548D-4BF2-8ECB-B83527B3C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3892" t="2" b="92296"/>
              <a:stretch/>
            </p:blipFill>
            <p:spPr>
              <a:xfrm>
                <a:off x="6302676" y="4432341"/>
                <a:ext cx="1342315" cy="176643"/>
              </a:xfrm>
              <a:prstGeom prst="rect">
                <a:avLst/>
              </a:prstGeom>
            </p:spPr>
          </p:pic>
        </p:grp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C153F954-FC22-4499-8B69-D6121F797558}"/>
                </a:ext>
              </a:extLst>
            </p:cNvPr>
            <p:cNvSpPr txBox="1"/>
            <p:nvPr/>
          </p:nvSpPr>
          <p:spPr>
            <a:xfrm>
              <a:off x="7500745" y="406022"/>
              <a:ext cx="15701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3      3        3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1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2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3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[4]    3      0        0</a:t>
              </a:r>
              <a:endParaRPr lang="en-US" altLang="zh-TW" sz="1400" dirty="0">
                <a:solidFill>
                  <a:srgbClr val="00346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263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/>
          <p:cNvGrpSpPr/>
          <p:nvPr/>
        </p:nvGrpSpPr>
        <p:grpSpPr>
          <a:xfrm>
            <a:off x="5420233" y="249675"/>
            <a:ext cx="1735796" cy="1346402"/>
            <a:chOff x="5979167" y="2981129"/>
            <a:chExt cx="1735796" cy="1346402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688ABF59-667A-481B-B2BE-7E67430B4EAE}"/>
                </a:ext>
              </a:extLst>
            </p:cNvPr>
            <p:cNvGrpSpPr/>
            <p:nvPr/>
          </p:nvGrpSpPr>
          <p:grpSpPr>
            <a:xfrm>
              <a:off x="5979167" y="2981129"/>
              <a:ext cx="1735796" cy="1346402"/>
              <a:chOff x="3305284" y="2085475"/>
              <a:chExt cx="1735796" cy="1346402"/>
            </a:xfrm>
          </p:grpSpPr>
          <p:grpSp>
            <p:nvGrpSpPr>
              <p:cNvPr id="36" name="群組 35">
                <a:extLst>
                  <a:ext uri="{FF2B5EF4-FFF2-40B4-BE49-F238E27FC236}">
                    <a16:creationId xmlns:a16="http://schemas.microsoft.com/office/drawing/2014/main" id="{8ED54F5D-5542-4A0B-ACEE-7C9C38B310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39" name="圖片 38">
                  <a:extLst>
                    <a:ext uri="{FF2B5EF4-FFF2-40B4-BE49-F238E27FC236}">
                      <a16:creationId xmlns:a16="http://schemas.microsoft.com/office/drawing/2014/main" id="{B0063DAE-548D-4BF2-8ECB-B83527B3C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3892" t="16353" b="46622"/>
                <a:stretch/>
              </p:blipFill>
              <p:spPr>
                <a:xfrm>
                  <a:off x="4255047" y="3283895"/>
                  <a:ext cx="1840222" cy="1164102"/>
                </a:xfrm>
                <a:prstGeom prst="rect">
                  <a:avLst/>
                </a:prstGeom>
              </p:spPr>
            </p:pic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CDAF68DE-94B2-45E8-A987-0F70FAA85815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E61C10B4-4386-41B5-B4DE-EA4273179903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1AE28597-4378-4E42-BD90-9E132A9D4515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C153F954-FC22-4499-8B69-D6121F797558}"/>
                  </a:ext>
                </a:extLst>
              </p:cNvPr>
              <p:cNvSpPr txBox="1"/>
              <p:nvPr/>
            </p:nvSpPr>
            <p:spPr>
              <a:xfrm>
                <a:off x="3470898" y="2262326"/>
                <a:ext cx="157018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3      3        3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1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2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2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3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    3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</p:txBody>
          </p:sp>
        </p:grpSp>
        <p:pic>
          <p:nvPicPr>
            <p:cNvPr id="34" name="圖片 33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9" t="17122" r="78237" b="46622"/>
            <a:stretch/>
          </p:blipFill>
          <p:spPr>
            <a:xfrm>
              <a:off x="6112141" y="3203609"/>
              <a:ext cx="375385" cy="831485"/>
            </a:xfrm>
            <a:prstGeom prst="rect">
              <a:avLst/>
            </a:prstGeom>
          </p:spPr>
        </p:pic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892" t="2" b="92296"/>
            <a:stretch/>
          </p:blipFill>
          <p:spPr>
            <a:xfrm>
              <a:off x="6059252" y="2989305"/>
              <a:ext cx="1342315" cy="176643"/>
            </a:xfrm>
            <a:prstGeom prst="rect">
              <a:avLst/>
            </a:prstGeom>
          </p:spPr>
        </p:pic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9541"/>
            <a:ext cx="5382352" cy="5348459"/>
          </a:xfrm>
          <a:prstGeom prst="rect">
            <a:avLst/>
          </a:prstGeom>
        </p:spPr>
      </p:pic>
      <p:sp>
        <p:nvSpPr>
          <p:cNvPr id="86" name="矩形 85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5943216" y="668590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667469" y="2329449"/>
            <a:ext cx="3789028" cy="2426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385252" y="2127584"/>
            <a:ext cx="24641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a[1].row=0, row=0 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=&gt; False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382352" y="1557213"/>
            <a:ext cx="37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1, j = 4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rowBegin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column = 3</a:t>
            </a:r>
          </a:p>
        </p:txBody>
      </p:sp>
      <p:sp>
        <p:nvSpPr>
          <p:cNvPr id="30" name="矩形 29"/>
          <p:cNvSpPr/>
          <p:nvPr/>
        </p:nvSpPr>
        <p:spPr>
          <a:xfrm>
            <a:off x="0" y="1143"/>
            <a:ext cx="5245767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initial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rowsA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zh-TW" altLang="en-US" dirty="0" smtClean="0">
                <a:latin typeface="Consolas" panose="020B0609020204030204" pitchFamily="49" charset="0"/>
              </a:rPr>
              <a:t>     </a:t>
            </a:r>
            <a:r>
              <a:rPr lang="en-US" altLang="zh-TW" dirty="0" err="1" smtClean="0">
                <a:latin typeface="Consolas" panose="020B0609020204030204" pitchFamily="49" charset="0"/>
              </a:rPr>
              <a:t>colsB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colsA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totalA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totalB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row=a[1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=0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3508" y="1153306"/>
            <a:ext cx="207008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62" name="群組 61"/>
          <p:cNvGrpSpPr/>
          <p:nvPr/>
        </p:nvGrpSpPr>
        <p:grpSpPr>
          <a:xfrm>
            <a:off x="7136723" y="249675"/>
            <a:ext cx="1934204" cy="1325898"/>
            <a:chOff x="7136723" y="249675"/>
            <a:chExt cx="1934204" cy="1325898"/>
          </a:xfrm>
        </p:grpSpPr>
        <p:grpSp>
          <p:nvGrpSpPr>
            <p:cNvPr id="63" name="群組 62"/>
            <p:cNvGrpSpPr/>
            <p:nvPr/>
          </p:nvGrpSpPr>
          <p:grpSpPr>
            <a:xfrm>
              <a:off x="7136723" y="249675"/>
              <a:ext cx="1687937" cy="1053966"/>
              <a:chOff x="6046129" y="4409898"/>
              <a:chExt cx="1687937" cy="1053966"/>
            </a:xfrm>
          </p:grpSpPr>
          <p:grpSp>
            <p:nvGrpSpPr>
              <p:cNvPr id="65" name="群組 64">
                <a:extLst>
                  <a:ext uri="{FF2B5EF4-FFF2-40B4-BE49-F238E27FC236}">
                    <a16:creationId xmlns:a16="http://schemas.microsoft.com/office/drawing/2014/main" id="{CE729B9A-BDE5-4FA7-90F6-D8587D96A77B}"/>
                  </a:ext>
                </a:extLst>
              </p:cNvPr>
              <p:cNvGrpSpPr/>
              <p:nvPr/>
            </p:nvGrpSpPr>
            <p:grpSpPr>
              <a:xfrm>
                <a:off x="6224139" y="4409898"/>
                <a:ext cx="1509927" cy="1053966"/>
                <a:chOff x="3305284" y="2085475"/>
                <a:chExt cx="1509927" cy="1053966"/>
              </a:xfrm>
            </p:grpSpPr>
            <p:grpSp>
              <p:nvGrpSpPr>
                <p:cNvPr id="70" name="群組 69">
                  <a:extLst>
                    <a:ext uri="{FF2B5EF4-FFF2-40B4-BE49-F238E27FC236}">
                      <a16:creationId xmlns:a16="http://schemas.microsoft.com/office/drawing/2014/main" id="{72961D41-0891-410D-BF6D-CDE1D17CDD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305284" y="2085475"/>
                  <a:ext cx="1509927" cy="1053966"/>
                  <a:chOff x="4138863" y="3003082"/>
                  <a:chExt cx="2070007" cy="1444915"/>
                </a:xfrm>
              </p:grpSpPr>
              <p:pic>
                <p:nvPicPr>
                  <p:cNvPr id="72" name="圖片 71">
                    <a:extLst>
                      <a:ext uri="{FF2B5EF4-FFF2-40B4-BE49-F238E27FC236}">
                        <a16:creationId xmlns:a16="http://schemas.microsoft.com/office/drawing/2014/main" id="{26538F43-0B14-4E5A-B154-1B1E9D631C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46567" t="17008" b="46622"/>
                  <a:stretch/>
                </p:blipFill>
                <p:spPr>
                  <a:xfrm>
                    <a:off x="4803310" y="3304488"/>
                    <a:ext cx="1291960" cy="1143509"/>
                  </a:xfrm>
                  <a:prstGeom prst="rect">
                    <a:avLst/>
                  </a:prstGeom>
                </p:spPr>
              </p:pic>
              <p:sp>
                <p:nvSpPr>
                  <p:cNvPr id="73" name="矩形 72">
                    <a:extLst>
                      <a:ext uri="{FF2B5EF4-FFF2-40B4-BE49-F238E27FC236}">
                        <a16:creationId xmlns:a16="http://schemas.microsoft.com/office/drawing/2014/main" id="{0EB39F91-FA96-47DA-BACF-601A3423525D}"/>
                      </a:ext>
                    </a:extLst>
                  </p:cNvPr>
                  <p:cNvSpPr/>
                  <p:nvPr/>
                </p:nvSpPr>
                <p:spPr>
                  <a:xfrm>
                    <a:off x="4138863" y="3003082"/>
                    <a:ext cx="2059806" cy="587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74" name="文字方塊 73">
                    <a:extLst>
                      <a:ext uri="{FF2B5EF4-FFF2-40B4-BE49-F238E27FC236}">
                        <a16:creationId xmlns:a16="http://schemas.microsoft.com/office/drawing/2014/main" id="{B91611E0-E75F-4E14-9C36-0F260A0320C2}"/>
                      </a:ext>
                    </a:extLst>
                  </p:cNvPr>
                  <p:cNvSpPr txBox="1"/>
                  <p:nvPr/>
                </p:nvSpPr>
                <p:spPr>
                  <a:xfrm>
                    <a:off x="4804922" y="3243252"/>
                    <a:ext cx="1403948" cy="421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564B0198-AB0F-4C21-8751-9DEE233B47B2}"/>
                    </a:ext>
                  </a:extLst>
                </p:cNvPr>
                <p:cNvSpPr/>
                <p:nvPr/>
              </p:nvSpPr>
              <p:spPr>
                <a:xfrm>
                  <a:off x="3677566" y="2270296"/>
                  <a:ext cx="1104900" cy="86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F5D94D39-248A-48F9-A434-23C3178D6BD4}"/>
                  </a:ext>
                </a:extLst>
              </p:cNvPr>
              <p:cNvSpPr txBox="1"/>
              <p:nvPr/>
            </p:nvSpPr>
            <p:spPr>
              <a:xfrm>
                <a:off x="6046129" y="4594719"/>
                <a:ext cx="514885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dirty="0">
                    <a:solidFill>
                      <a:srgbClr val="003469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newB</a:t>
                </a:r>
                <a:endParaRPr lang="zh-TW" altLang="en-US" sz="1100" dirty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pic>
            <p:nvPicPr>
              <p:cNvPr id="68" name="圖片 67">
                <a:extLst>
                  <a:ext uri="{FF2B5EF4-FFF2-40B4-BE49-F238E27FC236}">
                    <a16:creationId xmlns:a16="http://schemas.microsoft.com/office/drawing/2014/main" id="{26538F43-0B14-4E5A-B154-1B1E9D631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18" t="17008" r="78447" b="46622"/>
              <a:stretch/>
            </p:blipFill>
            <p:spPr>
              <a:xfrm>
                <a:off x="6496158" y="4629752"/>
                <a:ext cx="259883" cy="834111"/>
              </a:xfrm>
              <a:prstGeom prst="rect">
                <a:avLst/>
              </a:prstGeom>
            </p:spPr>
          </p:pic>
          <p:pic>
            <p:nvPicPr>
              <p:cNvPr id="69" name="圖片 68">
                <a:extLst>
                  <a:ext uri="{FF2B5EF4-FFF2-40B4-BE49-F238E27FC236}">
                    <a16:creationId xmlns:a16="http://schemas.microsoft.com/office/drawing/2014/main" id="{B0063DAE-548D-4BF2-8ECB-B83527B3C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892" t="2" b="92296"/>
              <a:stretch/>
            </p:blipFill>
            <p:spPr>
              <a:xfrm>
                <a:off x="6302676" y="4432341"/>
                <a:ext cx="1342315" cy="176643"/>
              </a:xfrm>
              <a:prstGeom prst="rect">
                <a:avLst/>
              </a:prstGeom>
            </p:spPr>
          </p:pic>
        </p:grp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C153F954-FC22-4499-8B69-D6121F797558}"/>
                </a:ext>
              </a:extLst>
            </p:cNvPr>
            <p:cNvSpPr txBox="1"/>
            <p:nvPr/>
          </p:nvSpPr>
          <p:spPr>
            <a:xfrm>
              <a:off x="7500745" y="406022"/>
              <a:ext cx="15701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3      3        3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1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2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3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[4]    3      0        0</a:t>
              </a:r>
              <a:endParaRPr lang="en-US" altLang="zh-TW" sz="1400" dirty="0">
                <a:solidFill>
                  <a:srgbClr val="00346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22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字方塊 59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382352" y="1557213"/>
            <a:ext cx="37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1, j = 4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rowBegin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column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77" name="群組 76"/>
          <p:cNvGrpSpPr/>
          <p:nvPr/>
        </p:nvGrpSpPr>
        <p:grpSpPr>
          <a:xfrm>
            <a:off x="7136723" y="249675"/>
            <a:ext cx="1934204" cy="1325898"/>
            <a:chOff x="7136723" y="249675"/>
            <a:chExt cx="1934204" cy="1325898"/>
          </a:xfrm>
        </p:grpSpPr>
        <p:grpSp>
          <p:nvGrpSpPr>
            <p:cNvPr id="78" name="群組 77"/>
            <p:cNvGrpSpPr/>
            <p:nvPr/>
          </p:nvGrpSpPr>
          <p:grpSpPr>
            <a:xfrm>
              <a:off x="7136723" y="249675"/>
              <a:ext cx="1687937" cy="1053966"/>
              <a:chOff x="6046129" y="4409898"/>
              <a:chExt cx="1687937" cy="1053966"/>
            </a:xfrm>
          </p:grpSpPr>
          <p:grpSp>
            <p:nvGrpSpPr>
              <p:cNvPr id="80" name="群組 79">
                <a:extLst>
                  <a:ext uri="{FF2B5EF4-FFF2-40B4-BE49-F238E27FC236}">
                    <a16:creationId xmlns:a16="http://schemas.microsoft.com/office/drawing/2014/main" id="{CE729B9A-BDE5-4FA7-90F6-D8587D96A77B}"/>
                  </a:ext>
                </a:extLst>
              </p:cNvPr>
              <p:cNvGrpSpPr/>
              <p:nvPr/>
            </p:nvGrpSpPr>
            <p:grpSpPr>
              <a:xfrm>
                <a:off x="6224139" y="4409898"/>
                <a:ext cx="1509927" cy="1053966"/>
                <a:chOff x="3305284" y="2085475"/>
                <a:chExt cx="1509927" cy="1053966"/>
              </a:xfrm>
            </p:grpSpPr>
            <p:grpSp>
              <p:nvGrpSpPr>
                <p:cNvPr id="84" name="群組 83">
                  <a:extLst>
                    <a:ext uri="{FF2B5EF4-FFF2-40B4-BE49-F238E27FC236}">
                      <a16:creationId xmlns:a16="http://schemas.microsoft.com/office/drawing/2014/main" id="{72961D41-0891-410D-BF6D-CDE1D17CDD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305284" y="2085475"/>
                  <a:ext cx="1509927" cy="1053966"/>
                  <a:chOff x="4138863" y="3003082"/>
                  <a:chExt cx="2070007" cy="1444915"/>
                </a:xfrm>
              </p:grpSpPr>
              <p:pic>
                <p:nvPicPr>
                  <p:cNvPr id="86" name="圖片 85">
                    <a:extLst>
                      <a:ext uri="{FF2B5EF4-FFF2-40B4-BE49-F238E27FC236}">
                        <a16:creationId xmlns:a16="http://schemas.microsoft.com/office/drawing/2014/main" id="{26538F43-0B14-4E5A-B154-1B1E9D631C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46567" t="17008" b="46622"/>
                  <a:stretch/>
                </p:blipFill>
                <p:spPr>
                  <a:xfrm>
                    <a:off x="4803310" y="3304488"/>
                    <a:ext cx="1291960" cy="1143509"/>
                  </a:xfrm>
                  <a:prstGeom prst="rect">
                    <a:avLst/>
                  </a:prstGeom>
                </p:spPr>
              </p:pic>
              <p:sp>
                <p:nvSpPr>
                  <p:cNvPr id="88" name="矩形 87">
                    <a:extLst>
                      <a:ext uri="{FF2B5EF4-FFF2-40B4-BE49-F238E27FC236}">
                        <a16:creationId xmlns:a16="http://schemas.microsoft.com/office/drawing/2014/main" id="{0EB39F91-FA96-47DA-BACF-601A3423525D}"/>
                      </a:ext>
                    </a:extLst>
                  </p:cNvPr>
                  <p:cNvSpPr/>
                  <p:nvPr/>
                </p:nvSpPr>
                <p:spPr>
                  <a:xfrm>
                    <a:off x="4138863" y="3003082"/>
                    <a:ext cx="2059806" cy="587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90" name="文字方塊 89">
                    <a:extLst>
                      <a:ext uri="{FF2B5EF4-FFF2-40B4-BE49-F238E27FC236}">
                        <a16:creationId xmlns:a16="http://schemas.microsoft.com/office/drawing/2014/main" id="{B91611E0-E75F-4E14-9C36-0F260A0320C2}"/>
                      </a:ext>
                    </a:extLst>
                  </p:cNvPr>
                  <p:cNvSpPr txBox="1"/>
                  <p:nvPr/>
                </p:nvSpPr>
                <p:spPr>
                  <a:xfrm>
                    <a:off x="4804922" y="3243252"/>
                    <a:ext cx="1403948" cy="421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564B0198-AB0F-4C21-8751-9DEE233B47B2}"/>
                    </a:ext>
                  </a:extLst>
                </p:cNvPr>
                <p:cNvSpPr/>
                <p:nvPr/>
              </p:nvSpPr>
              <p:spPr>
                <a:xfrm>
                  <a:off x="3677566" y="2270296"/>
                  <a:ext cx="1104900" cy="86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F5D94D39-248A-48F9-A434-23C3178D6BD4}"/>
                  </a:ext>
                </a:extLst>
              </p:cNvPr>
              <p:cNvSpPr txBox="1"/>
              <p:nvPr/>
            </p:nvSpPr>
            <p:spPr>
              <a:xfrm>
                <a:off x="6046129" y="4594719"/>
                <a:ext cx="514885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dirty="0">
                    <a:solidFill>
                      <a:srgbClr val="003469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newB</a:t>
                </a:r>
                <a:endParaRPr lang="zh-TW" altLang="en-US" sz="1100" dirty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pic>
            <p:nvPicPr>
              <p:cNvPr id="82" name="圖片 81">
                <a:extLst>
                  <a:ext uri="{FF2B5EF4-FFF2-40B4-BE49-F238E27FC236}">
                    <a16:creationId xmlns:a16="http://schemas.microsoft.com/office/drawing/2014/main" id="{26538F43-0B14-4E5A-B154-1B1E9D631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18" t="17008" r="78447" b="46622"/>
              <a:stretch/>
            </p:blipFill>
            <p:spPr>
              <a:xfrm>
                <a:off x="6496158" y="4629752"/>
                <a:ext cx="259883" cy="834111"/>
              </a:xfrm>
              <a:prstGeom prst="rect">
                <a:avLst/>
              </a:prstGeom>
            </p:spPr>
          </p:pic>
          <p:pic>
            <p:nvPicPr>
              <p:cNvPr id="83" name="圖片 82">
                <a:extLst>
                  <a:ext uri="{FF2B5EF4-FFF2-40B4-BE49-F238E27FC236}">
                    <a16:creationId xmlns:a16="http://schemas.microsoft.com/office/drawing/2014/main" id="{B0063DAE-548D-4BF2-8ECB-B83527B3C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892" t="2" b="92296"/>
              <a:stretch/>
            </p:blipFill>
            <p:spPr>
              <a:xfrm>
                <a:off x="6302676" y="4432341"/>
                <a:ext cx="1342315" cy="176643"/>
              </a:xfrm>
              <a:prstGeom prst="rect">
                <a:avLst/>
              </a:prstGeom>
            </p:spPr>
          </p:pic>
        </p:grp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C153F954-FC22-4499-8B69-D6121F797558}"/>
                </a:ext>
              </a:extLst>
            </p:cNvPr>
            <p:cNvSpPr txBox="1"/>
            <p:nvPr/>
          </p:nvSpPr>
          <p:spPr>
            <a:xfrm>
              <a:off x="7500745" y="406022"/>
              <a:ext cx="15701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3      3        3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1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2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3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[4]    3      0        0</a:t>
              </a:r>
              <a:endParaRPr lang="en-US" altLang="zh-TW" sz="1400" dirty="0">
                <a:solidFill>
                  <a:srgbClr val="003469"/>
                </a:solidFill>
              </a:endParaRPr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5420233" y="249675"/>
            <a:ext cx="1735796" cy="1346402"/>
            <a:chOff x="5979167" y="2981129"/>
            <a:chExt cx="1735796" cy="1346402"/>
          </a:xfrm>
        </p:grpSpPr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688ABF59-667A-481B-B2BE-7E67430B4EAE}"/>
                </a:ext>
              </a:extLst>
            </p:cNvPr>
            <p:cNvGrpSpPr/>
            <p:nvPr/>
          </p:nvGrpSpPr>
          <p:grpSpPr>
            <a:xfrm>
              <a:off x="5979167" y="2981129"/>
              <a:ext cx="1735796" cy="1346402"/>
              <a:chOff x="3305284" y="2085475"/>
              <a:chExt cx="1735796" cy="1346402"/>
            </a:xfrm>
          </p:grpSpPr>
          <p:grpSp>
            <p:nvGrpSpPr>
              <p:cNvPr id="58" name="群組 57">
                <a:extLst>
                  <a:ext uri="{FF2B5EF4-FFF2-40B4-BE49-F238E27FC236}">
                    <a16:creationId xmlns:a16="http://schemas.microsoft.com/office/drawing/2014/main" id="{8ED54F5D-5542-4A0B-ACEE-7C9C38B310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62" name="圖片 61">
                  <a:extLst>
                    <a:ext uri="{FF2B5EF4-FFF2-40B4-BE49-F238E27FC236}">
                      <a16:creationId xmlns:a16="http://schemas.microsoft.com/office/drawing/2014/main" id="{B0063DAE-548D-4BF2-8ECB-B83527B3C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3892" t="16353" b="46622"/>
                <a:stretch/>
              </p:blipFill>
              <p:spPr>
                <a:xfrm>
                  <a:off x="4255047" y="3283895"/>
                  <a:ext cx="1840222" cy="1164102"/>
                </a:xfrm>
                <a:prstGeom prst="rect">
                  <a:avLst/>
                </a:prstGeom>
              </p:spPr>
            </p:pic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CDAF68DE-94B2-45E8-A987-0F70FAA85815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E61C10B4-4386-41B5-B4DE-EA4273179903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1AE28597-4378-4E42-BD90-9E132A9D4515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C153F954-FC22-4499-8B69-D6121F797558}"/>
                  </a:ext>
                </a:extLst>
              </p:cNvPr>
              <p:cNvSpPr txBox="1"/>
              <p:nvPr/>
            </p:nvSpPr>
            <p:spPr>
              <a:xfrm>
                <a:off x="3470898" y="2262326"/>
                <a:ext cx="157018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3      3        3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1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2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2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3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    3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</p:txBody>
          </p:sp>
        </p:grpSp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9" t="17122" r="78237" b="46622"/>
            <a:stretch/>
          </p:blipFill>
          <p:spPr>
            <a:xfrm>
              <a:off x="6112141" y="3203609"/>
              <a:ext cx="375385" cy="831485"/>
            </a:xfrm>
            <a:prstGeom prst="rect">
              <a:avLst/>
            </a:prstGeom>
          </p:spPr>
        </p:pic>
        <p:pic>
          <p:nvPicPr>
            <p:cNvPr id="57" name="圖片 56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892" t="2" b="92296"/>
            <a:stretch/>
          </p:blipFill>
          <p:spPr>
            <a:xfrm>
              <a:off x="6059252" y="2989305"/>
              <a:ext cx="1342315" cy="176643"/>
            </a:xfrm>
            <a:prstGeom prst="rect">
              <a:avLst/>
            </a:prstGeom>
          </p:spPr>
        </p:pic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9541"/>
            <a:ext cx="5382352" cy="5348459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667469" y="3396249"/>
            <a:ext cx="3789028" cy="2426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375490" y="3194384"/>
            <a:ext cx="3043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Consolas" panose="020B0609020204030204" pitchFamily="49" charset="0"/>
              </a:rPr>
              <a:t>newB[j].row=3, </a:t>
            </a:r>
            <a:r>
              <a:rPr lang="en-US" altLang="zh-TW" dirty="0" smtClean="0"/>
              <a:t>column</a:t>
            </a:r>
            <a:r>
              <a:rPr lang="en-US" altLang="zh-TW" dirty="0" smtClean="0">
                <a:latin typeface="Consolas" panose="020B0609020204030204" pitchFamily="49" charset="0"/>
              </a:rPr>
              <a:t>=3 </a:t>
            </a:r>
          </a:p>
          <a:p>
            <a:r>
              <a:rPr lang="en-US" altLang="zh-TW" dirty="0" smtClean="0">
                <a:latin typeface="Consolas" panose="020B0609020204030204" pitchFamily="49" charset="0"/>
              </a:rPr>
              <a:t>=&gt; False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7858124" y="1606633"/>
            <a:ext cx="11906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0" y="1143"/>
            <a:ext cx="5245767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initial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rowsA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zh-TW" altLang="en-US" dirty="0" smtClean="0">
                <a:latin typeface="Consolas" panose="020B0609020204030204" pitchFamily="49" charset="0"/>
              </a:rPr>
              <a:t>     </a:t>
            </a:r>
            <a:r>
              <a:rPr lang="en-US" altLang="zh-TW" dirty="0" err="1" smtClean="0">
                <a:latin typeface="Consolas" panose="020B0609020204030204" pitchFamily="49" charset="0"/>
              </a:rPr>
              <a:t>colsB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colsA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totalA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totalB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row=a[1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=0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7857741" y="1278190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145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群組 76"/>
          <p:cNvGrpSpPr/>
          <p:nvPr/>
        </p:nvGrpSpPr>
        <p:grpSpPr>
          <a:xfrm>
            <a:off x="7136723" y="249675"/>
            <a:ext cx="1934204" cy="1325898"/>
            <a:chOff x="7136723" y="249675"/>
            <a:chExt cx="1934204" cy="1325898"/>
          </a:xfrm>
        </p:grpSpPr>
        <p:grpSp>
          <p:nvGrpSpPr>
            <p:cNvPr id="78" name="群組 77"/>
            <p:cNvGrpSpPr/>
            <p:nvPr/>
          </p:nvGrpSpPr>
          <p:grpSpPr>
            <a:xfrm>
              <a:off x="7136723" y="249675"/>
              <a:ext cx="1687937" cy="1053966"/>
              <a:chOff x="6046129" y="4409898"/>
              <a:chExt cx="1687937" cy="1053966"/>
            </a:xfrm>
          </p:grpSpPr>
          <p:grpSp>
            <p:nvGrpSpPr>
              <p:cNvPr id="80" name="群組 79">
                <a:extLst>
                  <a:ext uri="{FF2B5EF4-FFF2-40B4-BE49-F238E27FC236}">
                    <a16:creationId xmlns:a16="http://schemas.microsoft.com/office/drawing/2014/main" id="{CE729B9A-BDE5-4FA7-90F6-D8587D96A77B}"/>
                  </a:ext>
                </a:extLst>
              </p:cNvPr>
              <p:cNvGrpSpPr/>
              <p:nvPr/>
            </p:nvGrpSpPr>
            <p:grpSpPr>
              <a:xfrm>
                <a:off x="6224139" y="4409898"/>
                <a:ext cx="1509927" cy="1053966"/>
                <a:chOff x="3305284" y="2085475"/>
                <a:chExt cx="1509927" cy="1053966"/>
              </a:xfrm>
            </p:grpSpPr>
            <p:grpSp>
              <p:nvGrpSpPr>
                <p:cNvPr id="84" name="群組 83">
                  <a:extLst>
                    <a:ext uri="{FF2B5EF4-FFF2-40B4-BE49-F238E27FC236}">
                      <a16:creationId xmlns:a16="http://schemas.microsoft.com/office/drawing/2014/main" id="{72961D41-0891-410D-BF6D-CDE1D17CDD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305284" y="2085475"/>
                  <a:ext cx="1509927" cy="1053966"/>
                  <a:chOff x="4138863" y="3003082"/>
                  <a:chExt cx="2070007" cy="1444915"/>
                </a:xfrm>
              </p:grpSpPr>
              <p:pic>
                <p:nvPicPr>
                  <p:cNvPr id="86" name="圖片 85">
                    <a:extLst>
                      <a:ext uri="{FF2B5EF4-FFF2-40B4-BE49-F238E27FC236}">
                        <a16:creationId xmlns:a16="http://schemas.microsoft.com/office/drawing/2014/main" id="{26538F43-0B14-4E5A-B154-1B1E9D631C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46567" t="17008" b="46622"/>
                  <a:stretch/>
                </p:blipFill>
                <p:spPr>
                  <a:xfrm>
                    <a:off x="4803310" y="3304488"/>
                    <a:ext cx="1291960" cy="1143509"/>
                  </a:xfrm>
                  <a:prstGeom prst="rect">
                    <a:avLst/>
                  </a:prstGeom>
                </p:spPr>
              </p:pic>
              <p:sp>
                <p:nvSpPr>
                  <p:cNvPr id="88" name="矩形 87">
                    <a:extLst>
                      <a:ext uri="{FF2B5EF4-FFF2-40B4-BE49-F238E27FC236}">
                        <a16:creationId xmlns:a16="http://schemas.microsoft.com/office/drawing/2014/main" id="{0EB39F91-FA96-47DA-BACF-601A3423525D}"/>
                      </a:ext>
                    </a:extLst>
                  </p:cNvPr>
                  <p:cNvSpPr/>
                  <p:nvPr/>
                </p:nvSpPr>
                <p:spPr>
                  <a:xfrm>
                    <a:off x="4138863" y="3003082"/>
                    <a:ext cx="2059806" cy="587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90" name="文字方塊 89">
                    <a:extLst>
                      <a:ext uri="{FF2B5EF4-FFF2-40B4-BE49-F238E27FC236}">
                        <a16:creationId xmlns:a16="http://schemas.microsoft.com/office/drawing/2014/main" id="{B91611E0-E75F-4E14-9C36-0F260A0320C2}"/>
                      </a:ext>
                    </a:extLst>
                  </p:cNvPr>
                  <p:cNvSpPr txBox="1"/>
                  <p:nvPr/>
                </p:nvSpPr>
                <p:spPr>
                  <a:xfrm>
                    <a:off x="4804922" y="3243252"/>
                    <a:ext cx="1403948" cy="421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564B0198-AB0F-4C21-8751-9DEE233B47B2}"/>
                    </a:ext>
                  </a:extLst>
                </p:cNvPr>
                <p:cNvSpPr/>
                <p:nvPr/>
              </p:nvSpPr>
              <p:spPr>
                <a:xfrm>
                  <a:off x="3677566" y="2270296"/>
                  <a:ext cx="1104900" cy="86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F5D94D39-248A-48F9-A434-23C3178D6BD4}"/>
                  </a:ext>
                </a:extLst>
              </p:cNvPr>
              <p:cNvSpPr txBox="1"/>
              <p:nvPr/>
            </p:nvSpPr>
            <p:spPr>
              <a:xfrm>
                <a:off x="6046129" y="4594719"/>
                <a:ext cx="514885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dirty="0">
                    <a:solidFill>
                      <a:srgbClr val="003469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newB</a:t>
                </a:r>
                <a:endParaRPr lang="zh-TW" altLang="en-US" sz="1100" dirty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pic>
            <p:nvPicPr>
              <p:cNvPr id="82" name="圖片 81">
                <a:extLst>
                  <a:ext uri="{FF2B5EF4-FFF2-40B4-BE49-F238E27FC236}">
                    <a16:creationId xmlns:a16="http://schemas.microsoft.com/office/drawing/2014/main" id="{26538F43-0B14-4E5A-B154-1B1E9D631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18" t="17008" r="78447" b="46622"/>
              <a:stretch/>
            </p:blipFill>
            <p:spPr>
              <a:xfrm>
                <a:off x="6496158" y="4629752"/>
                <a:ext cx="259883" cy="834111"/>
              </a:xfrm>
              <a:prstGeom prst="rect">
                <a:avLst/>
              </a:prstGeom>
            </p:spPr>
          </p:pic>
          <p:pic>
            <p:nvPicPr>
              <p:cNvPr id="83" name="圖片 82">
                <a:extLst>
                  <a:ext uri="{FF2B5EF4-FFF2-40B4-BE49-F238E27FC236}">
                    <a16:creationId xmlns:a16="http://schemas.microsoft.com/office/drawing/2014/main" id="{B0063DAE-548D-4BF2-8ECB-B83527B3C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892" t="2" b="92296"/>
              <a:stretch/>
            </p:blipFill>
            <p:spPr>
              <a:xfrm>
                <a:off x="6302676" y="4432341"/>
                <a:ext cx="1342315" cy="176643"/>
              </a:xfrm>
              <a:prstGeom prst="rect">
                <a:avLst/>
              </a:prstGeom>
            </p:spPr>
          </p:pic>
        </p:grp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C153F954-FC22-4499-8B69-D6121F797558}"/>
                </a:ext>
              </a:extLst>
            </p:cNvPr>
            <p:cNvSpPr txBox="1"/>
            <p:nvPr/>
          </p:nvSpPr>
          <p:spPr>
            <a:xfrm>
              <a:off x="7500745" y="406022"/>
              <a:ext cx="15701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3      3        3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1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2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3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[4]    3      0        0</a:t>
              </a:r>
              <a:endParaRPr lang="en-US" altLang="zh-TW" sz="1400" dirty="0">
                <a:solidFill>
                  <a:srgbClr val="003469"/>
                </a:solidFill>
              </a:endParaRPr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5420233" y="249675"/>
            <a:ext cx="1735796" cy="1346402"/>
            <a:chOff x="5979167" y="2981129"/>
            <a:chExt cx="1735796" cy="1346402"/>
          </a:xfrm>
        </p:grpSpPr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688ABF59-667A-481B-B2BE-7E67430B4EAE}"/>
                </a:ext>
              </a:extLst>
            </p:cNvPr>
            <p:cNvGrpSpPr/>
            <p:nvPr/>
          </p:nvGrpSpPr>
          <p:grpSpPr>
            <a:xfrm>
              <a:off x="5979167" y="2981129"/>
              <a:ext cx="1735796" cy="1346402"/>
              <a:chOff x="3305284" y="2085475"/>
              <a:chExt cx="1735796" cy="1346402"/>
            </a:xfrm>
          </p:grpSpPr>
          <p:grpSp>
            <p:nvGrpSpPr>
              <p:cNvPr id="57" name="群組 56">
                <a:extLst>
                  <a:ext uri="{FF2B5EF4-FFF2-40B4-BE49-F238E27FC236}">
                    <a16:creationId xmlns:a16="http://schemas.microsoft.com/office/drawing/2014/main" id="{8ED54F5D-5542-4A0B-ACEE-7C9C38B310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62" name="圖片 61">
                  <a:extLst>
                    <a:ext uri="{FF2B5EF4-FFF2-40B4-BE49-F238E27FC236}">
                      <a16:creationId xmlns:a16="http://schemas.microsoft.com/office/drawing/2014/main" id="{B0063DAE-548D-4BF2-8ECB-B83527B3C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3892" t="16353" b="46622"/>
                <a:stretch/>
              </p:blipFill>
              <p:spPr>
                <a:xfrm>
                  <a:off x="4255047" y="3283895"/>
                  <a:ext cx="1840222" cy="1164102"/>
                </a:xfrm>
                <a:prstGeom prst="rect">
                  <a:avLst/>
                </a:prstGeom>
              </p:spPr>
            </p:pic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CDAF68DE-94B2-45E8-A987-0F70FAA85815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E61C10B4-4386-41B5-B4DE-EA4273179903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1AE28597-4378-4E42-BD90-9E132A9D4515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C153F954-FC22-4499-8B69-D6121F797558}"/>
                  </a:ext>
                </a:extLst>
              </p:cNvPr>
              <p:cNvSpPr txBox="1"/>
              <p:nvPr/>
            </p:nvSpPr>
            <p:spPr>
              <a:xfrm>
                <a:off x="3470898" y="2262326"/>
                <a:ext cx="157018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3      3        3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1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2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2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3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    3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</p:txBody>
          </p:sp>
        </p:grpSp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9" t="17122" r="78237" b="46622"/>
            <a:stretch/>
          </p:blipFill>
          <p:spPr>
            <a:xfrm>
              <a:off x="6112141" y="3203609"/>
              <a:ext cx="375385" cy="831485"/>
            </a:xfrm>
            <a:prstGeom prst="rect">
              <a:avLst/>
            </a:prstGeom>
          </p:spPr>
        </p:pic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892" t="2" b="92296"/>
            <a:stretch/>
          </p:blipFill>
          <p:spPr>
            <a:xfrm>
              <a:off x="6059252" y="2989305"/>
              <a:ext cx="1342315" cy="176643"/>
            </a:xfrm>
            <a:prstGeom prst="rect">
              <a:avLst/>
            </a:prstGeom>
          </p:spPr>
        </p:pic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9541"/>
            <a:ext cx="5382352" cy="5348459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667468" y="4272549"/>
            <a:ext cx="4399831" cy="2426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382352" y="4070684"/>
            <a:ext cx="3567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zh-TW" dirty="0">
                <a:latin typeface="Consolas" panose="020B0609020204030204" pitchFamily="49" charset="0"/>
              </a:rPr>
              <a:t>a[1].col=0 = newB[4].col=0 =&gt; case 0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6276591" y="668590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382352" y="1557213"/>
            <a:ext cx="37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1, j = 4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rowBegin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column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191116" y="868615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0" y="1143"/>
            <a:ext cx="5245767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initial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rowsA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zh-TW" altLang="en-US" dirty="0" smtClean="0">
                <a:latin typeface="Consolas" panose="020B0609020204030204" pitchFamily="49" charset="0"/>
              </a:rPr>
              <a:t>     </a:t>
            </a:r>
            <a:r>
              <a:rPr lang="en-US" altLang="zh-TW" dirty="0" err="1" smtClean="0">
                <a:latin typeface="Consolas" panose="020B0609020204030204" pitchFamily="49" charset="0"/>
              </a:rPr>
              <a:t>colsB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colsA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totalA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totalB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row=a[1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32789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群組 76"/>
          <p:cNvGrpSpPr/>
          <p:nvPr/>
        </p:nvGrpSpPr>
        <p:grpSpPr>
          <a:xfrm>
            <a:off x="7136723" y="249675"/>
            <a:ext cx="1934204" cy="1325898"/>
            <a:chOff x="7136723" y="249675"/>
            <a:chExt cx="1934204" cy="1325898"/>
          </a:xfrm>
        </p:grpSpPr>
        <p:grpSp>
          <p:nvGrpSpPr>
            <p:cNvPr id="78" name="群組 77"/>
            <p:cNvGrpSpPr/>
            <p:nvPr/>
          </p:nvGrpSpPr>
          <p:grpSpPr>
            <a:xfrm>
              <a:off x="7136723" y="249675"/>
              <a:ext cx="1687937" cy="1053966"/>
              <a:chOff x="6046129" y="4409898"/>
              <a:chExt cx="1687937" cy="1053966"/>
            </a:xfrm>
          </p:grpSpPr>
          <p:grpSp>
            <p:nvGrpSpPr>
              <p:cNvPr id="80" name="群組 79">
                <a:extLst>
                  <a:ext uri="{FF2B5EF4-FFF2-40B4-BE49-F238E27FC236}">
                    <a16:creationId xmlns:a16="http://schemas.microsoft.com/office/drawing/2014/main" id="{CE729B9A-BDE5-4FA7-90F6-D8587D96A77B}"/>
                  </a:ext>
                </a:extLst>
              </p:cNvPr>
              <p:cNvGrpSpPr/>
              <p:nvPr/>
            </p:nvGrpSpPr>
            <p:grpSpPr>
              <a:xfrm>
                <a:off x="6224139" y="4409898"/>
                <a:ext cx="1509927" cy="1053966"/>
                <a:chOff x="3305284" y="2085475"/>
                <a:chExt cx="1509927" cy="1053966"/>
              </a:xfrm>
            </p:grpSpPr>
            <p:grpSp>
              <p:nvGrpSpPr>
                <p:cNvPr id="84" name="群組 83">
                  <a:extLst>
                    <a:ext uri="{FF2B5EF4-FFF2-40B4-BE49-F238E27FC236}">
                      <a16:creationId xmlns:a16="http://schemas.microsoft.com/office/drawing/2014/main" id="{72961D41-0891-410D-BF6D-CDE1D17CDD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305284" y="2085475"/>
                  <a:ext cx="1509927" cy="1053966"/>
                  <a:chOff x="4138863" y="3003082"/>
                  <a:chExt cx="2070007" cy="1444915"/>
                </a:xfrm>
              </p:grpSpPr>
              <p:pic>
                <p:nvPicPr>
                  <p:cNvPr id="86" name="圖片 85">
                    <a:extLst>
                      <a:ext uri="{FF2B5EF4-FFF2-40B4-BE49-F238E27FC236}">
                        <a16:creationId xmlns:a16="http://schemas.microsoft.com/office/drawing/2014/main" id="{26538F43-0B14-4E5A-B154-1B1E9D631C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46567" t="17008" b="46622"/>
                  <a:stretch/>
                </p:blipFill>
                <p:spPr>
                  <a:xfrm>
                    <a:off x="4803310" y="3304488"/>
                    <a:ext cx="1291960" cy="1143509"/>
                  </a:xfrm>
                  <a:prstGeom prst="rect">
                    <a:avLst/>
                  </a:prstGeom>
                </p:spPr>
              </p:pic>
              <p:sp>
                <p:nvSpPr>
                  <p:cNvPr id="88" name="矩形 87">
                    <a:extLst>
                      <a:ext uri="{FF2B5EF4-FFF2-40B4-BE49-F238E27FC236}">
                        <a16:creationId xmlns:a16="http://schemas.microsoft.com/office/drawing/2014/main" id="{0EB39F91-FA96-47DA-BACF-601A3423525D}"/>
                      </a:ext>
                    </a:extLst>
                  </p:cNvPr>
                  <p:cNvSpPr/>
                  <p:nvPr/>
                </p:nvSpPr>
                <p:spPr>
                  <a:xfrm>
                    <a:off x="4138863" y="3003082"/>
                    <a:ext cx="2059806" cy="587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90" name="文字方塊 89">
                    <a:extLst>
                      <a:ext uri="{FF2B5EF4-FFF2-40B4-BE49-F238E27FC236}">
                        <a16:creationId xmlns:a16="http://schemas.microsoft.com/office/drawing/2014/main" id="{B91611E0-E75F-4E14-9C36-0F260A0320C2}"/>
                      </a:ext>
                    </a:extLst>
                  </p:cNvPr>
                  <p:cNvSpPr txBox="1"/>
                  <p:nvPr/>
                </p:nvSpPr>
                <p:spPr>
                  <a:xfrm>
                    <a:off x="4804922" y="3243252"/>
                    <a:ext cx="1403948" cy="421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564B0198-AB0F-4C21-8751-9DEE233B47B2}"/>
                    </a:ext>
                  </a:extLst>
                </p:cNvPr>
                <p:cNvSpPr/>
                <p:nvPr/>
              </p:nvSpPr>
              <p:spPr>
                <a:xfrm>
                  <a:off x="3677566" y="2270296"/>
                  <a:ext cx="1104900" cy="86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F5D94D39-248A-48F9-A434-23C3178D6BD4}"/>
                  </a:ext>
                </a:extLst>
              </p:cNvPr>
              <p:cNvSpPr txBox="1"/>
              <p:nvPr/>
            </p:nvSpPr>
            <p:spPr>
              <a:xfrm>
                <a:off x="6046129" y="4594719"/>
                <a:ext cx="514885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dirty="0">
                    <a:solidFill>
                      <a:srgbClr val="003469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newB</a:t>
                </a:r>
                <a:endParaRPr lang="zh-TW" altLang="en-US" sz="1100" dirty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pic>
            <p:nvPicPr>
              <p:cNvPr id="82" name="圖片 81">
                <a:extLst>
                  <a:ext uri="{FF2B5EF4-FFF2-40B4-BE49-F238E27FC236}">
                    <a16:creationId xmlns:a16="http://schemas.microsoft.com/office/drawing/2014/main" id="{26538F43-0B14-4E5A-B154-1B1E9D631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18" t="17008" r="78447" b="46622"/>
              <a:stretch/>
            </p:blipFill>
            <p:spPr>
              <a:xfrm>
                <a:off x="6496158" y="4629752"/>
                <a:ext cx="259883" cy="834111"/>
              </a:xfrm>
              <a:prstGeom prst="rect">
                <a:avLst/>
              </a:prstGeom>
            </p:spPr>
          </p:pic>
          <p:pic>
            <p:nvPicPr>
              <p:cNvPr id="83" name="圖片 82">
                <a:extLst>
                  <a:ext uri="{FF2B5EF4-FFF2-40B4-BE49-F238E27FC236}">
                    <a16:creationId xmlns:a16="http://schemas.microsoft.com/office/drawing/2014/main" id="{B0063DAE-548D-4BF2-8ECB-B83527B3C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892" t="2" b="92296"/>
              <a:stretch/>
            </p:blipFill>
            <p:spPr>
              <a:xfrm>
                <a:off x="6302676" y="4432341"/>
                <a:ext cx="1342315" cy="176643"/>
              </a:xfrm>
              <a:prstGeom prst="rect">
                <a:avLst/>
              </a:prstGeom>
            </p:spPr>
          </p:pic>
        </p:grp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C153F954-FC22-4499-8B69-D6121F797558}"/>
                </a:ext>
              </a:extLst>
            </p:cNvPr>
            <p:cNvSpPr txBox="1"/>
            <p:nvPr/>
          </p:nvSpPr>
          <p:spPr>
            <a:xfrm>
              <a:off x="7500745" y="406022"/>
              <a:ext cx="15701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3      3        3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1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2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3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[4]    3      0        0</a:t>
              </a:r>
              <a:endParaRPr lang="en-US" altLang="zh-TW" sz="1400" dirty="0">
                <a:solidFill>
                  <a:srgbClr val="003469"/>
                </a:solidFill>
              </a:endParaRPr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5420233" y="249675"/>
            <a:ext cx="1735796" cy="1346402"/>
            <a:chOff x="5979167" y="2981129"/>
            <a:chExt cx="1735796" cy="1346402"/>
          </a:xfrm>
        </p:grpSpPr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688ABF59-667A-481B-B2BE-7E67430B4EAE}"/>
                </a:ext>
              </a:extLst>
            </p:cNvPr>
            <p:cNvGrpSpPr/>
            <p:nvPr/>
          </p:nvGrpSpPr>
          <p:grpSpPr>
            <a:xfrm>
              <a:off x="5979167" y="2981129"/>
              <a:ext cx="1735796" cy="1346402"/>
              <a:chOff x="3305284" y="2085475"/>
              <a:chExt cx="1735796" cy="1346402"/>
            </a:xfrm>
          </p:grpSpPr>
          <p:grpSp>
            <p:nvGrpSpPr>
              <p:cNvPr id="57" name="群組 56">
                <a:extLst>
                  <a:ext uri="{FF2B5EF4-FFF2-40B4-BE49-F238E27FC236}">
                    <a16:creationId xmlns:a16="http://schemas.microsoft.com/office/drawing/2014/main" id="{8ED54F5D-5542-4A0B-ACEE-7C9C38B310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62" name="圖片 61">
                  <a:extLst>
                    <a:ext uri="{FF2B5EF4-FFF2-40B4-BE49-F238E27FC236}">
                      <a16:creationId xmlns:a16="http://schemas.microsoft.com/office/drawing/2014/main" id="{B0063DAE-548D-4BF2-8ECB-B83527B3C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3892" t="16353" b="46622"/>
                <a:stretch/>
              </p:blipFill>
              <p:spPr>
                <a:xfrm>
                  <a:off x="4255047" y="3283895"/>
                  <a:ext cx="1840222" cy="1164102"/>
                </a:xfrm>
                <a:prstGeom prst="rect">
                  <a:avLst/>
                </a:prstGeom>
              </p:spPr>
            </p:pic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CDAF68DE-94B2-45E8-A987-0F70FAA85815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E61C10B4-4386-41B5-B4DE-EA4273179903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1AE28597-4378-4E42-BD90-9E132A9D4515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C153F954-FC22-4499-8B69-D6121F797558}"/>
                  </a:ext>
                </a:extLst>
              </p:cNvPr>
              <p:cNvSpPr txBox="1"/>
              <p:nvPr/>
            </p:nvSpPr>
            <p:spPr>
              <a:xfrm>
                <a:off x="3470898" y="2262326"/>
                <a:ext cx="157018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3      3        3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1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2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2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3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    3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</p:txBody>
          </p:sp>
        </p:grpSp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9" t="17122" r="78237" b="46622"/>
            <a:stretch/>
          </p:blipFill>
          <p:spPr>
            <a:xfrm>
              <a:off x="6112141" y="3203609"/>
              <a:ext cx="375385" cy="831485"/>
            </a:xfrm>
            <a:prstGeom prst="rect">
              <a:avLst/>
            </a:prstGeom>
          </p:spPr>
        </p:pic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892" t="2" b="92296"/>
            <a:stretch/>
          </p:blipFill>
          <p:spPr>
            <a:xfrm>
              <a:off x="6059252" y="2989305"/>
              <a:ext cx="1342315" cy="176643"/>
            </a:xfrm>
            <a:prstGeom prst="rect">
              <a:avLst/>
            </a:prstGeom>
          </p:spPr>
        </p:pic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9541"/>
            <a:ext cx="5382352" cy="5348459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982521" y="5120274"/>
            <a:ext cx="4399831" cy="2426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353170" y="4779910"/>
            <a:ext cx="35671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a[i++].value=1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newB[</a:t>
            </a:r>
            <a:r>
              <a:rPr lang="en-US" altLang="zh-TW" dirty="0" err="1">
                <a:latin typeface="Consolas" panose="020B0609020204030204" pitchFamily="49" charset="0"/>
              </a:rPr>
              <a:t>j++</a:t>
            </a:r>
            <a:r>
              <a:rPr lang="en-US" altLang="zh-TW" dirty="0">
                <a:latin typeface="Consolas" panose="020B0609020204030204" pitchFamily="49" charset="0"/>
              </a:rPr>
              <a:t>].value=0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sum=0   i=2     j=5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6676641" y="668590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382352" y="1557213"/>
            <a:ext cx="37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1, j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4,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rowBegin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column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591166" y="878140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0" y="1143"/>
            <a:ext cx="5245767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initial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rowsA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zh-TW" altLang="en-US" dirty="0" smtClean="0">
                <a:latin typeface="Consolas" panose="020B0609020204030204" pitchFamily="49" charset="0"/>
              </a:rPr>
              <a:t>     </a:t>
            </a:r>
            <a:r>
              <a:rPr lang="en-US" altLang="zh-TW" dirty="0" err="1" smtClean="0">
                <a:latin typeface="Consolas" panose="020B0609020204030204" pitchFamily="49" charset="0"/>
              </a:rPr>
              <a:t>colsB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colsA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totalA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totalB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row=a[1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148084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群組 30"/>
          <p:cNvGrpSpPr/>
          <p:nvPr/>
        </p:nvGrpSpPr>
        <p:grpSpPr>
          <a:xfrm>
            <a:off x="7136723" y="249675"/>
            <a:ext cx="1934204" cy="1325898"/>
            <a:chOff x="7136723" y="249675"/>
            <a:chExt cx="1934204" cy="1325898"/>
          </a:xfrm>
        </p:grpSpPr>
        <p:grpSp>
          <p:nvGrpSpPr>
            <p:cNvPr id="32" name="群組 31"/>
            <p:cNvGrpSpPr/>
            <p:nvPr/>
          </p:nvGrpSpPr>
          <p:grpSpPr>
            <a:xfrm>
              <a:off x="7136723" y="249675"/>
              <a:ext cx="1687937" cy="1053966"/>
              <a:chOff x="6046129" y="4409898"/>
              <a:chExt cx="1687937" cy="1053966"/>
            </a:xfrm>
          </p:grpSpPr>
          <p:grpSp>
            <p:nvGrpSpPr>
              <p:cNvPr id="34" name="群組 33">
                <a:extLst>
                  <a:ext uri="{FF2B5EF4-FFF2-40B4-BE49-F238E27FC236}">
                    <a16:creationId xmlns:a16="http://schemas.microsoft.com/office/drawing/2014/main" id="{CE729B9A-BDE5-4FA7-90F6-D8587D96A77B}"/>
                  </a:ext>
                </a:extLst>
              </p:cNvPr>
              <p:cNvGrpSpPr/>
              <p:nvPr/>
            </p:nvGrpSpPr>
            <p:grpSpPr>
              <a:xfrm>
                <a:off x="6224139" y="4409898"/>
                <a:ext cx="1509927" cy="1053966"/>
                <a:chOff x="3305284" y="2085475"/>
                <a:chExt cx="1509927" cy="1053966"/>
              </a:xfrm>
            </p:grpSpPr>
            <p:grpSp>
              <p:nvGrpSpPr>
                <p:cNvPr id="38" name="群組 37">
                  <a:extLst>
                    <a:ext uri="{FF2B5EF4-FFF2-40B4-BE49-F238E27FC236}">
                      <a16:creationId xmlns:a16="http://schemas.microsoft.com/office/drawing/2014/main" id="{72961D41-0891-410D-BF6D-CDE1D17CDD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305284" y="2085475"/>
                  <a:ext cx="1509927" cy="1053966"/>
                  <a:chOff x="4138863" y="3003082"/>
                  <a:chExt cx="2070007" cy="1444915"/>
                </a:xfrm>
              </p:grpSpPr>
              <p:pic>
                <p:nvPicPr>
                  <p:cNvPr id="40" name="圖片 39">
                    <a:extLst>
                      <a:ext uri="{FF2B5EF4-FFF2-40B4-BE49-F238E27FC236}">
                        <a16:creationId xmlns:a16="http://schemas.microsoft.com/office/drawing/2014/main" id="{26538F43-0B14-4E5A-B154-1B1E9D631C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46567" t="17008" b="46622"/>
                  <a:stretch/>
                </p:blipFill>
                <p:spPr>
                  <a:xfrm>
                    <a:off x="4803310" y="3304488"/>
                    <a:ext cx="1291960" cy="1143509"/>
                  </a:xfrm>
                  <a:prstGeom prst="rect">
                    <a:avLst/>
                  </a:prstGeom>
                </p:spPr>
              </p:pic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0EB39F91-FA96-47DA-BACF-601A3423525D}"/>
                      </a:ext>
                    </a:extLst>
                  </p:cNvPr>
                  <p:cNvSpPr/>
                  <p:nvPr/>
                </p:nvSpPr>
                <p:spPr>
                  <a:xfrm>
                    <a:off x="4138863" y="3003082"/>
                    <a:ext cx="2059806" cy="5871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42" name="文字方塊 41">
                    <a:extLst>
                      <a:ext uri="{FF2B5EF4-FFF2-40B4-BE49-F238E27FC236}">
                        <a16:creationId xmlns:a16="http://schemas.microsoft.com/office/drawing/2014/main" id="{B91611E0-E75F-4E14-9C36-0F260A0320C2}"/>
                      </a:ext>
                    </a:extLst>
                  </p:cNvPr>
                  <p:cNvSpPr txBox="1"/>
                  <p:nvPr/>
                </p:nvSpPr>
                <p:spPr>
                  <a:xfrm>
                    <a:off x="4804922" y="3243252"/>
                    <a:ext cx="1403948" cy="4219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zh-TW" altLang="en-US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</a:t>
                    </a:r>
                    <a:r>
                      <a:rPr lang="en-US" altLang="zh-TW" sz="1400" dirty="0">
                        <a:solidFill>
                          <a:srgbClr val="00346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564B0198-AB0F-4C21-8751-9DEE233B47B2}"/>
                    </a:ext>
                  </a:extLst>
                </p:cNvPr>
                <p:cNvSpPr/>
                <p:nvPr/>
              </p:nvSpPr>
              <p:spPr>
                <a:xfrm>
                  <a:off x="3677566" y="2270296"/>
                  <a:ext cx="1104900" cy="869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F5D94D39-248A-48F9-A434-23C3178D6BD4}"/>
                  </a:ext>
                </a:extLst>
              </p:cNvPr>
              <p:cNvSpPr txBox="1"/>
              <p:nvPr/>
            </p:nvSpPr>
            <p:spPr>
              <a:xfrm>
                <a:off x="6046129" y="4594719"/>
                <a:ext cx="514885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100" dirty="0">
                    <a:solidFill>
                      <a:srgbClr val="003469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newB</a:t>
                </a:r>
                <a:endParaRPr lang="zh-TW" altLang="en-US" sz="1100" dirty="0">
                  <a:solidFill>
                    <a:srgbClr val="003469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pic>
            <p:nvPicPr>
              <p:cNvPr id="36" name="圖片 35">
                <a:extLst>
                  <a:ext uri="{FF2B5EF4-FFF2-40B4-BE49-F238E27FC236}">
                    <a16:creationId xmlns:a16="http://schemas.microsoft.com/office/drawing/2014/main" id="{26538F43-0B14-4E5A-B154-1B1E9D631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18" t="17008" r="78447" b="46622"/>
              <a:stretch/>
            </p:blipFill>
            <p:spPr>
              <a:xfrm>
                <a:off x="6496158" y="4629752"/>
                <a:ext cx="259883" cy="834111"/>
              </a:xfrm>
              <a:prstGeom prst="rect">
                <a:avLst/>
              </a:prstGeom>
            </p:spPr>
          </p:pic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B0063DAE-548D-4BF2-8ECB-B83527B3C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892" t="2" b="92296"/>
              <a:stretch/>
            </p:blipFill>
            <p:spPr>
              <a:xfrm>
                <a:off x="6302676" y="4432341"/>
                <a:ext cx="1342315" cy="176643"/>
              </a:xfrm>
              <a:prstGeom prst="rect">
                <a:avLst/>
              </a:prstGeom>
            </p:spPr>
          </p:pic>
        </p:grp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C153F954-FC22-4499-8B69-D6121F797558}"/>
                </a:ext>
              </a:extLst>
            </p:cNvPr>
            <p:cNvSpPr txBox="1"/>
            <p:nvPr/>
          </p:nvSpPr>
          <p:spPr>
            <a:xfrm>
              <a:off x="7500745" y="406022"/>
              <a:ext cx="157018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3      3        3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1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2</a:t>
              </a:r>
              <a:endParaRPr lang="en-US" altLang="zh-TW" sz="1400" dirty="0">
                <a:solidFill>
                  <a:srgbClr val="003469"/>
                </a:solidFill>
              </a:endParaRP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         2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 smtClean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 smtClean="0">
                  <a:solidFill>
                    <a:srgbClr val="003469"/>
                  </a:solidFill>
                </a:rPr>
                <a:t>3</a:t>
              </a:r>
            </a:p>
            <a:p>
              <a:r>
                <a:rPr lang="en-US" altLang="zh-TW" sz="1400" dirty="0" smtClean="0">
                  <a:solidFill>
                    <a:srgbClr val="003469"/>
                  </a:solidFill>
                </a:rPr>
                <a:t>[4]    3      0        0</a:t>
              </a:r>
              <a:endParaRPr lang="en-US" altLang="zh-TW" sz="1400" dirty="0">
                <a:solidFill>
                  <a:srgbClr val="003469"/>
                </a:solidFill>
              </a:endParaRPr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5420233" y="249675"/>
            <a:ext cx="1735796" cy="1346402"/>
            <a:chOff x="5979167" y="2981129"/>
            <a:chExt cx="1735796" cy="1346402"/>
          </a:xfrm>
        </p:grpSpPr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688ABF59-667A-481B-B2BE-7E67430B4EAE}"/>
                </a:ext>
              </a:extLst>
            </p:cNvPr>
            <p:cNvGrpSpPr/>
            <p:nvPr/>
          </p:nvGrpSpPr>
          <p:grpSpPr>
            <a:xfrm>
              <a:off x="5979167" y="2981129"/>
              <a:ext cx="1735796" cy="1346402"/>
              <a:chOff x="3305284" y="2085475"/>
              <a:chExt cx="1735796" cy="1346402"/>
            </a:xfrm>
          </p:grpSpPr>
          <p:grpSp>
            <p:nvGrpSpPr>
              <p:cNvPr id="57" name="群組 56">
                <a:extLst>
                  <a:ext uri="{FF2B5EF4-FFF2-40B4-BE49-F238E27FC236}">
                    <a16:creationId xmlns:a16="http://schemas.microsoft.com/office/drawing/2014/main" id="{8ED54F5D-5542-4A0B-ACEE-7C9C38B310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05284" y="2085475"/>
                <a:ext cx="1509927" cy="1053966"/>
                <a:chOff x="4138863" y="3003082"/>
                <a:chExt cx="2070007" cy="1444915"/>
              </a:xfrm>
            </p:grpSpPr>
            <p:pic>
              <p:nvPicPr>
                <p:cNvPr id="62" name="圖片 61">
                  <a:extLst>
                    <a:ext uri="{FF2B5EF4-FFF2-40B4-BE49-F238E27FC236}">
                      <a16:creationId xmlns:a16="http://schemas.microsoft.com/office/drawing/2014/main" id="{B0063DAE-548D-4BF2-8ECB-B83527B3C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3892" t="16353" b="46622"/>
                <a:stretch/>
              </p:blipFill>
              <p:spPr>
                <a:xfrm>
                  <a:off x="4255047" y="3283895"/>
                  <a:ext cx="1840222" cy="1164102"/>
                </a:xfrm>
                <a:prstGeom prst="rect">
                  <a:avLst/>
                </a:prstGeom>
              </p:spPr>
            </p:pic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CDAF68DE-94B2-45E8-A987-0F70FAA85815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E61C10B4-4386-41B5-B4DE-EA4273179903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1AE28597-4378-4E42-BD90-9E132A9D4515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C153F954-FC22-4499-8B69-D6121F797558}"/>
                  </a:ext>
                </a:extLst>
              </p:cNvPr>
              <p:cNvSpPr txBox="1"/>
              <p:nvPr/>
            </p:nvSpPr>
            <p:spPr>
              <a:xfrm>
                <a:off x="3470898" y="2262326"/>
                <a:ext cx="157018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3      3        3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1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2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         2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 smtClean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 smtClean="0">
                    <a:solidFill>
                      <a:srgbClr val="003469"/>
                    </a:solidFill>
                  </a:rPr>
                  <a:t>3</a:t>
                </a:r>
              </a:p>
              <a:p>
                <a:r>
                  <a:rPr lang="en-US" altLang="zh-TW" sz="1400" dirty="0" smtClean="0">
                    <a:solidFill>
                      <a:srgbClr val="003469"/>
                    </a:solidFill>
                  </a:rPr>
                  <a:t>[4]    3      0        0</a:t>
                </a:r>
                <a:endParaRPr lang="en-US" altLang="zh-TW" sz="1400" dirty="0">
                  <a:solidFill>
                    <a:srgbClr val="003469"/>
                  </a:solidFill>
                </a:endParaRPr>
              </a:p>
            </p:txBody>
          </p:sp>
        </p:grpSp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9" t="17122" r="78237" b="46622"/>
            <a:stretch/>
          </p:blipFill>
          <p:spPr>
            <a:xfrm>
              <a:off x="6112141" y="3203609"/>
              <a:ext cx="375385" cy="831485"/>
            </a:xfrm>
            <a:prstGeom prst="rect">
              <a:avLst/>
            </a:prstGeom>
          </p:spPr>
        </p:pic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id="{B0063DAE-548D-4BF2-8ECB-B83527B3C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892" t="2" b="92296"/>
            <a:stretch/>
          </p:blipFill>
          <p:spPr>
            <a:xfrm>
              <a:off x="6059252" y="2989305"/>
              <a:ext cx="1342315" cy="176643"/>
            </a:xfrm>
            <a:prstGeom prst="rect">
              <a:avLst/>
            </a:prstGeom>
          </p:spPr>
        </p:pic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9541"/>
            <a:ext cx="5382352" cy="5348459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277671" y="6177549"/>
            <a:ext cx="2789379" cy="4613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353169" y="6223571"/>
            <a:ext cx="37908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i=2     </a:t>
            </a:r>
            <a:r>
              <a:rPr lang="en-US" altLang="zh-TW" dirty="0" err="1" smtClean="0">
                <a:latin typeface="Consolas" panose="020B0609020204030204" pitchFamily="49" charset="0"/>
              </a:rPr>
              <a:t>rowBegin</a:t>
            </a:r>
            <a:r>
              <a:rPr lang="en-US" altLang="zh-TW" dirty="0" smtClean="0">
                <a:latin typeface="Consolas" panose="020B0609020204030204" pitchFamily="49" charset="0"/>
              </a:rPr>
              <a:t>=2     </a:t>
            </a:r>
            <a:r>
              <a:rPr lang="en-US" altLang="zh-TW" dirty="0">
                <a:latin typeface="Consolas" panose="020B0609020204030204" pitchFamily="49" charset="0"/>
              </a:rPr>
              <a:t>row=1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6676641" y="668590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382352" y="1557213"/>
            <a:ext cx="37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 = 1, j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4,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rowBegin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column =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591166" y="878140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0" y="1143"/>
            <a:ext cx="5245767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initial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rowsA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zh-TW" altLang="en-US" dirty="0" smtClean="0">
                <a:latin typeface="Consolas" panose="020B0609020204030204" pitchFamily="49" charset="0"/>
              </a:rPr>
              <a:t>     </a:t>
            </a:r>
            <a:r>
              <a:rPr lang="en-US" altLang="zh-TW" dirty="0" err="1" smtClean="0">
                <a:latin typeface="Consolas" panose="020B0609020204030204" pitchFamily="49" charset="0"/>
              </a:rPr>
              <a:t>colsB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colsA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col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</a:rPr>
              <a:t>totalA</a:t>
            </a:r>
            <a:r>
              <a:rPr lang="en-US" altLang="zh-TW" dirty="0" smtClean="0">
                <a:latin typeface="Consolas" panose="020B0609020204030204" pitchFamily="49" charset="0"/>
              </a:rPr>
              <a:t>=a[0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r>
              <a:rPr lang="en-US" altLang="zh-TW" dirty="0" smtClean="0">
                <a:latin typeface="Consolas" panose="020B0609020204030204" pitchFamily="49" charset="0"/>
              </a:rPr>
              <a:t> </a:t>
            </a:r>
            <a:r>
              <a:rPr lang="zh-TW" altLang="en-US" dirty="0" smtClean="0"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</a:rPr>
              <a:t>totalB</a:t>
            </a:r>
            <a:r>
              <a:rPr lang="en-US" altLang="zh-TW" dirty="0" smtClean="0">
                <a:latin typeface="Consolas" panose="020B0609020204030204" pitchFamily="49" charset="0"/>
              </a:rPr>
              <a:t>=b[0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value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=3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row=a[1</a:t>
            </a:r>
            <a:r>
              <a:rPr lang="en-US" altLang="zh-TW" dirty="0">
                <a:latin typeface="Consolas" panose="020B0609020204030204" pitchFamily="49" charset="0"/>
              </a:rPr>
              <a:t>].</a:t>
            </a:r>
            <a:r>
              <a:rPr lang="en-US" altLang="zh-TW" dirty="0" smtClean="0">
                <a:latin typeface="Consolas" panose="020B0609020204030204" pitchFamily="49" charset="0"/>
              </a:rPr>
              <a:t>row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=0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5829A23-A137-4953-A3AB-4141162CF886}"/>
              </a:ext>
            </a:extLst>
          </p:cNvPr>
          <p:cNvSpPr/>
          <p:nvPr/>
        </p:nvSpPr>
        <p:spPr>
          <a:xfrm>
            <a:off x="7105606" y="5932501"/>
            <a:ext cx="200517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以此類推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4" name="文字方塊 43">
            <a:hlinkClick r:id="rId5" action="ppaction://hlinksldjump"/>
          </p:cNvPr>
          <p:cNvSpPr txBox="1"/>
          <p:nvPr/>
        </p:nvSpPr>
        <p:spPr>
          <a:xfrm>
            <a:off x="8064858" y="-420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回</a:t>
            </a:r>
            <a:r>
              <a:rPr lang="en-US" altLang="zh-TW" dirty="0">
                <a:ea typeface="標楷體" panose="03000509000000000000" pitchFamily="65" charset="-120"/>
              </a:rPr>
              <a:t>outline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985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662</TotalTime>
  <Words>6214</Words>
  <Application>Microsoft Office PowerPoint</Application>
  <PresentationFormat>如螢幕大小 (4:3)</PresentationFormat>
  <Paragraphs>1745</Paragraphs>
  <Slides>95</Slides>
  <Notes>38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95</vt:i4>
      </vt:variant>
    </vt:vector>
  </HeadingPairs>
  <TitlesOfParts>
    <vt:vector size="104" baseType="lpstr">
      <vt:lpstr>新細明體</vt:lpstr>
      <vt:lpstr>標楷體</vt:lpstr>
      <vt:lpstr>Arial</vt:lpstr>
      <vt:lpstr>Calibri</vt:lpstr>
      <vt:lpstr>Calibri Light</vt:lpstr>
      <vt:lpstr>Cambria Math</vt:lpstr>
      <vt:lpstr>Consolas</vt:lpstr>
      <vt:lpstr>Times New Roman</vt:lpstr>
      <vt:lpstr>Office 佈景主題</vt:lpstr>
      <vt:lpstr>Chapter 2  Arrays &amp; Structures</vt:lpstr>
      <vt:lpstr>Outline</vt:lpstr>
      <vt:lpstr>1-dimension array addressing</vt:lpstr>
      <vt:lpstr>1-dimension array addressing</vt:lpstr>
      <vt:lpstr>1-dimension array addressing</vt:lpstr>
      <vt:lpstr>1-dimension array addressing</vt:lpstr>
      <vt:lpstr>1-dimension array addressing</vt:lpstr>
      <vt:lpstr>1-dimension array addressing</vt:lpstr>
      <vt:lpstr>1-dimension array addressing</vt:lpstr>
      <vt:lpstr>1-dimension array addressing</vt:lpstr>
      <vt:lpstr>1-dimension array addressing</vt:lpstr>
      <vt:lpstr>1-dimension array addressing</vt:lpstr>
      <vt:lpstr>Implementation structure and unions</vt:lpstr>
      <vt:lpstr>Implementation structure and unions</vt:lpstr>
      <vt:lpstr>Implementation structure and unions</vt:lpstr>
      <vt:lpstr>Implementation structure and unions</vt:lpstr>
      <vt:lpstr>Implementation structure and unions</vt:lpstr>
      <vt:lpstr>Implementation structure and unions</vt:lpstr>
      <vt:lpstr>Implementation structure and unions</vt:lpstr>
      <vt:lpstr>Implementation structure and unions</vt:lpstr>
      <vt:lpstr>Implementation structure and unions</vt:lpstr>
      <vt:lpstr>Implementation structure and unions</vt:lpstr>
      <vt:lpstr>Polynomial Addition - data structure 2</vt:lpstr>
      <vt:lpstr>Polynomial Addition - data structure 2</vt:lpstr>
      <vt:lpstr>Polynomial Addition - data structure 2</vt:lpstr>
      <vt:lpstr>Polynomial Addition - data structure 2</vt:lpstr>
      <vt:lpstr>Polynomial Addition - data structure 2</vt:lpstr>
      <vt:lpstr>Transpose matrix</vt:lpstr>
      <vt:lpstr>Transpose matrix</vt:lpstr>
      <vt:lpstr>Transpose matrix</vt:lpstr>
      <vt:lpstr>Transpose matrix</vt:lpstr>
      <vt:lpstr>Transpose matrix</vt:lpstr>
      <vt:lpstr>Transpose matrix</vt:lpstr>
      <vt:lpstr>Transpose matrix</vt:lpstr>
      <vt:lpstr>Transpose matrix</vt:lpstr>
      <vt:lpstr>Transpose matrix</vt:lpstr>
      <vt:lpstr>Transpose matrix</vt:lpstr>
      <vt:lpstr>Transpose matrix</vt:lpstr>
      <vt:lpstr>Transpose matrix</vt:lpstr>
      <vt:lpstr>Transpose matrix</vt:lpstr>
      <vt:lpstr>Transpose matrix</vt:lpstr>
      <vt:lpstr>Transpose matrix</vt:lpstr>
      <vt:lpstr>Transpose matrix</vt:lpstr>
      <vt:lpstr>Transpose matrix</vt:lpstr>
      <vt:lpstr>Transpose matrix</vt:lpstr>
      <vt:lpstr>Fast transpose matrix</vt:lpstr>
      <vt:lpstr>Fast transpose matrix</vt:lpstr>
      <vt:lpstr>Fast transpose matrix</vt:lpstr>
      <vt:lpstr>Fast transpose matrix</vt:lpstr>
      <vt:lpstr>Fast transpose matrix</vt:lpstr>
      <vt:lpstr>Fast transpose matrix</vt:lpstr>
      <vt:lpstr>Fast transpose matrix</vt:lpstr>
      <vt:lpstr>Fast transpose matrix</vt:lpstr>
      <vt:lpstr>Fast transpose matrix</vt:lpstr>
      <vt:lpstr>Fast transpose matrix</vt:lpstr>
      <vt:lpstr>Fast transpose matrix</vt:lpstr>
      <vt:lpstr>Fast transpose matrix</vt:lpstr>
      <vt:lpstr>Fast transpose matrix</vt:lpstr>
      <vt:lpstr>Fast transpose matrix</vt:lpstr>
      <vt:lpstr>Fast transpose matrix</vt:lpstr>
      <vt:lpstr>Fast transpose matrix</vt:lpstr>
      <vt:lpstr>Fast transpose matrix</vt:lpstr>
      <vt:lpstr>Fast transpose matrix</vt:lpstr>
      <vt:lpstr>Fast transpose matrix</vt:lpstr>
      <vt:lpstr>Fast transpose matrix</vt:lpstr>
      <vt:lpstr>Fast transpose matrix</vt:lpstr>
      <vt:lpstr>Fast transpose matrix</vt:lpstr>
      <vt:lpstr>Fast transpose matrix</vt:lpstr>
      <vt:lpstr>Sparse Matrix Multiplication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Basic Concepts</dc:title>
  <dc:creator>NCHU_WCCC</dc:creator>
  <cp:lastModifiedBy>NCHU_WCCC</cp:lastModifiedBy>
  <cp:revision>111</cp:revision>
  <dcterms:created xsi:type="dcterms:W3CDTF">2019-03-16T08:20:58Z</dcterms:created>
  <dcterms:modified xsi:type="dcterms:W3CDTF">2019-03-28T12:11:14Z</dcterms:modified>
</cp:coreProperties>
</file>