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16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3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2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4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7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9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6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82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4C4A9-8F2E-4DC1-8DAB-E6B8656325EB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93DE-01BA-419A-B1EB-1F63AF3B6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2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3577" cy="686908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4756" y="4484077"/>
            <a:ext cx="24718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68571" y="4521021"/>
            <a:ext cx="27603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NCHU_WCCC</dc:creator>
  <cp:lastModifiedBy>NCHU_WCCC</cp:lastModifiedBy>
  <cp:revision>1</cp:revision>
  <dcterms:created xsi:type="dcterms:W3CDTF">2019-03-25T09:34:37Z</dcterms:created>
  <dcterms:modified xsi:type="dcterms:W3CDTF">2019-03-25T13:21:22Z</dcterms:modified>
</cp:coreProperties>
</file>