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3" r:id="rId5"/>
    <p:sldId id="266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2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88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7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0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8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8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9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6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1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2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5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9975-E5B6-4294-A276-11BD735715C8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7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新手使用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2626269"/>
            <a:ext cx="494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、组织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结构，添加样式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1568511"/>
            <a:ext cx="356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、页面引入</a:t>
            </a:r>
            <a:r>
              <a:rPr lang="en-US" altLang="zh-CN" dirty="0"/>
              <a:t>Vue.js</a:t>
            </a:r>
            <a:r>
              <a:rPr lang="zh-CN" altLang="en-US" dirty="0"/>
              <a:t>库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67" y="1589686"/>
            <a:ext cx="5238750" cy="276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67" y="3299384"/>
            <a:ext cx="5238750" cy="27622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8200" y="3719756"/>
            <a:ext cx="4183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、创建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，创建一个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实例通过</a:t>
            </a:r>
            <a:r>
              <a:rPr lang="en-US" altLang="zh-CN" dirty="0"/>
              <a:t>options</a:t>
            </a:r>
            <a:r>
              <a:rPr lang="zh-CN" altLang="en-US" dirty="0"/>
              <a:t>指定</a:t>
            </a:r>
            <a:r>
              <a:rPr lang="en-US" altLang="zh-CN" dirty="0" err="1"/>
              <a:t>Vue</a:t>
            </a:r>
            <a:r>
              <a:rPr lang="zh-CN" altLang="en-US" dirty="0"/>
              <a:t>启动根节点、数据和方法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67" y="1930185"/>
            <a:ext cx="52387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效果预览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25" y="1778370"/>
            <a:ext cx="70580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语法规则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0328" y="2041743"/>
            <a:ext cx="3849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、创建一个根节点，来加载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应用，即</a:t>
            </a:r>
            <a:r>
              <a:rPr lang="en-US" altLang="zh-CN" dirty="0" err="1" smtClean="0"/>
              <a:t>div#app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配置传入数据和方法。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89" y="699240"/>
            <a:ext cx="61722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语法规则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436710" y="2462484"/>
            <a:ext cx="3653945" cy="581863"/>
            <a:chOff x="948196" y="1535558"/>
            <a:chExt cx="3653945" cy="58186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196" y="1907871"/>
              <a:ext cx="3295650" cy="20955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58503" y="1535558"/>
              <a:ext cx="3643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2-1</a:t>
              </a:r>
              <a:r>
                <a:rPr lang="zh-CN" altLang="en-US" dirty="0" smtClean="0"/>
                <a:t>、模板</a:t>
              </a:r>
              <a:r>
                <a:rPr lang="zh-CN" altLang="en-US" dirty="0"/>
                <a:t>数据</a:t>
              </a:r>
              <a:r>
                <a:rPr lang="zh-CN" altLang="en-US" dirty="0" smtClean="0"/>
                <a:t>绑定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436710" y="3235160"/>
            <a:ext cx="5457825" cy="938161"/>
            <a:chOff x="958503" y="2420271"/>
            <a:chExt cx="5457825" cy="93816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503" y="2758357"/>
              <a:ext cx="5457825" cy="600075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958503" y="2420271"/>
              <a:ext cx="2940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2-2</a:t>
              </a:r>
              <a:r>
                <a:rPr lang="zh-CN" altLang="en-US" dirty="0" smtClean="0"/>
                <a:t>、条件</a:t>
              </a:r>
              <a:r>
                <a:rPr lang="zh-CN" altLang="en-US" dirty="0"/>
                <a:t>渲染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36710" y="4369990"/>
            <a:ext cx="5562600" cy="1011879"/>
            <a:chOff x="958503" y="3468138"/>
            <a:chExt cx="5562600" cy="101187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503" y="3841842"/>
              <a:ext cx="5562600" cy="638175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958503" y="3468138"/>
              <a:ext cx="2571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2-3</a:t>
              </a:r>
              <a:r>
                <a:rPr lang="zh-CN" altLang="en-US" dirty="0" smtClean="0"/>
                <a:t>、列表</a:t>
              </a:r>
              <a:r>
                <a:rPr lang="zh-CN" altLang="en-US" dirty="0"/>
                <a:t>渲染</a:t>
              </a:r>
              <a:endParaRPr lang="en-US" altLang="zh-CN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36710" y="5544033"/>
            <a:ext cx="4972050" cy="574291"/>
            <a:chOff x="948196" y="4637314"/>
            <a:chExt cx="4972050" cy="57429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196" y="5002055"/>
              <a:ext cx="4972050" cy="20955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958503" y="4637314"/>
              <a:ext cx="2377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2-4</a:t>
              </a:r>
              <a:r>
                <a:rPr lang="zh-CN" altLang="en-US" dirty="0" smtClean="0"/>
                <a:t>、事件绑定</a:t>
              </a:r>
              <a:endParaRPr lang="en-US" altLang="zh-CN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98300" y="1605635"/>
            <a:ext cx="384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、通过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语法规则处理模板文件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1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语法规则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589760" y="1603006"/>
            <a:ext cx="6229350" cy="635680"/>
            <a:chOff x="918677" y="5336088"/>
            <a:chExt cx="6229350" cy="63568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677" y="5733643"/>
              <a:ext cx="6229350" cy="238125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958503" y="5336088"/>
              <a:ext cx="166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2-5</a:t>
              </a:r>
              <a:r>
                <a:rPr lang="zh-CN" altLang="en-US" dirty="0" smtClean="0"/>
                <a:t>、样式绑定</a:t>
              </a:r>
              <a:endParaRPr lang="en-US" altLang="zh-CN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89760" y="2465107"/>
            <a:ext cx="4543425" cy="880267"/>
            <a:chOff x="838200" y="3016251"/>
            <a:chExt cx="4543425" cy="880267"/>
          </a:xfrm>
        </p:grpSpPr>
        <p:sp>
          <p:nvSpPr>
            <p:cNvPr id="13" name="文本框 12"/>
            <p:cNvSpPr txBox="1"/>
            <p:nvPr/>
          </p:nvSpPr>
          <p:spPr>
            <a:xfrm>
              <a:off x="878026" y="3016251"/>
              <a:ext cx="3643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2-6</a:t>
              </a:r>
              <a:r>
                <a:rPr lang="zh-CN" altLang="en-US" dirty="0" smtClean="0"/>
                <a:t>、表单控件绑定</a:t>
              </a:r>
              <a:endParaRPr lang="zh-CN" altLang="en-US" dirty="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420268"/>
              <a:ext cx="4543425" cy="476250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34" y="4173972"/>
            <a:ext cx="55530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1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89556" y="1605635"/>
            <a:ext cx="693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、安装</a:t>
            </a:r>
            <a:r>
              <a:rPr lang="en-US" altLang="zh-CN" dirty="0" smtClean="0"/>
              <a:t>fis3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89556" y="2327584"/>
            <a:ext cx="693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、新建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89556" y="3030811"/>
            <a:ext cx="693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、配置</a:t>
            </a:r>
            <a:r>
              <a:rPr lang="en-US" altLang="zh-CN" dirty="0" smtClean="0"/>
              <a:t>fis3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89556" y="3758468"/>
            <a:ext cx="693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、编译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89556" y="4512459"/>
            <a:ext cx="693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、产出效果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5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127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新手使用</vt:lpstr>
      <vt:lpstr>效果预览</vt:lpstr>
      <vt:lpstr>语法规则</vt:lpstr>
      <vt:lpstr>语法规则</vt:lpstr>
      <vt:lpstr>语法规则</vt:lpstr>
      <vt:lpstr>进阶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夏天的蚂蚱</dc:creator>
  <cp:lastModifiedBy>Shuai Wang(王帅1)</cp:lastModifiedBy>
  <cp:revision>132</cp:revision>
  <dcterms:created xsi:type="dcterms:W3CDTF">2017-05-07T08:04:53Z</dcterms:created>
  <dcterms:modified xsi:type="dcterms:W3CDTF">2017-05-08T10:57:32Z</dcterms:modified>
</cp:coreProperties>
</file>