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9975-E5B6-4294-A276-11BD735715C8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ADDB-9128-4999-A385-ACBDF06FC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42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9975-E5B6-4294-A276-11BD735715C8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ADDB-9128-4999-A385-ACBDF06FC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88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9975-E5B6-4294-A276-11BD735715C8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ADDB-9128-4999-A385-ACBDF06FC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67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9975-E5B6-4294-A276-11BD735715C8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ADDB-9128-4999-A385-ACBDF06FC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60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9975-E5B6-4294-A276-11BD735715C8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ADDB-9128-4999-A385-ACBDF06FC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68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9975-E5B6-4294-A276-11BD735715C8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ADDB-9128-4999-A385-ACBDF06FC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08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9975-E5B6-4294-A276-11BD735715C8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ADDB-9128-4999-A385-ACBDF06FC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19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9975-E5B6-4294-A276-11BD735715C8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ADDB-9128-4999-A385-ACBDF06FC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46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9975-E5B6-4294-A276-11BD735715C8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ADDB-9128-4999-A385-ACBDF06FC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01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9975-E5B6-4294-A276-11BD735715C8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ADDB-9128-4999-A385-ACBDF06FC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32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9975-E5B6-4294-A276-11BD735715C8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ADDB-9128-4999-A385-ACBDF06FC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15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99975-E5B6-4294-A276-11BD735715C8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0ADDB-9128-4999-A385-ACBDF06FC4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17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40666" y="605307"/>
            <a:ext cx="9144000" cy="505496"/>
          </a:xfrm>
        </p:spPr>
        <p:txBody>
          <a:bodyPr/>
          <a:lstStyle/>
          <a:p>
            <a:r>
              <a:rPr lang="zh-CN" altLang="en-US" dirty="0" smtClean="0"/>
              <a:t>页面数据更新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37635" y="1777285"/>
            <a:ext cx="4026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jQuery</a:t>
            </a:r>
            <a:r>
              <a:rPr lang="zh-CN" altLang="en-US" dirty="0" smtClean="0"/>
              <a:t>通过一些行为触发（如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请求）获取新数据，</a:t>
            </a:r>
            <a:r>
              <a:rPr lang="zh-CN" altLang="en-US" dirty="0" smtClean="0"/>
              <a:t>获取到相关的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节点，把数据替换掉；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108880" y="1777285"/>
            <a:ext cx="4026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内置指令绑定数据到模板中，当数据发生改变时，会通过</a:t>
            </a:r>
            <a:r>
              <a:rPr lang="en-US" altLang="zh-CN" dirty="0" smtClean="0"/>
              <a:t>VM</a:t>
            </a:r>
            <a:r>
              <a:rPr lang="zh-CN" altLang="en-US" dirty="0" smtClean="0"/>
              <a:t>层自动更新先关数据。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108880" y="3515933"/>
            <a:ext cx="4026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jQuery</a:t>
            </a:r>
            <a:r>
              <a:rPr lang="zh-CN" altLang="en-US" dirty="0" smtClean="0"/>
              <a:t>通过一些行为触发（如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请求）获取新数据，</a:t>
            </a:r>
            <a:r>
              <a:rPr lang="zh-CN" altLang="en-US" dirty="0" smtClean="0"/>
              <a:t>获取到相关的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节点，把数据替换掉；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046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40666" y="605307"/>
            <a:ext cx="9144000" cy="505496"/>
          </a:xfrm>
        </p:spPr>
        <p:txBody>
          <a:bodyPr/>
          <a:lstStyle/>
          <a:p>
            <a:r>
              <a:rPr lang="zh-CN" altLang="en-US" dirty="0" smtClean="0"/>
              <a:t>页面事件绑定触发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37635" y="1777285"/>
            <a:ext cx="4026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jQuery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结构</a:t>
            </a:r>
            <a:r>
              <a:rPr lang="en-US" altLang="zh-CN" dirty="0" smtClean="0"/>
              <a:t>ready</a:t>
            </a:r>
            <a:r>
              <a:rPr lang="zh-CN" altLang="en-US" dirty="0" smtClean="0"/>
              <a:t>后，获取节点统一绑定相关事件，在用户触发相应动作时，绑定的事件会触发执行。</a:t>
            </a:r>
            <a:endParaRPr lang="en-US" altLang="zh-CN" dirty="0" smtClean="0"/>
          </a:p>
          <a:p>
            <a:r>
              <a:rPr lang="zh-CN" altLang="en-US" dirty="0" smtClean="0"/>
              <a:t>符合页面结构层、行为层分离的标准。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108880" y="1777285"/>
            <a:ext cx="40267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内置指令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v-on:click</a:t>
            </a:r>
            <a:r>
              <a:rPr lang="en-US" altLang="zh-CN" dirty="0" smtClean="0"/>
              <a:t>)</a:t>
            </a:r>
            <a:r>
              <a:rPr lang="zh-CN" altLang="en-US" dirty="0" smtClean="0"/>
              <a:t>绑定事件到到模板中，相关的方法只能在创建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应用或者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是声明到</a:t>
            </a:r>
            <a:r>
              <a:rPr lang="en-US" altLang="zh-CN" dirty="0" smtClean="0"/>
              <a:t>methods</a:t>
            </a:r>
            <a:r>
              <a:rPr lang="zh-CN" altLang="en-US" dirty="0" smtClean="0"/>
              <a:t>中。当用户触发相应动作时，绑定的方法会触发执行。</a:t>
            </a:r>
            <a:endParaRPr lang="en-US" altLang="zh-CN" dirty="0" smtClean="0"/>
          </a:p>
          <a:p>
            <a:r>
              <a:rPr lang="zh-CN" altLang="en-US" dirty="0" smtClean="0"/>
              <a:t>把方法绑定添加到相应的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节点上，对于后期维护修改也会带来不便，相当于传统开发中把事件直接绑定到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上。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8768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40666" y="605307"/>
            <a:ext cx="9144000" cy="505496"/>
          </a:xfrm>
        </p:spPr>
        <p:txBody>
          <a:bodyPr/>
          <a:lstStyle/>
          <a:p>
            <a:r>
              <a:rPr lang="zh-CN" altLang="en-US" dirty="0" smtClean="0"/>
              <a:t>条件渲染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37635" y="1777285"/>
            <a:ext cx="4026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jQuery</a:t>
            </a:r>
            <a:r>
              <a:rPr lang="zh-CN" altLang="en-US" dirty="0" smtClean="0"/>
              <a:t>只能是获取相关控制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节点，在符合展示的情况下通过改变相应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的样式进行展示和隐藏。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108880" y="1777285"/>
            <a:ext cx="4026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内置指令</a:t>
            </a:r>
            <a:r>
              <a:rPr lang="en-US" altLang="zh-CN" dirty="0" smtClean="0"/>
              <a:t>(v-if/v-show)</a:t>
            </a:r>
            <a:r>
              <a:rPr lang="zh-CN" altLang="en-US" dirty="0" smtClean="0"/>
              <a:t>绑定到模板中，</a:t>
            </a:r>
            <a:r>
              <a:rPr lang="zh-CN" altLang="en-US" dirty="0"/>
              <a:t>当</a:t>
            </a:r>
            <a:r>
              <a:rPr lang="zh-CN" altLang="en-US" dirty="0" smtClean="0"/>
              <a:t>数据发生改变时，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会自动判断相关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节点是应该展示还是隐藏，并应用相应的样式。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498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40666" y="605307"/>
            <a:ext cx="9144000" cy="505496"/>
          </a:xfrm>
        </p:spPr>
        <p:txBody>
          <a:bodyPr/>
          <a:lstStyle/>
          <a:p>
            <a:r>
              <a:rPr lang="zh-CN" altLang="en-US" dirty="0"/>
              <a:t>列表</a:t>
            </a:r>
            <a:r>
              <a:rPr lang="zh-CN" altLang="en-US" dirty="0" smtClean="0"/>
              <a:t>渲染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37635" y="1777285"/>
            <a:ext cx="4026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jQuery</a:t>
            </a:r>
            <a:r>
              <a:rPr lang="zh-CN" altLang="en-US" dirty="0" smtClean="0"/>
              <a:t>通过数据做遍历拼接模板字符串，然后将相关的模板转化成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添加到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树的相应位置。一堆字符串看起来费劲儿，不好维护修改。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108880" y="1777285"/>
            <a:ext cx="4026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内置指令</a:t>
            </a:r>
            <a:r>
              <a:rPr lang="en-US" altLang="zh-CN" dirty="0" smtClean="0"/>
              <a:t>(v-for)</a:t>
            </a:r>
            <a:r>
              <a:rPr lang="zh-CN" altLang="en-US" dirty="0" smtClean="0"/>
              <a:t>直接在模板文件中用标准的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语法绑定相关数据，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会自动按照指定的规则去遍历数据做展示。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948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333</Words>
  <Application>Microsoft Office PowerPoint</Application>
  <PresentationFormat>宽屏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夏天的蚂蚱</dc:creator>
  <cp:lastModifiedBy>夏天的蚂蚱</cp:lastModifiedBy>
  <cp:revision>23</cp:revision>
  <dcterms:created xsi:type="dcterms:W3CDTF">2017-05-07T08:04:53Z</dcterms:created>
  <dcterms:modified xsi:type="dcterms:W3CDTF">2017-05-07T09:18:30Z</dcterms:modified>
</cp:coreProperties>
</file>