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5" r:id="rId2"/>
    <p:sldId id="310" r:id="rId3"/>
    <p:sldId id="311" r:id="rId4"/>
    <p:sldId id="312" r:id="rId5"/>
    <p:sldId id="313" r:id="rId6"/>
    <p:sldId id="314" r:id="rId7"/>
    <p:sldId id="315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6471" autoAdjust="0"/>
  </p:normalViewPr>
  <p:slideViewPr>
    <p:cSldViewPr>
      <p:cViewPr>
        <p:scale>
          <a:sx n="84" d="100"/>
          <a:sy n="84" d="100"/>
        </p:scale>
        <p:origin x="-155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02F78-9693-44B4-B693-B06FDDC80161}" type="doc">
      <dgm:prSet loTypeId="urn:microsoft.com/office/officeart/2005/8/layout/list1" loCatId="list" qsTypeId="urn:microsoft.com/office/officeart/2005/8/quickstyle/simple1#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15AD60CE-9640-41CB-B9E0-8E1CFF2DC4AB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菜单权限控制表结构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93066753-0A4A-4A03-B154-8808E05C7879}" type="parTrans" cxnId="{CA546CBF-03DD-43E8-A964-6C548F19FC4B}">
      <dgm:prSet/>
      <dgm:spPr/>
      <dgm:t>
        <a:bodyPr/>
        <a:lstStyle/>
        <a:p>
          <a:pPr algn="l"/>
          <a:endParaRPr lang="zh-CN" altLang="en-US"/>
        </a:p>
      </dgm:t>
    </dgm:pt>
    <dgm:pt modelId="{A4099B98-2D37-4749-828A-93867F77AB4A}" type="sibTrans" cxnId="{CA546CBF-03DD-43E8-A964-6C548F19FC4B}">
      <dgm:prSet/>
      <dgm:spPr/>
      <dgm:t>
        <a:bodyPr/>
        <a:lstStyle/>
        <a:p>
          <a:pPr algn="l"/>
          <a:endParaRPr lang="zh-CN" altLang="en-US"/>
        </a:p>
      </dgm:t>
    </dgm:pt>
    <dgm:pt modelId="{FBFF0CB9-8608-4AC0-9F79-BFDC697A771E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基础模块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F732C474-CBF2-436E-9E9B-DE8D7B35A9D4}" type="parTrans" cxnId="{435FC1D7-E333-4EDD-A150-DC1F632F4B8E}">
      <dgm:prSet/>
      <dgm:spPr/>
      <dgm:t>
        <a:bodyPr/>
        <a:lstStyle/>
        <a:p>
          <a:pPr algn="l"/>
          <a:endParaRPr lang="zh-CN" altLang="en-US"/>
        </a:p>
      </dgm:t>
    </dgm:pt>
    <dgm:pt modelId="{AAA5D564-EEC6-4DB9-BB60-BA39999EBE22}" type="sibTrans" cxnId="{435FC1D7-E333-4EDD-A150-DC1F632F4B8E}">
      <dgm:prSet/>
      <dgm:spPr/>
      <dgm:t>
        <a:bodyPr/>
        <a:lstStyle/>
        <a:p>
          <a:pPr algn="l"/>
          <a:endParaRPr lang="zh-CN" altLang="en-US"/>
        </a:p>
      </dgm:t>
    </dgm:pt>
    <dgm:pt modelId="{62305765-7BB7-4CA0-9AEB-97E232AB26D1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树形结构展示</a:t>
          </a:r>
          <a:endParaRPr lang="en-US" altLang="zh-CN" sz="24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F6DAC6E4-D1C1-422C-99E0-7BB9D77153DC}" type="parTrans" cxnId="{BE2B0171-1260-4ED8-9265-F182AB571559}">
      <dgm:prSet/>
      <dgm:spPr/>
      <dgm:t>
        <a:bodyPr/>
        <a:lstStyle/>
        <a:p>
          <a:pPr algn="l"/>
          <a:endParaRPr lang="zh-CN" altLang="en-US"/>
        </a:p>
      </dgm:t>
    </dgm:pt>
    <dgm:pt modelId="{C423A2AC-0C2B-454B-9989-1F94D0DA47D7}" type="sibTrans" cxnId="{BE2B0171-1260-4ED8-9265-F182AB571559}">
      <dgm:prSet/>
      <dgm:spPr/>
      <dgm:t>
        <a:bodyPr/>
        <a:lstStyle/>
        <a:p>
          <a:pPr algn="l"/>
          <a:endParaRPr lang="zh-CN" altLang="en-US"/>
        </a:p>
      </dgm:t>
    </dgm:pt>
    <dgm:pt modelId="{67B0F892-A611-4F26-B651-84C29C3F9282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打包注意事项</a:t>
          </a:r>
          <a:endParaRPr lang="en-US" altLang="zh-CN" sz="24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20D173E8-4D69-481F-B1D2-668E17987662}" type="parTrans" cxnId="{2675FDF2-0FD8-4552-B382-3E67C41958A9}">
      <dgm:prSet/>
      <dgm:spPr/>
      <dgm:t>
        <a:bodyPr/>
        <a:lstStyle/>
        <a:p>
          <a:endParaRPr lang="zh-CN" altLang="en-US"/>
        </a:p>
      </dgm:t>
    </dgm:pt>
    <dgm:pt modelId="{CF3A28AE-11C0-4487-9C49-B601BF2A06DE}" type="sibTrans" cxnId="{2675FDF2-0FD8-4552-B382-3E67C41958A9}">
      <dgm:prSet/>
      <dgm:spPr/>
      <dgm:t>
        <a:bodyPr/>
        <a:lstStyle/>
        <a:p>
          <a:endParaRPr lang="zh-CN" altLang="en-US"/>
        </a:p>
      </dgm:t>
    </dgm:pt>
    <dgm:pt modelId="{A46E04D9-5D17-4CE8-9215-655EC7EE79C8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使用说明</a:t>
          </a:r>
          <a:endParaRPr lang="en-US" altLang="zh-CN" sz="24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C8682385-2817-4A87-BDB1-C17D2F11424F}" type="parTrans" cxnId="{6245BFC2-39CB-408D-A64E-04D47E220937}">
      <dgm:prSet/>
      <dgm:spPr/>
      <dgm:t>
        <a:bodyPr/>
        <a:lstStyle/>
        <a:p>
          <a:endParaRPr lang="zh-CN" altLang="en-US"/>
        </a:p>
      </dgm:t>
    </dgm:pt>
    <dgm:pt modelId="{28746E6F-0D20-46F8-B605-38760B4CEBC4}" type="sibTrans" cxnId="{6245BFC2-39CB-408D-A64E-04D47E220937}">
      <dgm:prSet/>
      <dgm:spPr/>
      <dgm:t>
        <a:bodyPr/>
        <a:lstStyle/>
        <a:p>
          <a:endParaRPr lang="zh-CN" altLang="en-US"/>
        </a:p>
      </dgm:t>
    </dgm:pt>
    <dgm:pt modelId="{763BFA2D-B4C4-46D5-89D6-52926645A2BA}" type="pres">
      <dgm:prSet presAssocID="{C4B02F78-9693-44B4-B693-B06FDDC801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59F266-7409-47C2-BABF-98BFDC80B4EC}" type="pres">
      <dgm:prSet presAssocID="{15AD60CE-9640-41CB-B9E0-8E1CFF2DC4AB}" presName="parentLin" presStyleCnt="0"/>
      <dgm:spPr/>
    </dgm:pt>
    <dgm:pt modelId="{0483CD1C-E6C8-4811-8663-50940ECAEA03}" type="pres">
      <dgm:prSet presAssocID="{15AD60CE-9640-41CB-B9E0-8E1CFF2DC4A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B06F23D-3BCD-450B-8DB3-04E2B08302E3}" type="pres">
      <dgm:prSet presAssocID="{15AD60CE-9640-41CB-B9E0-8E1CFF2DC4AB}" presName="parentText" presStyleLbl="node1" presStyleIdx="0" presStyleCnt="5" custScaleX="9736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F56A1-D07C-42C5-89E4-AF160CA87A85}" type="pres">
      <dgm:prSet presAssocID="{15AD60CE-9640-41CB-B9E0-8E1CFF2DC4AB}" presName="negativeSpace" presStyleCnt="0"/>
      <dgm:spPr/>
    </dgm:pt>
    <dgm:pt modelId="{FEB6760A-C286-4161-B2E4-458E68C6AA1F}" type="pres">
      <dgm:prSet presAssocID="{15AD60CE-9640-41CB-B9E0-8E1CFF2DC4AB}" presName="childText" presStyleLbl="conFgAcc1" presStyleIdx="0" presStyleCnt="5">
        <dgm:presLayoutVars>
          <dgm:bulletEnabled val="1"/>
        </dgm:presLayoutVars>
      </dgm:prSet>
      <dgm:spPr/>
    </dgm:pt>
    <dgm:pt modelId="{DE503F48-4250-4831-9D1A-5BD516D9A514}" type="pres">
      <dgm:prSet presAssocID="{A4099B98-2D37-4749-828A-93867F77AB4A}" presName="spaceBetweenRectangles" presStyleCnt="0"/>
      <dgm:spPr/>
    </dgm:pt>
    <dgm:pt modelId="{DDDEF948-AC62-4067-9D98-E01F15C457DD}" type="pres">
      <dgm:prSet presAssocID="{FBFF0CB9-8608-4AC0-9F79-BFDC697A771E}" presName="parentLin" presStyleCnt="0"/>
      <dgm:spPr/>
    </dgm:pt>
    <dgm:pt modelId="{25CE1A4B-E807-4CB4-8E72-E0CEC95289B0}" type="pres">
      <dgm:prSet presAssocID="{FBFF0CB9-8608-4AC0-9F79-BFDC697A771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9D220A3E-0F82-4B09-9505-E42CE4ABC62A}" type="pres">
      <dgm:prSet presAssocID="{FBFF0CB9-8608-4AC0-9F79-BFDC697A771E}" presName="parentText" presStyleLbl="node1" presStyleIdx="1" presStyleCnt="5" custScaleX="9736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4C3702-1D50-47C4-BE3E-356850B05F5D}" type="pres">
      <dgm:prSet presAssocID="{FBFF0CB9-8608-4AC0-9F79-BFDC697A771E}" presName="negativeSpace" presStyleCnt="0"/>
      <dgm:spPr/>
    </dgm:pt>
    <dgm:pt modelId="{E0C1F86A-237B-4322-9128-6D64203EE9D4}" type="pres">
      <dgm:prSet presAssocID="{FBFF0CB9-8608-4AC0-9F79-BFDC697A771E}" presName="childText" presStyleLbl="conFgAcc1" presStyleIdx="1" presStyleCnt="5">
        <dgm:presLayoutVars>
          <dgm:bulletEnabled val="1"/>
        </dgm:presLayoutVars>
      </dgm:prSet>
      <dgm:spPr/>
    </dgm:pt>
    <dgm:pt modelId="{007AFF03-DC4A-4423-8665-0F096CFACA56}" type="pres">
      <dgm:prSet presAssocID="{AAA5D564-EEC6-4DB9-BB60-BA39999EBE22}" presName="spaceBetweenRectangles" presStyleCnt="0"/>
      <dgm:spPr/>
    </dgm:pt>
    <dgm:pt modelId="{3E59AE05-5503-41F0-892F-F292D740B312}" type="pres">
      <dgm:prSet presAssocID="{62305765-7BB7-4CA0-9AEB-97E232AB26D1}" presName="parentLin" presStyleCnt="0"/>
      <dgm:spPr/>
    </dgm:pt>
    <dgm:pt modelId="{E44ACE68-8B97-4917-9A9D-4B56CBA5317A}" type="pres">
      <dgm:prSet presAssocID="{62305765-7BB7-4CA0-9AEB-97E232AB26D1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67309E47-6C7E-4019-835A-D929ADD8D37A}" type="pres">
      <dgm:prSet presAssocID="{62305765-7BB7-4CA0-9AEB-97E232AB26D1}" presName="parentText" presStyleLbl="node1" presStyleIdx="2" presStyleCnt="5" custScaleX="98722" custLinFactNeighborX="6465" custLinFactNeighborY="47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5A7D9-6E70-4C16-A357-B47B0754F45C}" type="pres">
      <dgm:prSet presAssocID="{62305765-7BB7-4CA0-9AEB-97E232AB26D1}" presName="negativeSpace" presStyleCnt="0"/>
      <dgm:spPr/>
    </dgm:pt>
    <dgm:pt modelId="{75C323D0-BDD0-4820-BCC3-04F5329811F0}" type="pres">
      <dgm:prSet presAssocID="{62305765-7BB7-4CA0-9AEB-97E232AB26D1}" presName="childText" presStyleLbl="conFgAcc1" presStyleIdx="2" presStyleCnt="5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3CBFA39-3FC0-4E3A-B634-6F3846C6AACA}" type="pres">
      <dgm:prSet presAssocID="{C423A2AC-0C2B-454B-9989-1F94D0DA47D7}" presName="spaceBetweenRectangles" presStyleCnt="0"/>
      <dgm:spPr/>
    </dgm:pt>
    <dgm:pt modelId="{E22180AE-B9D3-4627-A304-618A7FF13668}" type="pres">
      <dgm:prSet presAssocID="{67B0F892-A611-4F26-B651-84C29C3F9282}" presName="parentLin" presStyleCnt="0"/>
      <dgm:spPr/>
    </dgm:pt>
    <dgm:pt modelId="{99208D17-B478-4387-8984-AA193AD83594}" type="pres">
      <dgm:prSet presAssocID="{67B0F892-A611-4F26-B651-84C29C3F9282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675553D6-E247-42CD-8C6D-75696CE912E1}" type="pres">
      <dgm:prSet presAssocID="{67B0F892-A611-4F26-B651-84C29C3F928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6DFC88-CF1D-4D0D-899E-C5299D2D06DB}" type="pres">
      <dgm:prSet presAssocID="{67B0F892-A611-4F26-B651-84C29C3F9282}" presName="negativeSpace" presStyleCnt="0"/>
      <dgm:spPr/>
    </dgm:pt>
    <dgm:pt modelId="{FA1E8DDE-7BD0-4C86-918B-E584A17D6F4A}" type="pres">
      <dgm:prSet presAssocID="{67B0F892-A611-4F26-B651-84C29C3F9282}" presName="childText" presStyleLbl="conFgAcc1" presStyleIdx="3" presStyleCnt="5">
        <dgm:presLayoutVars>
          <dgm:bulletEnabled val="1"/>
        </dgm:presLayoutVars>
      </dgm:prSet>
      <dgm:spPr/>
    </dgm:pt>
    <dgm:pt modelId="{15347B11-C3A9-48E8-BA2C-F5164B86859A}" type="pres">
      <dgm:prSet presAssocID="{CF3A28AE-11C0-4487-9C49-B601BF2A06DE}" presName="spaceBetweenRectangles" presStyleCnt="0"/>
      <dgm:spPr/>
    </dgm:pt>
    <dgm:pt modelId="{C8C7F943-ECBE-490A-8EAC-C1184052A9CE}" type="pres">
      <dgm:prSet presAssocID="{A46E04D9-5D17-4CE8-9215-655EC7EE79C8}" presName="parentLin" presStyleCnt="0"/>
      <dgm:spPr/>
    </dgm:pt>
    <dgm:pt modelId="{178A2A85-BAB0-4945-8193-A241B25660D2}" type="pres">
      <dgm:prSet presAssocID="{A46E04D9-5D17-4CE8-9215-655EC7EE79C8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1514B501-1297-4DDC-953C-2533071A0F99}" type="pres">
      <dgm:prSet presAssocID="{A46E04D9-5D17-4CE8-9215-655EC7EE79C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3DD4B1-3D0C-4C81-9C58-E21F30DE5B27}" type="pres">
      <dgm:prSet presAssocID="{A46E04D9-5D17-4CE8-9215-655EC7EE79C8}" presName="negativeSpace" presStyleCnt="0"/>
      <dgm:spPr/>
    </dgm:pt>
    <dgm:pt modelId="{EE1DF284-A965-455E-932E-F32BE919344E}" type="pres">
      <dgm:prSet presAssocID="{A46E04D9-5D17-4CE8-9215-655EC7EE79C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1BC7B20-E7C5-49AC-9CD6-E1881FDFF2C2}" type="presOf" srcId="{C4B02F78-9693-44B4-B693-B06FDDC80161}" destId="{763BFA2D-B4C4-46D5-89D6-52926645A2BA}" srcOrd="0" destOrd="0" presId="urn:microsoft.com/office/officeart/2005/8/layout/list1"/>
    <dgm:cxn modelId="{92FC5D82-A98A-4A71-8D23-93812E1D68D9}" type="presOf" srcId="{FBFF0CB9-8608-4AC0-9F79-BFDC697A771E}" destId="{9D220A3E-0F82-4B09-9505-E42CE4ABC62A}" srcOrd="1" destOrd="0" presId="urn:microsoft.com/office/officeart/2005/8/layout/list1"/>
    <dgm:cxn modelId="{BE2B0171-1260-4ED8-9265-F182AB571559}" srcId="{C4B02F78-9693-44B4-B693-B06FDDC80161}" destId="{62305765-7BB7-4CA0-9AEB-97E232AB26D1}" srcOrd="2" destOrd="0" parTransId="{F6DAC6E4-D1C1-422C-99E0-7BB9D77153DC}" sibTransId="{C423A2AC-0C2B-454B-9989-1F94D0DA47D7}"/>
    <dgm:cxn modelId="{57F9CFED-75D2-45AB-A442-63D79A944505}" type="presOf" srcId="{67B0F892-A611-4F26-B651-84C29C3F9282}" destId="{675553D6-E247-42CD-8C6D-75696CE912E1}" srcOrd="1" destOrd="0" presId="urn:microsoft.com/office/officeart/2005/8/layout/list1"/>
    <dgm:cxn modelId="{0306BF8B-FD74-451D-9C07-535C5ECD7FB8}" type="presOf" srcId="{15AD60CE-9640-41CB-B9E0-8E1CFF2DC4AB}" destId="{0483CD1C-E6C8-4811-8663-50940ECAEA03}" srcOrd="0" destOrd="0" presId="urn:microsoft.com/office/officeart/2005/8/layout/list1"/>
    <dgm:cxn modelId="{B4FE1B10-25E9-41FE-896A-6AF222A06FF5}" type="presOf" srcId="{FBFF0CB9-8608-4AC0-9F79-BFDC697A771E}" destId="{25CE1A4B-E807-4CB4-8E72-E0CEC95289B0}" srcOrd="0" destOrd="0" presId="urn:microsoft.com/office/officeart/2005/8/layout/list1"/>
    <dgm:cxn modelId="{8D3A54CC-8EA7-4D0B-9CA0-2CCED5976702}" type="presOf" srcId="{67B0F892-A611-4F26-B651-84C29C3F9282}" destId="{99208D17-B478-4387-8984-AA193AD83594}" srcOrd="0" destOrd="0" presId="urn:microsoft.com/office/officeart/2005/8/layout/list1"/>
    <dgm:cxn modelId="{6245BFC2-39CB-408D-A64E-04D47E220937}" srcId="{C4B02F78-9693-44B4-B693-B06FDDC80161}" destId="{A46E04D9-5D17-4CE8-9215-655EC7EE79C8}" srcOrd="4" destOrd="0" parTransId="{C8682385-2817-4A87-BDB1-C17D2F11424F}" sibTransId="{28746E6F-0D20-46F8-B605-38760B4CEBC4}"/>
    <dgm:cxn modelId="{2675FDF2-0FD8-4552-B382-3E67C41958A9}" srcId="{C4B02F78-9693-44B4-B693-B06FDDC80161}" destId="{67B0F892-A611-4F26-B651-84C29C3F9282}" srcOrd="3" destOrd="0" parTransId="{20D173E8-4D69-481F-B1D2-668E17987662}" sibTransId="{CF3A28AE-11C0-4487-9C49-B601BF2A06DE}"/>
    <dgm:cxn modelId="{CA546CBF-03DD-43E8-A964-6C548F19FC4B}" srcId="{C4B02F78-9693-44B4-B693-B06FDDC80161}" destId="{15AD60CE-9640-41CB-B9E0-8E1CFF2DC4AB}" srcOrd="0" destOrd="0" parTransId="{93066753-0A4A-4A03-B154-8808E05C7879}" sibTransId="{A4099B98-2D37-4749-828A-93867F77AB4A}"/>
    <dgm:cxn modelId="{435FC1D7-E333-4EDD-A150-DC1F632F4B8E}" srcId="{C4B02F78-9693-44B4-B693-B06FDDC80161}" destId="{FBFF0CB9-8608-4AC0-9F79-BFDC697A771E}" srcOrd="1" destOrd="0" parTransId="{F732C474-CBF2-436E-9E9B-DE8D7B35A9D4}" sibTransId="{AAA5D564-EEC6-4DB9-BB60-BA39999EBE22}"/>
    <dgm:cxn modelId="{9CF3BDB8-DD93-4FAC-9D38-1F0AF49FE98F}" type="presOf" srcId="{62305765-7BB7-4CA0-9AEB-97E232AB26D1}" destId="{67309E47-6C7E-4019-835A-D929ADD8D37A}" srcOrd="1" destOrd="0" presId="urn:microsoft.com/office/officeart/2005/8/layout/list1"/>
    <dgm:cxn modelId="{F6380E47-843D-4306-BA54-82EEEC2365C4}" type="presOf" srcId="{A46E04D9-5D17-4CE8-9215-655EC7EE79C8}" destId="{178A2A85-BAB0-4945-8193-A241B25660D2}" srcOrd="0" destOrd="0" presId="urn:microsoft.com/office/officeart/2005/8/layout/list1"/>
    <dgm:cxn modelId="{5ED3E5F4-18BB-480B-B892-EA4CBA2C4807}" type="presOf" srcId="{A46E04D9-5D17-4CE8-9215-655EC7EE79C8}" destId="{1514B501-1297-4DDC-953C-2533071A0F99}" srcOrd="1" destOrd="0" presId="urn:microsoft.com/office/officeart/2005/8/layout/list1"/>
    <dgm:cxn modelId="{542BE275-82F2-4A18-AF7C-D0975C46D97A}" type="presOf" srcId="{15AD60CE-9640-41CB-B9E0-8E1CFF2DC4AB}" destId="{FB06F23D-3BCD-450B-8DB3-04E2B08302E3}" srcOrd="1" destOrd="0" presId="urn:microsoft.com/office/officeart/2005/8/layout/list1"/>
    <dgm:cxn modelId="{30060B83-912A-43AB-94FB-562810B266D1}" type="presOf" srcId="{62305765-7BB7-4CA0-9AEB-97E232AB26D1}" destId="{E44ACE68-8B97-4917-9A9D-4B56CBA5317A}" srcOrd="0" destOrd="0" presId="urn:microsoft.com/office/officeart/2005/8/layout/list1"/>
    <dgm:cxn modelId="{529205FE-9B3E-4CA5-985C-21CAC759C473}" type="presParOf" srcId="{763BFA2D-B4C4-46D5-89D6-52926645A2BA}" destId="{C359F266-7409-47C2-BABF-98BFDC80B4EC}" srcOrd="0" destOrd="0" presId="urn:microsoft.com/office/officeart/2005/8/layout/list1"/>
    <dgm:cxn modelId="{DC9D70B7-A8C7-41C2-A4D0-9DF0C4D9308F}" type="presParOf" srcId="{C359F266-7409-47C2-BABF-98BFDC80B4EC}" destId="{0483CD1C-E6C8-4811-8663-50940ECAEA03}" srcOrd="0" destOrd="0" presId="urn:microsoft.com/office/officeart/2005/8/layout/list1"/>
    <dgm:cxn modelId="{004C4C81-C307-4015-BF8D-F26CEEE354CA}" type="presParOf" srcId="{C359F266-7409-47C2-BABF-98BFDC80B4EC}" destId="{FB06F23D-3BCD-450B-8DB3-04E2B08302E3}" srcOrd="1" destOrd="0" presId="urn:microsoft.com/office/officeart/2005/8/layout/list1"/>
    <dgm:cxn modelId="{A02DE188-4328-46CE-99F5-E08994F1D3B9}" type="presParOf" srcId="{763BFA2D-B4C4-46D5-89D6-52926645A2BA}" destId="{834F56A1-D07C-42C5-89E4-AF160CA87A85}" srcOrd="1" destOrd="0" presId="urn:microsoft.com/office/officeart/2005/8/layout/list1"/>
    <dgm:cxn modelId="{960F3374-019D-4DF8-B0D7-824D4CBFD6DF}" type="presParOf" srcId="{763BFA2D-B4C4-46D5-89D6-52926645A2BA}" destId="{FEB6760A-C286-4161-B2E4-458E68C6AA1F}" srcOrd="2" destOrd="0" presId="urn:microsoft.com/office/officeart/2005/8/layout/list1"/>
    <dgm:cxn modelId="{204AC3EF-7B98-4298-9ABB-FEE50B8DB26D}" type="presParOf" srcId="{763BFA2D-B4C4-46D5-89D6-52926645A2BA}" destId="{DE503F48-4250-4831-9D1A-5BD516D9A514}" srcOrd="3" destOrd="0" presId="urn:microsoft.com/office/officeart/2005/8/layout/list1"/>
    <dgm:cxn modelId="{8B41AED2-5F18-4126-9E2B-0D6BC42AEA05}" type="presParOf" srcId="{763BFA2D-B4C4-46D5-89D6-52926645A2BA}" destId="{DDDEF948-AC62-4067-9D98-E01F15C457DD}" srcOrd="4" destOrd="0" presId="urn:microsoft.com/office/officeart/2005/8/layout/list1"/>
    <dgm:cxn modelId="{3D527AD6-C848-46A2-967A-758534B06332}" type="presParOf" srcId="{DDDEF948-AC62-4067-9D98-E01F15C457DD}" destId="{25CE1A4B-E807-4CB4-8E72-E0CEC95289B0}" srcOrd="0" destOrd="0" presId="urn:microsoft.com/office/officeart/2005/8/layout/list1"/>
    <dgm:cxn modelId="{F65CAD6F-E729-4879-BCAD-D3F480E10B09}" type="presParOf" srcId="{DDDEF948-AC62-4067-9D98-E01F15C457DD}" destId="{9D220A3E-0F82-4B09-9505-E42CE4ABC62A}" srcOrd="1" destOrd="0" presId="urn:microsoft.com/office/officeart/2005/8/layout/list1"/>
    <dgm:cxn modelId="{4317CDF2-936C-4B5E-BA79-E3463E244391}" type="presParOf" srcId="{763BFA2D-B4C4-46D5-89D6-52926645A2BA}" destId="{3C4C3702-1D50-47C4-BE3E-356850B05F5D}" srcOrd="5" destOrd="0" presId="urn:microsoft.com/office/officeart/2005/8/layout/list1"/>
    <dgm:cxn modelId="{8F4FCE67-CF43-48C9-A755-AE409FE26265}" type="presParOf" srcId="{763BFA2D-B4C4-46D5-89D6-52926645A2BA}" destId="{E0C1F86A-237B-4322-9128-6D64203EE9D4}" srcOrd="6" destOrd="0" presId="urn:microsoft.com/office/officeart/2005/8/layout/list1"/>
    <dgm:cxn modelId="{FBC91A5F-7377-43E4-9B51-FBA7AEA0C143}" type="presParOf" srcId="{763BFA2D-B4C4-46D5-89D6-52926645A2BA}" destId="{007AFF03-DC4A-4423-8665-0F096CFACA56}" srcOrd="7" destOrd="0" presId="urn:microsoft.com/office/officeart/2005/8/layout/list1"/>
    <dgm:cxn modelId="{C2824F3C-2F14-46C8-9146-BF31F5BB3A2B}" type="presParOf" srcId="{763BFA2D-B4C4-46D5-89D6-52926645A2BA}" destId="{3E59AE05-5503-41F0-892F-F292D740B312}" srcOrd="8" destOrd="0" presId="urn:microsoft.com/office/officeart/2005/8/layout/list1"/>
    <dgm:cxn modelId="{961D2B0A-8621-4766-87E8-C3B1AC97180F}" type="presParOf" srcId="{3E59AE05-5503-41F0-892F-F292D740B312}" destId="{E44ACE68-8B97-4917-9A9D-4B56CBA5317A}" srcOrd="0" destOrd="0" presId="urn:microsoft.com/office/officeart/2005/8/layout/list1"/>
    <dgm:cxn modelId="{E3968622-CE2E-4A36-A583-A6141947FC6B}" type="presParOf" srcId="{3E59AE05-5503-41F0-892F-F292D740B312}" destId="{67309E47-6C7E-4019-835A-D929ADD8D37A}" srcOrd="1" destOrd="0" presId="urn:microsoft.com/office/officeart/2005/8/layout/list1"/>
    <dgm:cxn modelId="{5FB7A68A-8E52-44D0-82BD-56B7035978EE}" type="presParOf" srcId="{763BFA2D-B4C4-46D5-89D6-52926645A2BA}" destId="{7D55A7D9-6E70-4C16-A357-B47B0754F45C}" srcOrd="9" destOrd="0" presId="urn:microsoft.com/office/officeart/2005/8/layout/list1"/>
    <dgm:cxn modelId="{AE52E8FC-1126-4138-BF60-4E3C87512FDA}" type="presParOf" srcId="{763BFA2D-B4C4-46D5-89D6-52926645A2BA}" destId="{75C323D0-BDD0-4820-BCC3-04F5329811F0}" srcOrd="10" destOrd="0" presId="urn:microsoft.com/office/officeart/2005/8/layout/list1"/>
    <dgm:cxn modelId="{419F091B-8228-4E6E-8186-DBF73A7BFB59}" type="presParOf" srcId="{763BFA2D-B4C4-46D5-89D6-52926645A2BA}" destId="{83CBFA39-3FC0-4E3A-B634-6F3846C6AACA}" srcOrd="11" destOrd="0" presId="urn:microsoft.com/office/officeart/2005/8/layout/list1"/>
    <dgm:cxn modelId="{CCF4911C-D951-42B0-9ED2-17D95FFD3900}" type="presParOf" srcId="{763BFA2D-B4C4-46D5-89D6-52926645A2BA}" destId="{E22180AE-B9D3-4627-A304-618A7FF13668}" srcOrd="12" destOrd="0" presId="urn:microsoft.com/office/officeart/2005/8/layout/list1"/>
    <dgm:cxn modelId="{7A6D1551-7A6B-42BA-9486-F78BA68201EC}" type="presParOf" srcId="{E22180AE-B9D3-4627-A304-618A7FF13668}" destId="{99208D17-B478-4387-8984-AA193AD83594}" srcOrd="0" destOrd="0" presId="urn:microsoft.com/office/officeart/2005/8/layout/list1"/>
    <dgm:cxn modelId="{EFF265ED-18C4-4ED1-9390-2B024E95EE44}" type="presParOf" srcId="{E22180AE-B9D3-4627-A304-618A7FF13668}" destId="{675553D6-E247-42CD-8C6D-75696CE912E1}" srcOrd="1" destOrd="0" presId="urn:microsoft.com/office/officeart/2005/8/layout/list1"/>
    <dgm:cxn modelId="{12FB801D-F37D-489A-A009-2D81887D5A0D}" type="presParOf" srcId="{763BFA2D-B4C4-46D5-89D6-52926645A2BA}" destId="{C56DFC88-CF1D-4D0D-899E-C5299D2D06DB}" srcOrd="13" destOrd="0" presId="urn:microsoft.com/office/officeart/2005/8/layout/list1"/>
    <dgm:cxn modelId="{80FAC0F9-32E1-4427-A0F0-BF7AF69CA6CD}" type="presParOf" srcId="{763BFA2D-B4C4-46D5-89D6-52926645A2BA}" destId="{FA1E8DDE-7BD0-4C86-918B-E584A17D6F4A}" srcOrd="14" destOrd="0" presId="urn:microsoft.com/office/officeart/2005/8/layout/list1"/>
    <dgm:cxn modelId="{93751AF5-E63D-43C6-95C5-016A83D6BF71}" type="presParOf" srcId="{763BFA2D-B4C4-46D5-89D6-52926645A2BA}" destId="{15347B11-C3A9-48E8-BA2C-F5164B86859A}" srcOrd="15" destOrd="0" presId="urn:microsoft.com/office/officeart/2005/8/layout/list1"/>
    <dgm:cxn modelId="{FEF1D13B-EECA-440E-8D75-E21199B7F3DD}" type="presParOf" srcId="{763BFA2D-B4C4-46D5-89D6-52926645A2BA}" destId="{C8C7F943-ECBE-490A-8EAC-C1184052A9CE}" srcOrd="16" destOrd="0" presId="urn:microsoft.com/office/officeart/2005/8/layout/list1"/>
    <dgm:cxn modelId="{0638353C-34DB-43B1-948D-18892ED62C49}" type="presParOf" srcId="{C8C7F943-ECBE-490A-8EAC-C1184052A9CE}" destId="{178A2A85-BAB0-4945-8193-A241B25660D2}" srcOrd="0" destOrd="0" presId="urn:microsoft.com/office/officeart/2005/8/layout/list1"/>
    <dgm:cxn modelId="{E6F41E27-51CB-4ADD-B880-14FADC70B503}" type="presParOf" srcId="{C8C7F943-ECBE-490A-8EAC-C1184052A9CE}" destId="{1514B501-1297-4DDC-953C-2533071A0F99}" srcOrd="1" destOrd="0" presId="urn:microsoft.com/office/officeart/2005/8/layout/list1"/>
    <dgm:cxn modelId="{30DB07C7-818D-44A0-9B04-B993671EF092}" type="presParOf" srcId="{763BFA2D-B4C4-46D5-89D6-52926645A2BA}" destId="{AD3DD4B1-3D0C-4C81-9C58-E21F30DE5B27}" srcOrd="17" destOrd="0" presId="urn:microsoft.com/office/officeart/2005/8/layout/list1"/>
    <dgm:cxn modelId="{6C687A4B-A275-4182-9992-E08358A36A19}" type="presParOf" srcId="{763BFA2D-B4C4-46D5-89D6-52926645A2BA}" destId="{EE1DF284-A965-455E-932E-F32BE919344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6760A-C286-4161-B2E4-458E68C6AA1F}">
      <dsp:nvSpPr>
        <dsp:cNvPr id="0" name=""/>
        <dsp:cNvSpPr/>
      </dsp:nvSpPr>
      <dsp:spPr>
        <a:xfrm>
          <a:off x="0" y="330255"/>
          <a:ext cx="6388762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6F23D-3BCD-450B-8DB3-04E2B08302E3}">
      <dsp:nvSpPr>
        <dsp:cNvPr id="0" name=""/>
        <dsp:cNvSpPr/>
      </dsp:nvSpPr>
      <dsp:spPr>
        <a:xfrm>
          <a:off x="319438" y="49815"/>
          <a:ext cx="4354203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36" tIns="0" rIns="1690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菜单权限控制表结构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6818" y="77195"/>
        <a:ext cx="4299443" cy="506120"/>
      </dsp:txXfrm>
    </dsp:sp>
    <dsp:sp modelId="{E0C1F86A-237B-4322-9128-6D64203EE9D4}">
      <dsp:nvSpPr>
        <dsp:cNvPr id="0" name=""/>
        <dsp:cNvSpPr/>
      </dsp:nvSpPr>
      <dsp:spPr>
        <a:xfrm>
          <a:off x="0" y="1192095"/>
          <a:ext cx="6388762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20A3E-0F82-4B09-9505-E42CE4ABC62A}">
      <dsp:nvSpPr>
        <dsp:cNvPr id="0" name=""/>
        <dsp:cNvSpPr/>
      </dsp:nvSpPr>
      <dsp:spPr>
        <a:xfrm>
          <a:off x="319438" y="911655"/>
          <a:ext cx="4354158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36" tIns="0" rIns="1690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基础模块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6818" y="939035"/>
        <a:ext cx="4299398" cy="506120"/>
      </dsp:txXfrm>
    </dsp:sp>
    <dsp:sp modelId="{75C323D0-BDD0-4820-BCC3-04F5329811F0}">
      <dsp:nvSpPr>
        <dsp:cNvPr id="0" name=""/>
        <dsp:cNvSpPr/>
      </dsp:nvSpPr>
      <dsp:spPr>
        <a:xfrm>
          <a:off x="0" y="2053935"/>
          <a:ext cx="6388762" cy="47880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09E47-6C7E-4019-835A-D929ADD8D37A}">
      <dsp:nvSpPr>
        <dsp:cNvPr id="0" name=""/>
        <dsp:cNvSpPr/>
      </dsp:nvSpPr>
      <dsp:spPr>
        <a:xfrm>
          <a:off x="340089" y="1800103"/>
          <a:ext cx="4414979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36" tIns="0" rIns="1690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树形结构展示</a:t>
          </a:r>
          <a:endParaRPr lang="en-US" altLang="zh-CN" sz="24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367469" y="1827483"/>
        <a:ext cx="4360219" cy="506120"/>
      </dsp:txXfrm>
    </dsp:sp>
    <dsp:sp modelId="{FA1E8DDE-7BD0-4C86-918B-E584A17D6F4A}">
      <dsp:nvSpPr>
        <dsp:cNvPr id="0" name=""/>
        <dsp:cNvSpPr/>
      </dsp:nvSpPr>
      <dsp:spPr>
        <a:xfrm>
          <a:off x="0" y="2915775"/>
          <a:ext cx="6388762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553D6-E247-42CD-8C6D-75696CE912E1}">
      <dsp:nvSpPr>
        <dsp:cNvPr id="0" name=""/>
        <dsp:cNvSpPr/>
      </dsp:nvSpPr>
      <dsp:spPr>
        <a:xfrm>
          <a:off x="319438" y="2635335"/>
          <a:ext cx="4472133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36" tIns="0" rIns="1690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打包注意事项</a:t>
          </a:r>
          <a:endParaRPr lang="en-US" altLang="zh-CN" sz="24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346818" y="2662715"/>
        <a:ext cx="4417373" cy="506120"/>
      </dsp:txXfrm>
    </dsp:sp>
    <dsp:sp modelId="{EE1DF284-A965-455E-932E-F32BE919344E}">
      <dsp:nvSpPr>
        <dsp:cNvPr id="0" name=""/>
        <dsp:cNvSpPr/>
      </dsp:nvSpPr>
      <dsp:spPr>
        <a:xfrm>
          <a:off x="0" y="3777615"/>
          <a:ext cx="6388762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4B501-1297-4DDC-953C-2533071A0F99}">
      <dsp:nvSpPr>
        <dsp:cNvPr id="0" name=""/>
        <dsp:cNvSpPr/>
      </dsp:nvSpPr>
      <dsp:spPr>
        <a:xfrm>
          <a:off x="319438" y="3497175"/>
          <a:ext cx="4472133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36" tIns="0" rIns="1690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使用说明</a:t>
          </a:r>
          <a:endParaRPr lang="en-US" altLang="zh-CN" sz="24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346818" y="3524555"/>
        <a:ext cx="441737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BB6EBA-C220-4C17-98E1-417146FFD3BF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EBF8575-8D80-4D86-906B-7195529DE6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7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88E96A-04D2-4C9E-8EEC-3190DEA2AFE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8575-8D80-4D86-906B-7195529DE61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39353-C96A-4438-9CA6-47B66F7F0B88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59F88-B9EF-49D6-B6A5-1DDE996A99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72F8D-610D-4157-8F8D-9786E71C80A8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1C6C3-34D6-4244-A73F-AC09B863BE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CBC6F-478E-42C6-950E-BE5E5BCE2A07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F49D-9442-4012-B54D-9BFFF9EBA5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浅色版-封面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20"/>
          <p:cNvSpPr txBox="1">
            <a:spLocks noChangeArrowheads="1"/>
          </p:cNvSpPr>
          <p:nvPr userDrawn="1"/>
        </p:nvSpPr>
        <p:spPr bwMode="auto">
          <a:xfrm>
            <a:off x="461963" y="6238875"/>
            <a:ext cx="22780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30" tIns="40018" rIns="80030" bIns="40018">
            <a:spAutoFit/>
          </a:bodyPr>
          <a:lstStyle/>
          <a:p>
            <a:pPr defTabSz="801161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latin typeface="黑体" pitchFamily="2" charset="-122"/>
                <a:ea typeface="黑体" pitchFamily="2" charset="-122"/>
              </a:rPr>
              <a:t>北京市博汇科技有限公司</a:t>
            </a:r>
            <a:endParaRPr lang="en-US" altLang="zh-CN" sz="15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66"/>
          <p:cNvSpPr txBox="1">
            <a:spLocks noChangeArrowheads="1"/>
          </p:cNvSpPr>
          <p:nvPr userDrawn="1"/>
        </p:nvSpPr>
        <p:spPr bwMode="auto">
          <a:xfrm>
            <a:off x="-1968500" y="2339975"/>
            <a:ext cx="1968500" cy="4610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046" tIns="40023" rIns="80046" bIns="40023">
            <a:spAutoFit/>
          </a:bodyPr>
          <a:lstStyle/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:40-47pt</a:t>
            </a: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黑色</a:t>
            </a:r>
            <a:endParaRPr lang="en-US" altLang="zh-CN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字体 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 Arial</a:t>
            </a: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 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:26-30pt</a:t>
            </a: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 R215 G35 B45</a:t>
            </a: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细黑体</a:t>
            </a: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:35-47pt</a:t>
            </a: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黑色</a:t>
            </a:r>
            <a:endParaRPr lang="en-US" altLang="zh-CN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黑体</a:t>
            </a:r>
            <a:endParaRPr lang="en-US" altLang="zh-CN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:24-28pt</a:t>
            </a: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 R215 G35 B45</a:t>
            </a: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细黑体</a:t>
            </a: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algn="r" defTabSz="801161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algn="r" defTabSz="801161" eaLnBrk="0" fontAlgn="auto" hangingPunct="0">
              <a:lnSpc>
                <a:spcPct val="125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1100" dirty="0">
              <a:latin typeface="+mn-lt"/>
              <a:ea typeface="华文细黑" pitchFamily="2" charset="-122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 userDrawn="1"/>
        </p:nvSpPr>
        <p:spPr bwMode="auto">
          <a:xfrm>
            <a:off x="7416800" y="6259513"/>
            <a:ext cx="14414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30" tIns="40018" rIns="80030" bIns="40018">
            <a:spAutoFit/>
          </a:bodyPr>
          <a:lstStyle/>
          <a:p>
            <a:pPr defTabSz="801161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FrutigerNext LT Regular" pitchFamily="34" charset="0"/>
                <a:ea typeface="ＭＳ Ｐゴシック" pitchFamily="34" charset="-128"/>
              </a:rPr>
              <a:t>www.bohui.com.cn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浅色版-内页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30" tIns="40018" rIns="80030" bIns="40018"/>
          <a:lstStyle/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英文目录标题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:35-40pt  </a:t>
            </a: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 R215 G35 B45</a:t>
            </a: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字体 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 Arial</a:t>
            </a: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中文目录标题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:35-40pt  </a:t>
            </a: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 R215 G35 B45</a:t>
            </a: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微软雅黑</a:t>
            </a:r>
            <a:endParaRPr lang="en-US" altLang="zh-CN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英文目录正文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:28-30pt</a:t>
            </a: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子目录 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) :20-30pt  </a:t>
            </a: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黑色</a:t>
            </a:r>
            <a:endParaRPr lang="en-US" altLang="zh-CN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字体 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 Arial</a:t>
            </a: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中文目录正文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:28-30pt</a:t>
            </a: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子目录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):20-30pt </a:t>
            </a: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黑色</a:t>
            </a: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华文细黑" pitchFamily="2" charset="-122"/>
              </a:rPr>
              <a:t>细黑体 </a:t>
            </a: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>
              <a:solidFill>
                <a:schemeClr val="bg1"/>
              </a:solidFill>
              <a:latin typeface="+mn-lt"/>
              <a:ea typeface="华文细黑" pitchFamily="2" charset="-122"/>
            </a:endParaRPr>
          </a:p>
          <a:p>
            <a:pPr marL="299892" indent="-299892" algn="r"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latin typeface="+mn-lt"/>
              <a:ea typeface="华文细黑" pitchFamily="2" charset="-122"/>
            </a:endParaRPr>
          </a:p>
        </p:txBody>
      </p:sp>
      <p:sp>
        <p:nvSpPr>
          <p:cNvPr id="4" name="Rectangle 62"/>
          <p:cNvSpPr>
            <a:spLocks noChangeArrowheads="1"/>
          </p:cNvSpPr>
          <p:nvPr userDrawn="1"/>
        </p:nvSpPr>
        <p:spPr bwMode="auto">
          <a:xfrm>
            <a:off x="9199563" y="1931988"/>
            <a:ext cx="1049337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30" tIns="40018" rIns="80030" bIns="40018"/>
          <a:lstStyle/>
          <a:p>
            <a:pPr defTabSz="80116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16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建议同一页面内不超过四种颜色，以下是９组配色方案，同一页面内只选择一组使用。</a:t>
            </a:r>
            <a:endParaRPr lang="en-US" altLang="zh-CN" sz="1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16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（仅供参考）</a:t>
            </a:r>
          </a:p>
          <a:p>
            <a:pPr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16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334963" y="6405563"/>
            <a:ext cx="199548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30" tIns="40018" rIns="80030" bIns="40018">
            <a:spAutoFit/>
          </a:bodyPr>
          <a:lstStyle/>
          <a:p>
            <a:pPr defTabSz="801161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latin typeface="黑体" pitchFamily="2" charset="-122"/>
                <a:ea typeface="黑体" pitchFamily="2" charset="-122"/>
              </a:rPr>
              <a:t>北京市博汇科技有限公司</a:t>
            </a:r>
            <a:endParaRPr lang="en-US" altLang="zh-CN" sz="13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60"/>
          <p:cNvSpPr>
            <a:spLocks noChangeArrowheads="1"/>
          </p:cNvSpPr>
          <p:nvPr userDrawn="1"/>
        </p:nvSpPr>
        <p:spPr bwMode="auto">
          <a:xfrm>
            <a:off x="9269413" y="3768725"/>
            <a:ext cx="919162" cy="361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83434" tIns="41717" rIns="83434" bIns="41717" anchor="ctr">
            <a:spAutoFit/>
          </a:bodyPr>
          <a:lstStyle/>
          <a:p>
            <a:pPr defTabSz="91434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7" name="Group 75"/>
          <p:cNvGrpSpPr>
            <a:grpSpLocks/>
          </p:cNvGrpSpPr>
          <p:nvPr userDrawn="1"/>
        </p:nvGrpSpPr>
        <p:grpSpPr bwMode="auto">
          <a:xfrm>
            <a:off x="9351963" y="4764088"/>
            <a:ext cx="739775" cy="182562"/>
            <a:chOff x="6657" y="3492"/>
            <a:chExt cx="527" cy="121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 flipV="1">
              <a:off x="6789" y="3492"/>
              <a:ext cx="131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 flipV="1">
              <a:off x="6920" y="3492"/>
              <a:ext cx="130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12" name="Group 72"/>
          <p:cNvGrpSpPr>
            <a:grpSpLocks/>
          </p:cNvGrpSpPr>
          <p:nvPr userDrawn="1"/>
        </p:nvGrpSpPr>
        <p:grpSpPr bwMode="auto">
          <a:xfrm>
            <a:off x="9351963" y="5510213"/>
            <a:ext cx="739775" cy="184150"/>
            <a:chOff x="6657" y="4103"/>
            <a:chExt cx="527" cy="121"/>
          </a:xfrm>
        </p:grpSpPr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 flipV="1">
              <a:off x="6789" y="4103"/>
              <a:ext cx="131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 flipV="1">
              <a:off x="6920" y="4103"/>
              <a:ext cx="130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17" name="Group 71"/>
          <p:cNvGrpSpPr>
            <a:grpSpLocks/>
          </p:cNvGrpSpPr>
          <p:nvPr userDrawn="1"/>
        </p:nvGrpSpPr>
        <p:grpSpPr bwMode="auto">
          <a:xfrm>
            <a:off x="9351963" y="5757863"/>
            <a:ext cx="739775" cy="182562"/>
            <a:chOff x="6657" y="4266"/>
            <a:chExt cx="527" cy="121"/>
          </a:xfrm>
        </p:grpSpPr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 flipV="1">
              <a:off x="6789" y="4266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 flipV="1">
              <a:off x="6920" y="4266"/>
              <a:ext cx="130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2" name="Group 74"/>
          <p:cNvGrpSpPr>
            <a:grpSpLocks/>
          </p:cNvGrpSpPr>
          <p:nvPr userDrawn="1"/>
        </p:nvGrpSpPr>
        <p:grpSpPr bwMode="auto">
          <a:xfrm>
            <a:off x="9351963" y="5011738"/>
            <a:ext cx="739775" cy="182562"/>
            <a:chOff x="6657" y="3656"/>
            <a:chExt cx="527" cy="121"/>
          </a:xfrm>
        </p:grpSpPr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 flipV="1">
              <a:off x="6920" y="3656"/>
              <a:ext cx="130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7" name="Group 73"/>
          <p:cNvGrpSpPr>
            <a:grpSpLocks/>
          </p:cNvGrpSpPr>
          <p:nvPr userDrawn="1"/>
        </p:nvGrpSpPr>
        <p:grpSpPr bwMode="auto">
          <a:xfrm>
            <a:off x="9351963" y="5265738"/>
            <a:ext cx="739775" cy="182562"/>
            <a:chOff x="6657" y="3941"/>
            <a:chExt cx="527" cy="121"/>
          </a:xfrm>
        </p:grpSpPr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 flipV="1">
              <a:off x="6789" y="3941"/>
              <a:ext cx="131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 flipV="1">
              <a:off x="6920" y="3941"/>
              <a:ext cx="130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32" name="Group 70"/>
          <p:cNvGrpSpPr>
            <a:grpSpLocks/>
          </p:cNvGrpSpPr>
          <p:nvPr userDrawn="1"/>
        </p:nvGrpSpPr>
        <p:grpSpPr bwMode="auto">
          <a:xfrm>
            <a:off x="9351963" y="6005513"/>
            <a:ext cx="739775" cy="182562"/>
            <a:chOff x="6657" y="4430"/>
            <a:chExt cx="527" cy="121"/>
          </a:xfrm>
        </p:grpSpPr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 flipV="1">
              <a:off x="6789" y="4430"/>
              <a:ext cx="131" cy="1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 flipV="1">
              <a:off x="6920" y="4430"/>
              <a:ext cx="130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6" name="Rectangle 47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37" name="Group 76"/>
          <p:cNvGrpSpPr>
            <a:grpSpLocks/>
          </p:cNvGrpSpPr>
          <p:nvPr userDrawn="1"/>
        </p:nvGrpSpPr>
        <p:grpSpPr bwMode="auto">
          <a:xfrm>
            <a:off x="9351963" y="4516438"/>
            <a:ext cx="739775" cy="185737"/>
            <a:chOff x="6657" y="3329"/>
            <a:chExt cx="527" cy="122"/>
          </a:xfrm>
        </p:grpSpPr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 flipV="1">
              <a:off x="6789" y="3329"/>
              <a:ext cx="131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9" name="Rectangle 49"/>
            <p:cNvSpPr>
              <a:spLocks noChangeArrowheads="1"/>
            </p:cNvSpPr>
            <p:nvPr/>
          </p:nvSpPr>
          <p:spPr bwMode="auto">
            <a:xfrm flipV="1">
              <a:off x="6920" y="3329"/>
              <a:ext cx="130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40" name="Rectangle 50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41" name="Rectangle 51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2" name="Group 78"/>
          <p:cNvGrpSpPr>
            <a:grpSpLocks/>
          </p:cNvGrpSpPr>
          <p:nvPr userDrawn="1"/>
        </p:nvGrpSpPr>
        <p:grpSpPr bwMode="auto">
          <a:xfrm>
            <a:off x="9351963" y="4198938"/>
            <a:ext cx="739775" cy="182562"/>
            <a:chOff x="6657" y="3043"/>
            <a:chExt cx="527" cy="121"/>
          </a:xfrm>
        </p:grpSpPr>
        <p:sp>
          <p:nvSpPr>
            <p:cNvPr id="43" name="Rectangle 52"/>
            <p:cNvSpPr>
              <a:spLocks noChangeArrowheads="1"/>
            </p:cNvSpPr>
            <p:nvPr/>
          </p:nvSpPr>
          <p:spPr bwMode="auto">
            <a:xfrm flipV="1">
              <a:off x="6920" y="3043"/>
              <a:ext cx="130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44" name="Rectangle 53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 flipV="1">
              <a:off x="6789" y="3043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7" name="Group 77"/>
          <p:cNvGrpSpPr>
            <a:grpSpLocks/>
          </p:cNvGrpSpPr>
          <p:nvPr userDrawn="1"/>
        </p:nvGrpSpPr>
        <p:grpSpPr bwMode="auto">
          <a:xfrm>
            <a:off x="9351963" y="3952875"/>
            <a:ext cx="739775" cy="184150"/>
            <a:chOff x="6657" y="2881"/>
            <a:chExt cx="527" cy="121"/>
          </a:xfrm>
        </p:grpSpPr>
        <p:sp>
          <p:nvSpPr>
            <p:cNvPr id="48" name="Rectangle 56"/>
            <p:cNvSpPr>
              <a:spLocks noChangeArrowheads="1"/>
            </p:cNvSpPr>
            <p:nvPr/>
          </p:nvSpPr>
          <p:spPr bwMode="auto">
            <a:xfrm flipV="1">
              <a:off x="6920" y="2881"/>
              <a:ext cx="130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49" name="Rectangle 57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0" name="Rectangle 58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 flipV="1">
              <a:off x="6789" y="2881"/>
              <a:ext cx="131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sp>
        <p:nvSpPr>
          <p:cNvPr id="52" name="Text Box 22"/>
          <p:cNvSpPr txBox="1">
            <a:spLocks noChangeArrowheads="1"/>
          </p:cNvSpPr>
          <p:nvPr userDrawn="1"/>
        </p:nvSpPr>
        <p:spPr bwMode="auto">
          <a:xfrm>
            <a:off x="7416800" y="6423025"/>
            <a:ext cx="144145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30" tIns="40018" rIns="80030" bIns="40018">
            <a:spAutoFit/>
          </a:bodyPr>
          <a:lstStyle/>
          <a:p>
            <a:pPr defTabSz="801161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FrutigerNext LT Regular" pitchFamily="34" charset="0"/>
                <a:ea typeface="ＭＳ Ｐゴシック" pitchFamily="34" charset="-128"/>
              </a:rPr>
              <a:t>www.bohui.com.cn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DF765-8C5D-4C5C-9FBE-F6F3CED5B262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70038-1E06-4939-99D9-75590094EC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55593-C3B8-4CFC-9D24-F9089E975F0D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C7B74-D701-4D1C-90DF-E4C9A45C1C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CCBC5-2DE6-4159-B556-852AECD9A569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826C8-B616-4515-9036-45647B473E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EBC7-4F0B-4B7F-96D6-C96F8DBAB419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57605-9FF1-4128-B2E9-F843F84766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7EC25-AAB9-4466-88F7-6C4F79E2E1D4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372D7-739F-4B33-A339-4EEDB4E540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61C31-FE66-48A0-8AC5-CCEB6756005B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267EE-DFFF-4603-8D77-9C0F7A0F1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DE37F-EC3B-4B6D-A13C-089A74DE9736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E50D-BF1E-4732-979D-E65A69096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角三角形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DD2B6-26E4-4A30-8585-0204CEC0B163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B8285-67B3-4F97-A6D0-0A9621E592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253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25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688D1C-34E5-4DC9-98FD-5CBAF7999983}" type="datetimeFigureOut">
              <a:rPr lang="zh-CN" altLang="en-US"/>
              <a:pPr>
                <a:defRPr/>
              </a:pPr>
              <a:t>2015/1/30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E38CC4-46AB-45C8-A960-57719939F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537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77" r:id="rId9"/>
    <p:sldLayoutId id="2147483668" r:id="rId10"/>
    <p:sldLayoutId id="2147483667" r:id="rId11"/>
    <p:sldLayoutId id="2147483678" r:id="rId12"/>
    <p:sldLayoutId id="214748367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 txBox="1">
            <a:spLocks noChangeArrowheads="1"/>
          </p:cNvSpPr>
          <p:nvPr/>
        </p:nvSpPr>
        <p:spPr>
          <a:xfrm>
            <a:off x="1357290" y="2643182"/>
            <a:ext cx="6323112" cy="74839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83448" tIns="41724" rIns="83448" bIns="41724"/>
          <a:lstStyle/>
          <a:p>
            <a:pPr algn="ctr" defTabSz="912813">
              <a:defRPr/>
            </a:pPr>
            <a:r>
              <a:rPr lang="zh-CN" altLang="en-US" sz="4500" b="1" dirty="0" smtClean="0">
                <a:latin typeface="微软雅黑" pitchFamily="34" charset="-122"/>
                <a:ea typeface="微软雅黑" pitchFamily="34" charset="-122"/>
              </a:rPr>
              <a:t>菜单权限管理基础模块</a:t>
            </a:r>
            <a:endParaRPr lang="zh-CN" altLang="en-US" sz="4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5357813" y="4500563"/>
            <a:ext cx="3286125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marL="341313" indent="-341313" defTabSz="912813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部  门 ：基础研发部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1313" indent="-341313" defTabSz="912813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演讲人：汪玲玲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1313" indent="-341313" defTabSz="912813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日   期 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2015.1.27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5"/>
          <p:cNvSpPr txBox="1">
            <a:spLocks noChangeArrowheads="1"/>
          </p:cNvSpPr>
          <p:nvPr/>
        </p:nvSpPr>
        <p:spPr bwMode="auto">
          <a:xfrm>
            <a:off x="1571625" y="714375"/>
            <a:ext cx="6000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目  录</a:t>
            </a:r>
          </a:p>
        </p:txBody>
      </p:sp>
      <p:graphicFrame>
        <p:nvGraphicFramePr>
          <p:cNvPr id="32" name="图示 31"/>
          <p:cNvGraphicFramePr/>
          <p:nvPr>
            <p:extLst>
              <p:ext uri="{D42A27DB-BD31-4B8C-83A1-F6EECF244321}">
                <p14:modId xmlns:p14="http://schemas.microsoft.com/office/powerpoint/2010/main" val="2177982647"/>
              </p:ext>
            </p:extLst>
          </p:nvPr>
        </p:nvGraphicFramePr>
        <p:xfrm>
          <a:off x="2071670" y="1643050"/>
          <a:ext cx="6388762" cy="4306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8" y="90872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菜单权限控制表结构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7" y="2132856"/>
            <a:ext cx="8676456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115616" y="148478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菜单权限相关的表，只有四张。</a:t>
            </a:r>
          </a:p>
        </p:txBody>
      </p:sp>
    </p:spTree>
    <p:extLst>
      <p:ext uri="{BB962C8B-B14F-4D97-AF65-F5344CB8AC3E}">
        <p14:creationId xmlns:p14="http://schemas.microsoft.com/office/powerpoint/2010/main" val="37008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0527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基础模块</a:t>
            </a:r>
          </a:p>
        </p:txBody>
      </p:sp>
      <p:sp>
        <p:nvSpPr>
          <p:cNvPr id="3" name="矩形 2"/>
          <p:cNvSpPr/>
          <p:nvPr/>
        </p:nvSpPr>
        <p:spPr>
          <a:xfrm>
            <a:off x="1835696" y="1628800"/>
            <a:ext cx="57118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这四张表，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简单模块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菜单管理：具有层级关系的菜单的管理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角色管理：角色关联菜单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用户管理：用户关联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用户登录、注册、等相关服务打包成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提供给客户端</a:t>
            </a:r>
            <a:endParaRPr lang="en-US" altLang="zh-CN" dirty="0" smtClean="0"/>
          </a:p>
          <a:p>
            <a:r>
              <a:rPr lang="zh-CN" altLang="en-US" dirty="0" smtClean="0"/>
              <a:t>调用。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57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98072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树形结构展示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7624" y="1700808"/>
            <a:ext cx="6840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菜单</a:t>
            </a:r>
            <a:r>
              <a:rPr lang="zh-CN" altLang="en-US" dirty="0"/>
              <a:t>管理，涉及到树形层级结构，菜单的</a:t>
            </a:r>
            <a:r>
              <a:rPr lang="en-US" altLang="zh-CN" dirty="0" err="1"/>
              <a:t>parentId</a:t>
            </a:r>
            <a:r>
              <a:rPr lang="zh-CN" altLang="en-US" dirty="0"/>
              <a:t>是一个外键，关联菜单表自身</a:t>
            </a:r>
            <a:r>
              <a:rPr lang="zh-CN" altLang="en-US" dirty="0" smtClean="0"/>
              <a:t>，用于</a:t>
            </a:r>
            <a:r>
              <a:rPr lang="zh-CN" altLang="en-US" dirty="0"/>
              <a:t>表示菜单之间的层级关系。</a:t>
            </a:r>
          </a:p>
          <a:p>
            <a:r>
              <a:rPr lang="zh-CN" altLang="en-US" dirty="0" smtClean="0"/>
              <a:t>       菜单</a:t>
            </a:r>
            <a:r>
              <a:rPr lang="zh-CN" altLang="en-US" dirty="0"/>
              <a:t>的展示使用</a:t>
            </a:r>
            <a:r>
              <a:rPr lang="en-US" altLang="zh-CN" dirty="0" err="1"/>
              <a:t>js</a:t>
            </a:r>
            <a:r>
              <a:rPr lang="zh-CN" altLang="en-US" dirty="0"/>
              <a:t>插件</a:t>
            </a:r>
            <a:r>
              <a:rPr lang="en-US" altLang="zh-CN" dirty="0" err="1"/>
              <a:t>zTree</a:t>
            </a:r>
            <a:r>
              <a:rPr lang="zh-CN" altLang="en-US" dirty="0"/>
              <a:t>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树形节点数据源</a:t>
            </a:r>
            <a:r>
              <a:rPr lang="zh-CN" altLang="en-US" dirty="0" smtClean="0"/>
              <a:t>：具有层级关系的一维结构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节点的事件：通过初始化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设置回调函数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使用说明：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1</a:t>
            </a:r>
            <a:r>
              <a:rPr lang="zh-CN" altLang="en-US" dirty="0" smtClean="0"/>
              <a:t>）初始化树形结构</a:t>
            </a:r>
            <a:endParaRPr lang="en-US" altLang="zh-CN" dirty="0" smtClean="0"/>
          </a:p>
          <a:p>
            <a:r>
              <a:rPr lang="en-US" altLang="zh-CN" dirty="0" smtClean="0"/>
              <a:t>	$.</a:t>
            </a:r>
            <a:r>
              <a:rPr lang="en-US" altLang="zh-CN" dirty="0" err="1"/>
              <a:t>fn.zTree.init</a:t>
            </a:r>
            <a:r>
              <a:rPr lang="en-US" altLang="zh-CN" dirty="0"/>
              <a:t>($("#</a:t>
            </a:r>
            <a:r>
              <a:rPr lang="en-US" altLang="zh-CN" dirty="0" err="1"/>
              <a:t>treeDemo</a:t>
            </a:r>
            <a:r>
              <a:rPr lang="en-US" altLang="zh-CN" dirty="0"/>
              <a:t>"), setting, </a:t>
            </a:r>
            <a:r>
              <a:rPr lang="en-US" altLang="zh-CN" dirty="0" err="1"/>
              <a:t>zNodes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2</a:t>
            </a:r>
            <a:r>
              <a:rPr lang="zh-CN" altLang="en-US" dirty="0" smtClean="0"/>
              <a:t>）重写所需的回调函数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主要</a:t>
            </a:r>
            <a:r>
              <a:rPr lang="zh-CN" altLang="en-US" dirty="0" smtClean="0"/>
              <a:t>是点击事件，收集用户选中的菜单信息。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51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09338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打包注意事项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772816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）导出</a:t>
            </a:r>
            <a:r>
              <a:rPr lang="en-US" altLang="zh-CN" dirty="0"/>
              <a:t>jar,</a:t>
            </a:r>
            <a:r>
              <a:rPr lang="zh-CN" altLang="en-US" dirty="0"/>
              <a:t>在用</a:t>
            </a:r>
            <a:r>
              <a:rPr lang="en-US" altLang="zh-CN" dirty="0"/>
              <a:t>eclipse export jar</a:t>
            </a:r>
            <a:r>
              <a:rPr lang="zh-CN" altLang="en-US" dirty="0"/>
              <a:t>的时候，需要勾选</a:t>
            </a:r>
            <a:r>
              <a:rPr lang="en-US" altLang="zh-CN" dirty="0"/>
              <a:t>add directory entries</a:t>
            </a:r>
            <a:r>
              <a:rPr lang="zh-CN" altLang="en-US" dirty="0"/>
              <a:t>，这样打出来的</a:t>
            </a:r>
            <a:r>
              <a:rPr lang="en-US" altLang="zh-CN" dirty="0"/>
              <a:t>jar</a:t>
            </a:r>
            <a:r>
              <a:rPr lang="zh-CN" altLang="en-US" dirty="0"/>
              <a:t>包，可以解决这个问题，在外围也可以扫描到</a:t>
            </a:r>
            <a:r>
              <a:rPr lang="en-US" altLang="zh-CN" dirty="0"/>
              <a:t>jar</a:t>
            </a:r>
            <a:r>
              <a:rPr lang="zh-CN" altLang="en-US" dirty="0"/>
              <a:t>包内用注解声明的</a:t>
            </a:r>
            <a:r>
              <a:rPr lang="en-US" altLang="zh-CN" dirty="0"/>
              <a:t>bean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否则</a:t>
            </a:r>
            <a:r>
              <a:rPr lang="zh-CN" altLang="en-US" dirty="0"/>
              <a:t>打成</a:t>
            </a:r>
            <a:r>
              <a:rPr lang="en-US" altLang="zh-CN" dirty="0"/>
              <a:t>jar</a:t>
            </a:r>
            <a:r>
              <a:rPr lang="zh-CN" altLang="en-US" dirty="0"/>
              <a:t>之后，就扫描不到了，报</a:t>
            </a:r>
            <a:r>
              <a:rPr lang="en-US" altLang="zh-CN" dirty="0" err="1"/>
              <a:t>NoSuchBeanException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en-US" dirty="0" smtClean="0"/>
              <a:t>）如果要使用</a:t>
            </a:r>
            <a:r>
              <a:rPr lang="zh-CN" altLang="en-US" dirty="0"/>
              <a:t>权限管理模块时</a:t>
            </a:r>
            <a:r>
              <a:rPr lang="zh-CN" altLang="en-US" dirty="0" smtClean="0"/>
              <a:t>，则需要</a:t>
            </a:r>
            <a:r>
              <a:rPr lang="zh-CN" altLang="en-US" dirty="0"/>
              <a:t>将权限的</a:t>
            </a:r>
            <a:r>
              <a:rPr lang="en-US" altLang="zh-CN" dirty="0" err="1"/>
              <a:t>dao</a:t>
            </a:r>
            <a:r>
              <a:rPr lang="zh-CN" altLang="en-US" dirty="0"/>
              <a:t>和</a:t>
            </a:r>
            <a:r>
              <a:rPr lang="en-US" altLang="zh-CN" dirty="0"/>
              <a:t>service</a:t>
            </a:r>
            <a:r>
              <a:rPr lang="zh-CN" altLang="en-US" dirty="0"/>
              <a:t>配置到扫描路径中。</a:t>
            </a:r>
          </a:p>
        </p:txBody>
      </p:sp>
    </p:spTree>
    <p:extLst>
      <p:ext uri="{BB962C8B-B14F-4D97-AF65-F5344CB8AC3E}">
        <p14:creationId xmlns:p14="http://schemas.microsoft.com/office/powerpoint/2010/main" val="215516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0527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使用说明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628800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）部署：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1)</a:t>
            </a:r>
            <a:r>
              <a:rPr lang="zh-CN" altLang="en-US" dirty="0" smtClean="0"/>
              <a:t>执行初始化脚本文件</a:t>
            </a:r>
            <a:r>
              <a:rPr lang="en-US" altLang="zh-CN" dirty="0" err="1" smtClean="0"/>
              <a:t>init_db.sql</a:t>
            </a:r>
            <a:r>
              <a:rPr lang="zh-CN" altLang="en-US" dirty="0" smtClean="0"/>
              <a:t>，该文件位于目录</a:t>
            </a:r>
            <a:r>
              <a:rPr lang="en-US" altLang="zh-CN" dirty="0" err="1" smtClean="0"/>
              <a:t>WebContent</a:t>
            </a:r>
            <a:r>
              <a:rPr lang="en-US" altLang="zh-CN" dirty="0" smtClean="0"/>
              <a:t>/version</a:t>
            </a:r>
            <a:r>
              <a:rPr lang="zh-CN" altLang="en-US" dirty="0" smtClean="0"/>
              <a:t>中</a:t>
            </a:r>
          </a:p>
          <a:p>
            <a:pPr lvl="1"/>
            <a:r>
              <a:rPr lang="zh-CN" altLang="en-US" dirty="0" smtClean="0"/>
              <a:t>  </a:t>
            </a:r>
            <a:r>
              <a:rPr lang="en-US" altLang="zh-CN" dirty="0" smtClean="0"/>
              <a:t>2)</a:t>
            </a:r>
            <a:r>
              <a:rPr lang="zh-CN" altLang="en-US" dirty="0" smtClean="0"/>
              <a:t>修改数据库连接配置文件：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jdbc_mysql.properties</a:t>
            </a:r>
            <a:r>
              <a:rPr lang="zh-CN" altLang="en-US" dirty="0" smtClean="0"/>
              <a:t>，设置数据库主机地址及用户名和密码。</a:t>
            </a:r>
          </a:p>
          <a:p>
            <a:pPr lvl="1"/>
            <a:r>
              <a:rPr lang="zh-CN" altLang="en-US" dirty="0" smtClean="0"/>
              <a:t>  </a:t>
            </a:r>
            <a:r>
              <a:rPr lang="en-US" altLang="zh-CN" dirty="0" smtClean="0"/>
              <a:t>3)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ibatis</a:t>
            </a:r>
            <a:r>
              <a:rPr lang="zh-CN" altLang="en-US" dirty="0" smtClean="0"/>
              <a:t>配置文件复制到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目录下，同时在</a:t>
            </a:r>
            <a:r>
              <a:rPr lang="en-US" altLang="zh-CN" dirty="0" smtClean="0"/>
              <a:t>dbConfig.xml</a:t>
            </a:r>
            <a:r>
              <a:rPr lang="zh-CN" altLang="en-US" dirty="0" smtClean="0"/>
              <a:t>中引用配置：</a:t>
            </a:r>
            <a:r>
              <a:rPr lang="en-US" altLang="zh-CN" dirty="0" err="1" smtClean="0"/>
              <a:t>classpath:config_bh_auth</a:t>
            </a:r>
            <a:r>
              <a:rPr lang="en-US" altLang="zh-CN" smtClean="0"/>
              <a:t>/sqlMapConfig_bh_auth.xml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）使用：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1)</a:t>
            </a:r>
            <a:r>
              <a:rPr lang="zh-CN" altLang="en-US" dirty="0"/>
              <a:t>启动应用，进入菜单管理页面，添加系统菜单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2)</a:t>
            </a:r>
            <a:r>
              <a:rPr lang="zh-CN" altLang="en-US" dirty="0"/>
              <a:t>进入角色管理页面，添加系统角色。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3)</a:t>
            </a:r>
            <a:r>
              <a:rPr lang="zh-CN" altLang="en-US" dirty="0"/>
              <a:t>在角色管理页面，角色操作中点击权限管理，关联角色和菜单。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4)</a:t>
            </a:r>
            <a:r>
              <a:rPr lang="zh-CN" altLang="en-US" dirty="0"/>
              <a:t>系统用户相关的操作由</a:t>
            </a:r>
            <a:r>
              <a:rPr lang="en-US" altLang="zh-CN" dirty="0" err="1"/>
              <a:t>UserService</a:t>
            </a:r>
            <a:r>
              <a:rPr lang="zh-CN" altLang="en-US" dirty="0"/>
              <a:t>类提供。用户密码存储和校验以</a:t>
            </a:r>
            <a:r>
              <a:rPr lang="en-US" altLang="zh-CN" dirty="0"/>
              <a:t>MD5</a:t>
            </a:r>
            <a:r>
              <a:rPr lang="zh-CN" altLang="en-US" dirty="0"/>
              <a:t>加密方式进行</a:t>
            </a:r>
            <a:r>
              <a:rPr lang="zh-CN" altLang="en-US" dirty="0" smtClean="0"/>
              <a:t>。菜单</a:t>
            </a:r>
            <a:r>
              <a:rPr lang="zh-CN" altLang="en-US" dirty="0"/>
              <a:t>权限基础功能</a:t>
            </a:r>
            <a:r>
              <a:rPr lang="en-US" altLang="zh-CN" dirty="0"/>
              <a:t>jar</a:t>
            </a:r>
            <a:r>
              <a:rPr lang="zh-CN" altLang="en-US" dirty="0"/>
              <a:t>为</a:t>
            </a:r>
            <a:r>
              <a:rPr lang="en-US" altLang="zh-CN" dirty="0"/>
              <a:t>bh_auth_V20150126.jar</a:t>
            </a:r>
            <a:r>
              <a:rPr lang="zh-CN" altLang="en-US" dirty="0"/>
              <a:t>，同时将该模块的包名称置于扫描路径之下。</a:t>
            </a:r>
          </a:p>
        </p:txBody>
      </p:sp>
    </p:spTree>
    <p:extLst>
      <p:ext uri="{BB962C8B-B14F-4D97-AF65-F5344CB8AC3E}">
        <p14:creationId xmlns:p14="http://schemas.microsoft.com/office/powerpoint/2010/main" val="2257158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2501</TotalTime>
  <Words>430</Words>
  <Application>Microsoft Office PowerPoint</Application>
  <PresentationFormat>全屏显示(4:3)</PresentationFormat>
  <Paragraphs>47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转正报告</dc:title>
  <cp:lastModifiedBy>bh</cp:lastModifiedBy>
  <cp:revision>425</cp:revision>
  <dcterms:modified xsi:type="dcterms:W3CDTF">2015-01-30T05:44:51Z</dcterms:modified>
</cp:coreProperties>
</file>