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/>
    <p:restoredTop sz="94619"/>
  </p:normalViewPr>
  <p:slideViewPr>
    <p:cSldViewPr snapToGrid="0" snapToObjects="1">
      <p:cViewPr varScale="1">
        <p:scale>
          <a:sx n="136" d="100"/>
          <a:sy n="136" d="100"/>
        </p:scale>
        <p:origin x="24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0854-C247-5446-9186-1371B116E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F8388-4D28-884B-B9EE-4BABE0F38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B7915-8162-B04D-91FC-7A4C498E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C14F-8007-B047-BFC7-D44DC2FDEBFC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F1019-33A2-4D48-835D-F1ADC3A5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21E14-F02C-9D40-9227-4C8EE44A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4AAD-9C3A-A748-A374-23B51BC22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4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99B3-79BF-2748-BFC3-64A18BD2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98A12-F492-364E-A5B9-8AA874F96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E973-958E-0441-BD12-7F0F0E9F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C14F-8007-B047-BFC7-D44DC2FDEBFC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0B17-EA33-8940-8051-BE4A9B0E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6EB2A-523F-8445-AAFF-A3FB9920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4AAD-9C3A-A748-A374-23B51BC22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0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E34B7-7D27-1241-ACBA-28E9DDF8B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A7B20-7229-804C-9D21-D44B6FD96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AB4E9-67B3-0443-9E7A-7C29065C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C14F-8007-B047-BFC7-D44DC2FDEBFC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D59EA-6158-1E47-9339-95DA3743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205BA-2369-5749-B523-0729972B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4AAD-9C3A-A748-A374-23B51BC22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3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1819-6304-A844-B246-143CC20C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2D72-9DFC-124B-A9A3-7C23C3C42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4D3A0-8360-124F-BCC2-801DEBB3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C14F-8007-B047-BFC7-D44DC2FDEBFC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E15FF-410A-C642-BC71-D88772B7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2AC12-B3A7-3A46-8C82-8DBD3396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4AAD-9C3A-A748-A374-23B51BC22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F032-23A1-A944-AEA1-7584E43E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D170E-98F3-BE46-BEE0-1C179F77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64A47-B86B-5F49-ADBF-C1D4489D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C14F-8007-B047-BFC7-D44DC2FDEBFC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9254-B6F3-5141-9E99-E73C434D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942D9-4F64-F047-8FEC-68315BCA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4AAD-9C3A-A748-A374-23B51BC22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1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16BD-766A-D44D-9FBD-343E6A2D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D5A3-B5C3-564E-9FDF-66B48CCE3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8046F-3146-1F40-A7D7-70A4DA54E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B6D89-EB54-4C43-B450-1A0EEBB7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C14F-8007-B047-BFC7-D44DC2FDEBFC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94B2B-A5C9-4A40-A938-22F2280B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BB511-0E29-9346-9690-7EBBFB59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4AAD-9C3A-A748-A374-23B51BC22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C15-A47F-584C-B119-EC497D09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EDD51-2541-0542-AEA3-99A3E980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58A05-F075-8D48-ACB1-AF510CFD9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ED9C9-6B2E-5D45-ABE0-825470E78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50A61-BA56-AD46-BE54-A6BA8D549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B882C-512F-1443-BBA5-F80CFD78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C14F-8007-B047-BFC7-D44DC2FDEBFC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A392B-2745-1747-81E3-9A3521A0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063C8A-7761-2D43-BED7-EE7DC115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4AAD-9C3A-A748-A374-23B51BC22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8A5B-01F0-1A47-A6E7-C764C5A3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96DA7-7BD3-1E4E-ABED-0452E4EB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C14F-8007-B047-BFC7-D44DC2FDEBFC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78ED7-6A89-3747-8A17-6D72E5F8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47218-BCD2-BA4D-A59C-1ACDFAC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4AAD-9C3A-A748-A374-23B51BC22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3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D7234-9273-714F-8B74-0254385E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C14F-8007-B047-BFC7-D44DC2FDEBFC}" type="datetimeFigureOut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7B538-60D0-0645-AE65-FFE98C9B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493FA-8708-0649-80F6-7488229C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4AAD-9C3A-A748-A374-23B51BC22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7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2CB6-A8D0-B64A-ABA1-05F51E42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0E7A5-F8A6-9240-A14D-28695C838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69920-0D2C-E94D-AC9D-81CFB9B71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BB9A-DBBF-0C4D-8D1D-70BC11E3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C14F-8007-B047-BFC7-D44DC2FDEBFC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30BB9-FA17-744C-950F-CF4E56D4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9EBC1-271B-2F46-A0F0-2FD5504C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4AAD-9C3A-A748-A374-23B51BC22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3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3E1E-E6BD-1140-964C-D67C05DF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9CFF9-3567-1B40-8643-6B3294B2C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090CA-44F8-0D4B-99AC-902610F41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74C83-FFE4-3C42-A936-45917CDA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C14F-8007-B047-BFC7-D44DC2FDEBFC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9D9F2-577A-F143-9B6A-BC7D714B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B315D-8AC9-7443-924B-200BA902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4AAD-9C3A-A748-A374-23B51BC22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E14E0-204D-3647-A54E-760A1A56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84BC6-4CD5-CC43-94D3-EC07416BA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0FEDF-863C-F641-920F-74C19B5FC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4C14F-8007-B047-BFC7-D44DC2FDEBFC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99D16-81D6-704A-80A6-CDBA6448F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78AE2-132E-B945-A34D-37649E020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34AAD-9C3A-A748-A374-23B51BC22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DE05-F861-2746-BD60-4CECDF99F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Bayesian Inversion Solution for Source Term Identification for Scalar Transport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AF366-FB08-C640-8385-84FA2CC12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 Wang</a:t>
            </a:r>
          </a:p>
          <a:p>
            <a:r>
              <a:rPr lang="en-US" dirty="0"/>
              <a:t>Class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2266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BF7E-8FC7-454F-A2B4-18D28993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5CA6-D43C-9140-89BE-AA241D567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Environmental Monitoring</a:t>
            </a:r>
          </a:p>
          <a:p>
            <a:r>
              <a:rPr lang="en-US" sz="3200" dirty="0"/>
              <a:t>Unpredicted Release of Toxic Chemicals</a:t>
            </a:r>
          </a:p>
          <a:p>
            <a:pPr lvl="1"/>
            <a:r>
              <a:rPr lang="en-US" sz="2800" dirty="0"/>
              <a:t>Explosion of Laboratories</a:t>
            </a:r>
          </a:p>
          <a:p>
            <a:pPr lvl="1"/>
            <a:r>
              <a:rPr lang="en-US" sz="2800" dirty="0"/>
              <a:t>Terrorist Attacks</a:t>
            </a:r>
          </a:p>
        </p:txBody>
      </p:sp>
    </p:spTree>
    <p:extLst>
      <p:ext uri="{BB962C8B-B14F-4D97-AF65-F5344CB8AC3E}">
        <p14:creationId xmlns:p14="http://schemas.microsoft.com/office/powerpoint/2010/main" val="221970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6DAA-9FDF-5E4A-B107-B49E84C4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65D64-28D7-E04A-AC2B-0AE5BA63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84523" cy="1325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25B91-A333-6F49-AABD-6DA6DF11BB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87" b="15257"/>
          <a:stretch/>
        </p:blipFill>
        <p:spPr>
          <a:xfrm>
            <a:off x="1254427" y="3415745"/>
            <a:ext cx="2844800" cy="235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2FB342-32A1-8F41-8B06-9EFD520C23A2}"/>
              </a:ext>
            </a:extLst>
          </p:cNvPr>
          <p:cNvSpPr txBox="1"/>
          <p:nvPr/>
        </p:nvSpPr>
        <p:spPr>
          <a:xfrm>
            <a:off x="1164348" y="2944976"/>
            <a:ext cx="302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86DC1-174C-AC41-8624-4D80E91FFA80}"/>
              </a:ext>
            </a:extLst>
          </p:cNvPr>
          <p:cNvSpPr txBox="1"/>
          <p:nvPr/>
        </p:nvSpPr>
        <p:spPr>
          <a:xfrm>
            <a:off x="1164348" y="4000892"/>
            <a:ext cx="35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Likelihood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631961-EFAC-5648-BCCA-7DA8BF612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348" y="4568596"/>
            <a:ext cx="17653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79EFB6-04AC-914D-90D9-F4E127170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348" y="4913182"/>
            <a:ext cx="3898900" cy="80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D8FF83-C459-0C43-905D-54421285ED48}"/>
              </a:ext>
            </a:extLst>
          </p:cNvPr>
          <p:cNvSpPr txBox="1"/>
          <p:nvPr/>
        </p:nvSpPr>
        <p:spPr>
          <a:xfrm>
            <a:off x="5832050" y="4000892"/>
            <a:ext cx="135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E8CC49-63BC-FE4A-8A94-9AB36EF4A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6496" y="4403496"/>
            <a:ext cx="2362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50C7-24BE-0045-8766-5AFA1CEF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Posterior of Source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04342-F5CE-D743-A005-91A23128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3998"/>
            <a:ext cx="9479997" cy="19548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75D4F8-7B8F-F345-9FFA-FD6CDCAE5EF0}"/>
              </a:ext>
            </a:extLst>
          </p:cNvPr>
          <p:cNvSpPr txBox="1"/>
          <p:nvPr/>
        </p:nvSpPr>
        <p:spPr>
          <a:xfrm>
            <a:off x="989813" y="1690688"/>
            <a:ext cx="7653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Because of independence of location and strength</a:t>
            </a:r>
          </a:p>
        </p:txBody>
      </p:sp>
    </p:spTree>
    <p:extLst>
      <p:ext uri="{BB962C8B-B14F-4D97-AF65-F5344CB8AC3E}">
        <p14:creationId xmlns:p14="http://schemas.microsoft.com/office/powerpoint/2010/main" val="355291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7716-BD3D-D645-9515-1CE2E6D4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Source-receptor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0F3B4-E70F-7048-8758-1FA1A242E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85" y="1941921"/>
            <a:ext cx="7600174" cy="294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D80F-DCC7-4947-BE79-8BDFCFE6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Field and Dispersion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CB211-7002-3A47-AF17-2F1B281B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53" y="1690688"/>
            <a:ext cx="5913748" cy="413962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1FA10E-3E8D-6342-B6D3-9C48685C1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643" y="1508288"/>
            <a:ext cx="3344715" cy="468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7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DDB5-20ED-9C40-8E09-5E14BC1F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Source-Receptor Relationship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622EA-44A0-D445-819C-1779382EB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201"/>
            <a:ext cx="12192000" cy="49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5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F633-1285-714F-90C5-9648EEAB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Posterior of Source Location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203823-4024-9141-98BA-02B2497D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3" y="1348033"/>
            <a:ext cx="3779139" cy="5290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D59F0E-D694-8445-8CBF-5F24D0CDD6E3}"/>
              </a:ext>
            </a:extLst>
          </p:cNvPr>
          <p:cNvSpPr txBox="1"/>
          <p:nvPr/>
        </p:nvSpPr>
        <p:spPr>
          <a:xfrm>
            <a:off x="5943600" y="1962790"/>
            <a:ext cx="1958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Location</a:t>
            </a:r>
          </a:p>
          <a:p>
            <a:r>
              <a:rPr lang="en-US" dirty="0" err="1"/>
              <a:t>Xs</a:t>
            </a:r>
            <a:r>
              <a:rPr lang="en-US" dirty="0"/>
              <a:t> = (50,60)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7FFEC-6B5B-C449-8B40-166BF1C06915}"/>
              </a:ext>
            </a:extLst>
          </p:cNvPr>
          <p:cNvSpPr txBox="1"/>
          <p:nvPr/>
        </p:nvSpPr>
        <p:spPr>
          <a:xfrm>
            <a:off x="5943600" y="2881223"/>
            <a:ext cx="2570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Inferred Source Location</a:t>
            </a:r>
          </a:p>
          <a:p>
            <a:r>
              <a:rPr lang="en-US" dirty="0"/>
              <a:t>Xs’ = (49.487, 59.400)</a:t>
            </a:r>
          </a:p>
        </p:txBody>
      </p:sp>
    </p:spTree>
    <p:extLst>
      <p:ext uri="{BB962C8B-B14F-4D97-AF65-F5344CB8AC3E}">
        <p14:creationId xmlns:p14="http://schemas.microsoft.com/office/powerpoint/2010/main" val="324125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FD1B-4C23-424D-BDAA-2E6283DE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BBA8A-6899-6047-875D-15E46A8E3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3853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6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80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Bayesian Inversion Solution for Source Term Identification for Scalar Transport</vt:lpstr>
      <vt:lpstr>Motivation</vt:lpstr>
      <vt:lpstr>Bayesian Framework</vt:lpstr>
      <vt:lpstr>Marginal Posterior of Source Location</vt:lpstr>
      <vt:lpstr>Source-receptor relationship</vt:lpstr>
      <vt:lpstr>Flow Field and Dispersion Case</vt:lpstr>
      <vt:lpstr>Computed Source-Receptor Relationship </vt:lpstr>
      <vt:lpstr>Marginal Posterior of Source Location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Inversion Solution for Source Term Identification for Scalar Transport</dc:title>
  <dc:creator>Sen Wang</dc:creator>
  <cp:lastModifiedBy>Sen Wang</cp:lastModifiedBy>
  <cp:revision>3</cp:revision>
  <dcterms:created xsi:type="dcterms:W3CDTF">2019-04-23T02:39:31Z</dcterms:created>
  <dcterms:modified xsi:type="dcterms:W3CDTF">2019-04-23T03:06:50Z</dcterms:modified>
</cp:coreProperties>
</file>