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7" r:id="rId2"/>
    <p:sldId id="256" r:id="rId3"/>
    <p:sldId id="258" r:id="rId4"/>
    <p:sldId id="260" r:id="rId5"/>
    <p:sldId id="257" r:id="rId6"/>
    <p:sldId id="268" r:id="rId7"/>
    <p:sldId id="266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93"/>
    <a:srgbClr val="011893"/>
    <a:srgbClr val="FBC1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3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AA05DE-835C-1E4F-9D51-D781E50368C7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7DABD6E-87B3-8747-A2F6-41A8CC4B9ABB}">
      <dgm:prSet phldrT="[文字]" custT="1"/>
      <dgm:spPr>
        <a:solidFill>
          <a:srgbClr val="005493"/>
        </a:solidFill>
      </dgm:spPr>
      <dgm:t>
        <a:bodyPr/>
        <a:lstStyle/>
        <a:p>
          <a:r>
            <a:rPr kumimoji="1" lang="en-US" altLang="zh-TW" sz="1400" dirty="0"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rPr>
            <a:t>Data Extraction</a:t>
          </a:r>
          <a:endParaRPr lang="zh-TW" alt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772390-D17A-0C44-AF9A-F33791161179}" type="parTrans" cxnId="{3B796976-6A80-6941-8934-AB52BEBD3119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6C39CD-5A53-6D4B-A59C-326C67526431}" type="sibTrans" cxnId="{3B796976-6A80-6941-8934-AB52BEBD3119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A33EDE-B626-644D-80A5-10DB73C18CA5}">
      <dgm:prSet custT="1"/>
      <dgm:spPr>
        <a:solidFill>
          <a:srgbClr val="005493">
            <a:alpha val="40000"/>
          </a:srgbClr>
        </a:solidFill>
      </dgm:spPr>
      <dgm:t>
        <a:bodyPr/>
        <a:lstStyle/>
        <a:p>
          <a:r>
            <a:rPr lang="en-US" altLang="zh-TW" sz="1400" dirty="0">
              <a:latin typeface="Arial" panose="020B0604020202020204" pitchFamily="34" charset="0"/>
              <a:cs typeface="Arial" panose="020B0604020202020204" pitchFamily="34" charset="0"/>
            </a:rPr>
            <a:t>Data Cleaning</a:t>
          </a:r>
          <a:endParaRPr lang="zh-TW" alt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10E077-2072-1B4F-AFBC-887E08867A04}" type="parTrans" cxnId="{078BA392-7E94-7040-A532-AA9F55839B01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E2A1CA-6A4C-3F49-AA9B-34BAD81E9F8C}" type="sibTrans" cxnId="{078BA392-7E94-7040-A532-AA9F55839B01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D79515-1827-DA4F-B7C6-A073B2324B32}">
      <dgm:prSet custT="1"/>
      <dgm:spPr>
        <a:solidFill>
          <a:srgbClr val="005493">
            <a:alpha val="40000"/>
          </a:srgbClr>
        </a:solidFill>
      </dgm:spPr>
      <dgm:t>
        <a:bodyPr/>
        <a:lstStyle/>
        <a:p>
          <a:r>
            <a:rPr lang="en-US" altLang="zh-TW" sz="1400" dirty="0">
              <a:latin typeface="Arial" panose="020B0604020202020204" pitchFamily="34" charset="0"/>
              <a:cs typeface="Arial" panose="020B0604020202020204" pitchFamily="34" charset="0"/>
            </a:rPr>
            <a:t>Data Wrangling</a:t>
          </a:r>
          <a:endParaRPr lang="zh-TW" alt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4ECC92-F78F-3743-98A5-FF6283BC2050}" type="parTrans" cxnId="{1333FC4C-9BD8-3E47-9EF2-5F6A47DBC12D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3E3988-03E9-8445-B883-FEF5941B55FB}" type="sibTrans" cxnId="{1333FC4C-9BD8-3E47-9EF2-5F6A47DBC12D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033A25-8BF7-4045-B902-5A8A766C9914}">
      <dgm:prSet custT="1"/>
      <dgm:spPr>
        <a:solidFill>
          <a:srgbClr val="005493">
            <a:alpha val="40000"/>
          </a:srgbClr>
        </a:solidFill>
      </dgm:spPr>
      <dgm:t>
        <a:bodyPr/>
        <a:lstStyle/>
        <a:p>
          <a:r>
            <a:rPr lang="en-US" altLang="zh-TW" sz="1400" dirty="0">
              <a:latin typeface="Arial" panose="020B0604020202020204" pitchFamily="34" charset="0"/>
              <a:cs typeface="Arial" panose="020B0604020202020204" pitchFamily="34" charset="0"/>
            </a:rPr>
            <a:t>Analysis</a:t>
          </a:r>
          <a:endParaRPr lang="zh-TW" alt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5B91A7-9ABA-5A44-AF1E-2D1196647F1F}" type="parTrans" cxnId="{C4664038-93EF-6E45-8FF4-4CBE144F2747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EA6DFA-E68B-F348-8C0F-02090BBFE281}" type="sibTrans" cxnId="{C4664038-93EF-6E45-8FF4-4CBE144F2747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1AA94E-41B5-3541-B6EA-5C230BE13A96}">
      <dgm:prSet custT="1"/>
      <dgm:spPr>
        <a:solidFill>
          <a:srgbClr val="005493">
            <a:alpha val="40000"/>
          </a:srgbClr>
        </a:solidFill>
      </dgm:spPr>
      <dgm:t>
        <a:bodyPr/>
        <a:lstStyle/>
        <a:p>
          <a:r>
            <a:rPr lang="en-US" altLang="zh-TW" sz="1400" dirty="0">
              <a:latin typeface="Arial" panose="020B0604020202020204" pitchFamily="34" charset="0"/>
              <a:cs typeface="Arial" panose="020B0604020202020204" pitchFamily="34" charset="0"/>
            </a:rPr>
            <a:t>Action</a:t>
          </a:r>
          <a:endParaRPr lang="zh-TW" alt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86AE61-A972-6646-875D-A45F55234965}" type="parTrans" cxnId="{A87B72AA-D27B-8348-80C6-14068C421267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792CF9-0AF0-8B4F-BE8E-592081F20DC6}" type="sibTrans" cxnId="{A87B72AA-D27B-8348-80C6-14068C421267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F6D444-EFA3-3448-B625-05B3F6E85E35}" type="pres">
      <dgm:prSet presAssocID="{02AA05DE-835C-1E4F-9D51-D781E50368C7}" presName="Name0" presStyleCnt="0">
        <dgm:presLayoutVars>
          <dgm:dir/>
          <dgm:animLvl val="lvl"/>
          <dgm:resizeHandles val="exact"/>
        </dgm:presLayoutVars>
      </dgm:prSet>
      <dgm:spPr/>
    </dgm:pt>
    <dgm:pt modelId="{24F77292-7118-4D40-838D-BB4360C76086}" type="pres">
      <dgm:prSet presAssocID="{97DABD6E-87B3-8747-A2F6-41A8CC4B9ABB}" presName="parTxOnly" presStyleLbl="node1" presStyleIdx="0" presStyleCnt="5" custLinFactY="-200000" custLinFactNeighborX="-63927" custLinFactNeighborY="-273854">
        <dgm:presLayoutVars>
          <dgm:chMax val="0"/>
          <dgm:chPref val="0"/>
          <dgm:bulletEnabled val="1"/>
        </dgm:presLayoutVars>
      </dgm:prSet>
      <dgm:spPr/>
    </dgm:pt>
    <dgm:pt modelId="{BBF83AF6-1EF6-F04C-97C2-84669983FF0C}" type="pres">
      <dgm:prSet presAssocID="{ED6C39CD-5A53-6D4B-A59C-326C67526431}" presName="parTxOnlySpace" presStyleCnt="0"/>
      <dgm:spPr/>
    </dgm:pt>
    <dgm:pt modelId="{546890A5-DFE9-1143-8EE5-8F0922AC41B0}" type="pres">
      <dgm:prSet presAssocID="{53A33EDE-B626-644D-80A5-10DB73C18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BC1E803C-9CDB-CE4C-B0EB-7F8E2E7AB4A0}" type="pres">
      <dgm:prSet presAssocID="{B3E2A1CA-6A4C-3F49-AA9B-34BAD81E9F8C}" presName="parTxOnlySpace" presStyleCnt="0"/>
      <dgm:spPr/>
    </dgm:pt>
    <dgm:pt modelId="{565B0F51-11F3-5643-9B56-FD12DECFAF20}" type="pres">
      <dgm:prSet presAssocID="{F5D79515-1827-DA4F-B7C6-A073B2324B32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1A4A558-C757-5440-AB69-C0A1590372F7}" type="pres">
      <dgm:prSet presAssocID="{D93E3988-03E9-8445-B883-FEF5941B55FB}" presName="parTxOnlySpace" presStyleCnt="0"/>
      <dgm:spPr/>
    </dgm:pt>
    <dgm:pt modelId="{A153785A-4436-F74E-99F3-E8DD4C2F6A7A}" type="pres">
      <dgm:prSet presAssocID="{24033A25-8BF7-4045-B902-5A8A766C991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2DAD253-7107-8049-9238-B41AC622BD2A}" type="pres">
      <dgm:prSet presAssocID="{6EEA6DFA-E68B-F348-8C0F-02090BBFE281}" presName="parTxOnlySpace" presStyleCnt="0"/>
      <dgm:spPr/>
    </dgm:pt>
    <dgm:pt modelId="{B5756C6A-07AC-914A-83B5-C9D37C54D8EC}" type="pres">
      <dgm:prSet presAssocID="{EF1AA94E-41B5-3541-B6EA-5C230BE13A9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5C9AF218-7B36-7243-B569-F89336185795}" type="presOf" srcId="{53A33EDE-B626-644D-80A5-10DB73C18CA5}" destId="{546890A5-DFE9-1143-8EE5-8F0922AC41B0}" srcOrd="0" destOrd="0" presId="urn:microsoft.com/office/officeart/2005/8/layout/chevron1"/>
    <dgm:cxn modelId="{C4664038-93EF-6E45-8FF4-4CBE144F2747}" srcId="{02AA05DE-835C-1E4F-9D51-D781E50368C7}" destId="{24033A25-8BF7-4045-B902-5A8A766C9914}" srcOrd="3" destOrd="0" parTransId="{7E5B91A7-9ABA-5A44-AF1E-2D1196647F1F}" sibTransId="{6EEA6DFA-E68B-F348-8C0F-02090BBFE281}"/>
    <dgm:cxn modelId="{F5F1E53E-EA16-C74F-9E7E-99EE19EAB7C0}" type="presOf" srcId="{02AA05DE-835C-1E4F-9D51-D781E50368C7}" destId="{1AF6D444-EFA3-3448-B625-05B3F6E85E35}" srcOrd="0" destOrd="0" presId="urn:microsoft.com/office/officeart/2005/8/layout/chevron1"/>
    <dgm:cxn modelId="{09C90541-895F-3C44-BEF4-FDC930625B12}" type="presOf" srcId="{F5D79515-1827-DA4F-B7C6-A073B2324B32}" destId="{565B0F51-11F3-5643-9B56-FD12DECFAF20}" srcOrd="0" destOrd="0" presId="urn:microsoft.com/office/officeart/2005/8/layout/chevron1"/>
    <dgm:cxn modelId="{1333FC4C-9BD8-3E47-9EF2-5F6A47DBC12D}" srcId="{02AA05DE-835C-1E4F-9D51-D781E50368C7}" destId="{F5D79515-1827-DA4F-B7C6-A073B2324B32}" srcOrd="2" destOrd="0" parTransId="{6D4ECC92-F78F-3743-98A5-FF6283BC2050}" sibTransId="{D93E3988-03E9-8445-B883-FEF5941B55FB}"/>
    <dgm:cxn modelId="{3B796976-6A80-6941-8934-AB52BEBD3119}" srcId="{02AA05DE-835C-1E4F-9D51-D781E50368C7}" destId="{97DABD6E-87B3-8747-A2F6-41A8CC4B9ABB}" srcOrd="0" destOrd="0" parTransId="{B1772390-D17A-0C44-AF9A-F33791161179}" sibTransId="{ED6C39CD-5A53-6D4B-A59C-326C67526431}"/>
    <dgm:cxn modelId="{08659E7D-62C0-A247-91FF-9589DE0A0B25}" type="presOf" srcId="{97DABD6E-87B3-8747-A2F6-41A8CC4B9ABB}" destId="{24F77292-7118-4D40-838D-BB4360C76086}" srcOrd="0" destOrd="0" presId="urn:microsoft.com/office/officeart/2005/8/layout/chevron1"/>
    <dgm:cxn modelId="{078BA392-7E94-7040-A532-AA9F55839B01}" srcId="{02AA05DE-835C-1E4F-9D51-D781E50368C7}" destId="{53A33EDE-B626-644D-80A5-10DB73C18CA5}" srcOrd="1" destOrd="0" parTransId="{3810E077-2072-1B4F-AFBC-887E08867A04}" sibTransId="{B3E2A1CA-6A4C-3F49-AA9B-34BAD81E9F8C}"/>
    <dgm:cxn modelId="{A87B72AA-D27B-8348-80C6-14068C421267}" srcId="{02AA05DE-835C-1E4F-9D51-D781E50368C7}" destId="{EF1AA94E-41B5-3541-B6EA-5C230BE13A96}" srcOrd="4" destOrd="0" parTransId="{5986AE61-A972-6646-875D-A45F55234965}" sibTransId="{17792CF9-0AF0-8B4F-BE8E-592081F20DC6}"/>
    <dgm:cxn modelId="{C776FCAA-1165-F14E-A317-CAC05CCCEF90}" type="presOf" srcId="{EF1AA94E-41B5-3541-B6EA-5C230BE13A96}" destId="{B5756C6A-07AC-914A-83B5-C9D37C54D8EC}" srcOrd="0" destOrd="0" presId="urn:microsoft.com/office/officeart/2005/8/layout/chevron1"/>
    <dgm:cxn modelId="{519827BB-BC0E-3E44-BA39-2045680256E8}" type="presOf" srcId="{24033A25-8BF7-4045-B902-5A8A766C9914}" destId="{A153785A-4436-F74E-99F3-E8DD4C2F6A7A}" srcOrd="0" destOrd="0" presId="urn:microsoft.com/office/officeart/2005/8/layout/chevron1"/>
    <dgm:cxn modelId="{ED85C13F-2DF8-944E-A340-D051FA565125}" type="presParOf" srcId="{1AF6D444-EFA3-3448-B625-05B3F6E85E35}" destId="{24F77292-7118-4D40-838D-BB4360C76086}" srcOrd="0" destOrd="0" presId="urn:microsoft.com/office/officeart/2005/8/layout/chevron1"/>
    <dgm:cxn modelId="{1675395F-34F9-564F-A77D-A89CA0084F78}" type="presParOf" srcId="{1AF6D444-EFA3-3448-B625-05B3F6E85E35}" destId="{BBF83AF6-1EF6-F04C-97C2-84669983FF0C}" srcOrd="1" destOrd="0" presId="urn:microsoft.com/office/officeart/2005/8/layout/chevron1"/>
    <dgm:cxn modelId="{94BD89A4-8D10-9A49-96AE-C667AA425EAC}" type="presParOf" srcId="{1AF6D444-EFA3-3448-B625-05B3F6E85E35}" destId="{546890A5-DFE9-1143-8EE5-8F0922AC41B0}" srcOrd="2" destOrd="0" presId="urn:microsoft.com/office/officeart/2005/8/layout/chevron1"/>
    <dgm:cxn modelId="{C9761C7D-F423-9D43-87CC-4CEF60D08A5F}" type="presParOf" srcId="{1AF6D444-EFA3-3448-B625-05B3F6E85E35}" destId="{BC1E803C-9CDB-CE4C-B0EB-7F8E2E7AB4A0}" srcOrd="3" destOrd="0" presId="urn:microsoft.com/office/officeart/2005/8/layout/chevron1"/>
    <dgm:cxn modelId="{E11839A2-1EE6-9C48-8407-9F0974628264}" type="presParOf" srcId="{1AF6D444-EFA3-3448-B625-05B3F6E85E35}" destId="{565B0F51-11F3-5643-9B56-FD12DECFAF20}" srcOrd="4" destOrd="0" presId="urn:microsoft.com/office/officeart/2005/8/layout/chevron1"/>
    <dgm:cxn modelId="{D1DEF643-0A9A-6B4A-A314-BDFF0E14D5D2}" type="presParOf" srcId="{1AF6D444-EFA3-3448-B625-05B3F6E85E35}" destId="{B1A4A558-C757-5440-AB69-C0A1590372F7}" srcOrd="5" destOrd="0" presId="urn:microsoft.com/office/officeart/2005/8/layout/chevron1"/>
    <dgm:cxn modelId="{38C8C4C4-06B1-3C4A-B0E0-5258E34F818B}" type="presParOf" srcId="{1AF6D444-EFA3-3448-B625-05B3F6E85E35}" destId="{A153785A-4436-F74E-99F3-E8DD4C2F6A7A}" srcOrd="6" destOrd="0" presId="urn:microsoft.com/office/officeart/2005/8/layout/chevron1"/>
    <dgm:cxn modelId="{1B629126-684C-B543-8784-F57DB011993A}" type="presParOf" srcId="{1AF6D444-EFA3-3448-B625-05B3F6E85E35}" destId="{12DAD253-7107-8049-9238-B41AC622BD2A}" srcOrd="7" destOrd="0" presId="urn:microsoft.com/office/officeart/2005/8/layout/chevron1"/>
    <dgm:cxn modelId="{CBDEF53A-6EF5-E94C-9508-6CCADE147318}" type="presParOf" srcId="{1AF6D444-EFA3-3448-B625-05B3F6E85E35}" destId="{B5756C6A-07AC-914A-83B5-C9D37C54D8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AA05DE-835C-1E4F-9D51-D781E50368C7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7DABD6E-87B3-8747-A2F6-41A8CC4B9ABB}">
      <dgm:prSet phldrT="[文字]" custT="1"/>
      <dgm:spPr>
        <a:solidFill>
          <a:srgbClr val="005493">
            <a:alpha val="40000"/>
          </a:srgbClr>
        </a:solidFill>
      </dgm:spPr>
      <dgm:t>
        <a:bodyPr/>
        <a:lstStyle/>
        <a:p>
          <a:r>
            <a:rPr kumimoji="1" lang="en-US" altLang="zh-TW" sz="1400" dirty="0"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rPr>
            <a:t>Data Extraction</a:t>
          </a:r>
          <a:endParaRPr lang="zh-TW" alt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772390-D17A-0C44-AF9A-F33791161179}" type="parTrans" cxnId="{3B796976-6A80-6941-8934-AB52BEBD3119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6C39CD-5A53-6D4B-A59C-326C67526431}" type="sibTrans" cxnId="{3B796976-6A80-6941-8934-AB52BEBD3119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A33EDE-B626-644D-80A5-10DB73C18CA5}">
      <dgm:prSet custT="1"/>
      <dgm:spPr>
        <a:solidFill>
          <a:srgbClr val="005493"/>
        </a:solidFill>
      </dgm:spPr>
      <dgm:t>
        <a:bodyPr/>
        <a:lstStyle/>
        <a:p>
          <a:r>
            <a:rPr lang="en-US" altLang="zh-TW" sz="1400" dirty="0">
              <a:latin typeface="Arial" panose="020B0604020202020204" pitchFamily="34" charset="0"/>
              <a:cs typeface="Arial" panose="020B0604020202020204" pitchFamily="34" charset="0"/>
            </a:rPr>
            <a:t>Data Cleaning</a:t>
          </a:r>
          <a:endParaRPr lang="zh-TW" alt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10E077-2072-1B4F-AFBC-887E08867A04}" type="parTrans" cxnId="{078BA392-7E94-7040-A532-AA9F55839B01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E2A1CA-6A4C-3F49-AA9B-34BAD81E9F8C}" type="sibTrans" cxnId="{078BA392-7E94-7040-A532-AA9F55839B01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D79515-1827-DA4F-B7C6-A073B2324B32}">
      <dgm:prSet custT="1"/>
      <dgm:spPr>
        <a:solidFill>
          <a:srgbClr val="005493"/>
        </a:solidFill>
      </dgm:spPr>
      <dgm:t>
        <a:bodyPr/>
        <a:lstStyle/>
        <a:p>
          <a:r>
            <a:rPr lang="en-US" altLang="zh-TW" sz="1400" dirty="0">
              <a:latin typeface="Arial" panose="020B0604020202020204" pitchFamily="34" charset="0"/>
              <a:cs typeface="Arial" panose="020B0604020202020204" pitchFamily="34" charset="0"/>
            </a:rPr>
            <a:t>Data Wrangling</a:t>
          </a:r>
          <a:endParaRPr lang="zh-TW" alt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4ECC92-F78F-3743-98A5-FF6283BC2050}" type="parTrans" cxnId="{1333FC4C-9BD8-3E47-9EF2-5F6A47DBC12D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3E3988-03E9-8445-B883-FEF5941B55FB}" type="sibTrans" cxnId="{1333FC4C-9BD8-3E47-9EF2-5F6A47DBC12D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033A25-8BF7-4045-B902-5A8A766C9914}">
      <dgm:prSet custT="1"/>
      <dgm:spPr>
        <a:solidFill>
          <a:srgbClr val="005493">
            <a:alpha val="40000"/>
          </a:srgbClr>
        </a:solidFill>
      </dgm:spPr>
      <dgm:t>
        <a:bodyPr/>
        <a:lstStyle/>
        <a:p>
          <a:r>
            <a:rPr lang="en-US" altLang="zh-TW" sz="1400" dirty="0">
              <a:latin typeface="Arial" panose="020B0604020202020204" pitchFamily="34" charset="0"/>
              <a:cs typeface="Arial" panose="020B0604020202020204" pitchFamily="34" charset="0"/>
            </a:rPr>
            <a:t>Analysis</a:t>
          </a:r>
          <a:endParaRPr lang="zh-TW" alt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5B91A7-9ABA-5A44-AF1E-2D1196647F1F}" type="parTrans" cxnId="{C4664038-93EF-6E45-8FF4-4CBE144F2747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EA6DFA-E68B-F348-8C0F-02090BBFE281}" type="sibTrans" cxnId="{C4664038-93EF-6E45-8FF4-4CBE144F2747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1AA94E-41B5-3541-B6EA-5C230BE13A96}">
      <dgm:prSet custT="1"/>
      <dgm:spPr>
        <a:solidFill>
          <a:srgbClr val="005493">
            <a:alpha val="40000"/>
          </a:srgbClr>
        </a:solidFill>
      </dgm:spPr>
      <dgm:t>
        <a:bodyPr/>
        <a:lstStyle/>
        <a:p>
          <a:r>
            <a:rPr lang="en-US" altLang="zh-TW" sz="1400" dirty="0">
              <a:latin typeface="Arial" panose="020B0604020202020204" pitchFamily="34" charset="0"/>
              <a:cs typeface="Arial" panose="020B0604020202020204" pitchFamily="34" charset="0"/>
            </a:rPr>
            <a:t>Action</a:t>
          </a:r>
          <a:endParaRPr lang="zh-TW" alt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86AE61-A972-6646-875D-A45F55234965}" type="parTrans" cxnId="{A87B72AA-D27B-8348-80C6-14068C421267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792CF9-0AF0-8B4F-BE8E-592081F20DC6}" type="sibTrans" cxnId="{A87B72AA-D27B-8348-80C6-14068C421267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F6D444-EFA3-3448-B625-05B3F6E85E35}" type="pres">
      <dgm:prSet presAssocID="{02AA05DE-835C-1E4F-9D51-D781E50368C7}" presName="Name0" presStyleCnt="0">
        <dgm:presLayoutVars>
          <dgm:dir/>
          <dgm:animLvl val="lvl"/>
          <dgm:resizeHandles val="exact"/>
        </dgm:presLayoutVars>
      </dgm:prSet>
      <dgm:spPr/>
    </dgm:pt>
    <dgm:pt modelId="{24F77292-7118-4D40-838D-BB4360C76086}" type="pres">
      <dgm:prSet presAssocID="{97DABD6E-87B3-8747-A2F6-41A8CC4B9ABB}" presName="parTxOnly" presStyleLbl="node1" presStyleIdx="0" presStyleCnt="5" custLinFactY="-200000" custLinFactNeighborX="-63927" custLinFactNeighborY="-273854">
        <dgm:presLayoutVars>
          <dgm:chMax val="0"/>
          <dgm:chPref val="0"/>
          <dgm:bulletEnabled val="1"/>
        </dgm:presLayoutVars>
      </dgm:prSet>
      <dgm:spPr/>
    </dgm:pt>
    <dgm:pt modelId="{BBF83AF6-1EF6-F04C-97C2-84669983FF0C}" type="pres">
      <dgm:prSet presAssocID="{ED6C39CD-5A53-6D4B-A59C-326C67526431}" presName="parTxOnlySpace" presStyleCnt="0"/>
      <dgm:spPr/>
    </dgm:pt>
    <dgm:pt modelId="{546890A5-DFE9-1143-8EE5-8F0922AC41B0}" type="pres">
      <dgm:prSet presAssocID="{53A33EDE-B626-644D-80A5-10DB73C18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BC1E803C-9CDB-CE4C-B0EB-7F8E2E7AB4A0}" type="pres">
      <dgm:prSet presAssocID="{B3E2A1CA-6A4C-3F49-AA9B-34BAD81E9F8C}" presName="parTxOnlySpace" presStyleCnt="0"/>
      <dgm:spPr/>
    </dgm:pt>
    <dgm:pt modelId="{565B0F51-11F3-5643-9B56-FD12DECFAF20}" type="pres">
      <dgm:prSet presAssocID="{F5D79515-1827-DA4F-B7C6-A073B2324B32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1A4A558-C757-5440-AB69-C0A1590372F7}" type="pres">
      <dgm:prSet presAssocID="{D93E3988-03E9-8445-B883-FEF5941B55FB}" presName="parTxOnlySpace" presStyleCnt="0"/>
      <dgm:spPr/>
    </dgm:pt>
    <dgm:pt modelId="{A153785A-4436-F74E-99F3-E8DD4C2F6A7A}" type="pres">
      <dgm:prSet presAssocID="{24033A25-8BF7-4045-B902-5A8A766C991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2DAD253-7107-8049-9238-B41AC622BD2A}" type="pres">
      <dgm:prSet presAssocID="{6EEA6DFA-E68B-F348-8C0F-02090BBFE281}" presName="parTxOnlySpace" presStyleCnt="0"/>
      <dgm:spPr/>
    </dgm:pt>
    <dgm:pt modelId="{B5756C6A-07AC-914A-83B5-C9D37C54D8EC}" type="pres">
      <dgm:prSet presAssocID="{EF1AA94E-41B5-3541-B6EA-5C230BE13A9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5C9AF218-7B36-7243-B569-F89336185795}" type="presOf" srcId="{53A33EDE-B626-644D-80A5-10DB73C18CA5}" destId="{546890A5-DFE9-1143-8EE5-8F0922AC41B0}" srcOrd="0" destOrd="0" presId="urn:microsoft.com/office/officeart/2005/8/layout/chevron1"/>
    <dgm:cxn modelId="{C4664038-93EF-6E45-8FF4-4CBE144F2747}" srcId="{02AA05DE-835C-1E4F-9D51-D781E50368C7}" destId="{24033A25-8BF7-4045-B902-5A8A766C9914}" srcOrd="3" destOrd="0" parTransId="{7E5B91A7-9ABA-5A44-AF1E-2D1196647F1F}" sibTransId="{6EEA6DFA-E68B-F348-8C0F-02090BBFE281}"/>
    <dgm:cxn modelId="{F5F1E53E-EA16-C74F-9E7E-99EE19EAB7C0}" type="presOf" srcId="{02AA05DE-835C-1E4F-9D51-D781E50368C7}" destId="{1AF6D444-EFA3-3448-B625-05B3F6E85E35}" srcOrd="0" destOrd="0" presId="urn:microsoft.com/office/officeart/2005/8/layout/chevron1"/>
    <dgm:cxn modelId="{09C90541-895F-3C44-BEF4-FDC930625B12}" type="presOf" srcId="{F5D79515-1827-DA4F-B7C6-A073B2324B32}" destId="{565B0F51-11F3-5643-9B56-FD12DECFAF20}" srcOrd="0" destOrd="0" presId="urn:microsoft.com/office/officeart/2005/8/layout/chevron1"/>
    <dgm:cxn modelId="{1333FC4C-9BD8-3E47-9EF2-5F6A47DBC12D}" srcId="{02AA05DE-835C-1E4F-9D51-D781E50368C7}" destId="{F5D79515-1827-DA4F-B7C6-A073B2324B32}" srcOrd="2" destOrd="0" parTransId="{6D4ECC92-F78F-3743-98A5-FF6283BC2050}" sibTransId="{D93E3988-03E9-8445-B883-FEF5941B55FB}"/>
    <dgm:cxn modelId="{3B796976-6A80-6941-8934-AB52BEBD3119}" srcId="{02AA05DE-835C-1E4F-9D51-D781E50368C7}" destId="{97DABD6E-87B3-8747-A2F6-41A8CC4B9ABB}" srcOrd="0" destOrd="0" parTransId="{B1772390-D17A-0C44-AF9A-F33791161179}" sibTransId="{ED6C39CD-5A53-6D4B-A59C-326C67526431}"/>
    <dgm:cxn modelId="{08659E7D-62C0-A247-91FF-9589DE0A0B25}" type="presOf" srcId="{97DABD6E-87B3-8747-A2F6-41A8CC4B9ABB}" destId="{24F77292-7118-4D40-838D-BB4360C76086}" srcOrd="0" destOrd="0" presId="urn:microsoft.com/office/officeart/2005/8/layout/chevron1"/>
    <dgm:cxn modelId="{078BA392-7E94-7040-A532-AA9F55839B01}" srcId="{02AA05DE-835C-1E4F-9D51-D781E50368C7}" destId="{53A33EDE-B626-644D-80A5-10DB73C18CA5}" srcOrd="1" destOrd="0" parTransId="{3810E077-2072-1B4F-AFBC-887E08867A04}" sibTransId="{B3E2A1CA-6A4C-3F49-AA9B-34BAD81E9F8C}"/>
    <dgm:cxn modelId="{A87B72AA-D27B-8348-80C6-14068C421267}" srcId="{02AA05DE-835C-1E4F-9D51-D781E50368C7}" destId="{EF1AA94E-41B5-3541-B6EA-5C230BE13A96}" srcOrd="4" destOrd="0" parTransId="{5986AE61-A972-6646-875D-A45F55234965}" sibTransId="{17792CF9-0AF0-8B4F-BE8E-592081F20DC6}"/>
    <dgm:cxn modelId="{C776FCAA-1165-F14E-A317-CAC05CCCEF90}" type="presOf" srcId="{EF1AA94E-41B5-3541-B6EA-5C230BE13A96}" destId="{B5756C6A-07AC-914A-83B5-C9D37C54D8EC}" srcOrd="0" destOrd="0" presId="urn:microsoft.com/office/officeart/2005/8/layout/chevron1"/>
    <dgm:cxn modelId="{519827BB-BC0E-3E44-BA39-2045680256E8}" type="presOf" srcId="{24033A25-8BF7-4045-B902-5A8A766C9914}" destId="{A153785A-4436-F74E-99F3-E8DD4C2F6A7A}" srcOrd="0" destOrd="0" presId="urn:microsoft.com/office/officeart/2005/8/layout/chevron1"/>
    <dgm:cxn modelId="{ED85C13F-2DF8-944E-A340-D051FA565125}" type="presParOf" srcId="{1AF6D444-EFA3-3448-B625-05B3F6E85E35}" destId="{24F77292-7118-4D40-838D-BB4360C76086}" srcOrd="0" destOrd="0" presId="urn:microsoft.com/office/officeart/2005/8/layout/chevron1"/>
    <dgm:cxn modelId="{1675395F-34F9-564F-A77D-A89CA0084F78}" type="presParOf" srcId="{1AF6D444-EFA3-3448-B625-05B3F6E85E35}" destId="{BBF83AF6-1EF6-F04C-97C2-84669983FF0C}" srcOrd="1" destOrd="0" presId="urn:microsoft.com/office/officeart/2005/8/layout/chevron1"/>
    <dgm:cxn modelId="{94BD89A4-8D10-9A49-96AE-C667AA425EAC}" type="presParOf" srcId="{1AF6D444-EFA3-3448-B625-05B3F6E85E35}" destId="{546890A5-DFE9-1143-8EE5-8F0922AC41B0}" srcOrd="2" destOrd="0" presId="urn:microsoft.com/office/officeart/2005/8/layout/chevron1"/>
    <dgm:cxn modelId="{C9761C7D-F423-9D43-87CC-4CEF60D08A5F}" type="presParOf" srcId="{1AF6D444-EFA3-3448-B625-05B3F6E85E35}" destId="{BC1E803C-9CDB-CE4C-B0EB-7F8E2E7AB4A0}" srcOrd="3" destOrd="0" presId="urn:microsoft.com/office/officeart/2005/8/layout/chevron1"/>
    <dgm:cxn modelId="{E11839A2-1EE6-9C48-8407-9F0974628264}" type="presParOf" srcId="{1AF6D444-EFA3-3448-B625-05B3F6E85E35}" destId="{565B0F51-11F3-5643-9B56-FD12DECFAF20}" srcOrd="4" destOrd="0" presId="urn:microsoft.com/office/officeart/2005/8/layout/chevron1"/>
    <dgm:cxn modelId="{D1DEF643-0A9A-6B4A-A314-BDFF0E14D5D2}" type="presParOf" srcId="{1AF6D444-EFA3-3448-B625-05B3F6E85E35}" destId="{B1A4A558-C757-5440-AB69-C0A1590372F7}" srcOrd="5" destOrd="0" presId="urn:microsoft.com/office/officeart/2005/8/layout/chevron1"/>
    <dgm:cxn modelId="{38C8C4C4-06B1-3C4A-B0E0-5258E34F818B}" type="presParOf" srcId="{1AF6D444-EFA3-3448-B625-05B3F6E85E35}" destId="{A153785A-4436-F74E-99F3-E8DD4C2F6A7A}" srcOrd="6" destOrd="0" presId="urn:microsoft.com/office/officeart/2005/8/layout/chevron1"/>
    <dgm:cxn modelId="{1B629126-684C-B543-8784-F57DB011993A}" type="presParOf" srcId="{1AF6D444-EFA3-3448-B625-05B3F6E85E35}" destId="{12DAD253-7107-8049-9238-B41AC622BD2A}" srcOrd="7" destOrd="0" presId="urn:microsoft.com/office/officeart/2005/8/layout/chevron1"/>
    <dgm:cxn modelId="{CBDEF53A-6EF5-E94C-9508-6CCADE147318}" type="presParOf" srcId="{1AF6D444-EFA3-3448-B625-05B3F6E85E35}" destId="{B5756C6A-07AC-914A-83B5-C9D37C54D8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AA05DE-835C-1E4F-9D51-D781E50368C7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7DABD6E-87B3-8747-A2F6-41A8CC4B9ABB}">
      <dgm:prSet phldrT="[文字]" custT="1"/>
      <dgm:spPr>
        <a:solidFill>
          <a:srgbClr val="005493">
            <a:alpha val="40000"/>
          </a:srgbClr>
        </a:solidFill>
      </dgm:spPr>
      <dgm:t>
        <a:bodyPr/>
        <a:lstStyle/>
        <a:p>
          <a:r>
            <a:rPr kumimoji="1" lang="en-US" altLang="zh-TW" sz="1400" dirty="0"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rPr>
            <a:t>Data Extraction</a:t>
          </a:r>
          <a:endParaRPr lang="zh-TW" alt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772390-D17A-0C44-AF9A-F33791161179}" type="parTrans" cxnId="{3B796976-6A80-6941-8934-AB52BEBD3119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6C39CD-5A53-6D4B-A59C-326C67526431}" type="sibTrans" cxnId="{3B796976-6A80-6941-8934-AB52BEBD3119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A33EDE-B626-644D-80A5-10DB73C18CA5}">
      <dgm:prSet custT="1"/>
      <dgm:spPr>
        <a:solidFill>
          <a:srgbClr val="005493"/>
        </a:solidFill>
      </dgm:spPr>
      <dgm:t>
        <a:bodyPr/>
        <a:lstStyle/>
        <a:p>
          <a:r>
            <a:rPr lang="en-US" altLang="zh-TW" sz="1400" dirty="0">
              <a:latin typeface="Arial" panose="020B0604020202020204" pitchFamily="34" charset="0"/>
              <a:cs typeface="Arial" panose="020B0604020202020204" pitchFamily="34" charset="0"/>
            </a:rPr>
            <a:t>Data Cleaning</a:t>
          </a:r>
          <a:endParaRPr lang="zh-TW" alt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10E077-2072-1B4F-AFBC-887E08867A04}" type="parTrans" cxnId="{078BA392-7E94-7040-A532-AA9F55839B01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E2A1CA-6A4C-3F49-AA9B-34BAD81E9F8C}" type="sibTrans" cxnId="{078BA392-7E94-7040-A532-AA9F55839B01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D79515-1827-DA4F-B7C6-A073B2324B32}">
      <dgm:prSet custT="1"/>
      <dgm:spPr>
        <a:solidFill>
          <a:srgbClr val="005493"/>
        </a:solidFill>
      </dgm:spPr>
      <dgm:t>
        <a:bodyPr/>
        <a:lstStyle/>
        <a:p>
          <a:r>
            <a:rPr lang="en-US" altLang="zh-TW" sz="1400" dirty="0">
              <a:latin typeface="Arial" panose="020B0604020202020204" pitchFamily="34" charset="0"/>
              <a:cs typeface="Arial" panose="020B0604020202020204" pitchFamily="34" charset="0"/>
            </a:rPr>
            <a:t>Data Wrangling</a:t>
          </a:r>
          <a:endParaRPr lang="zh-TW" alt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4ECC92-F78F-3743-98A5-FF6283BC2050}" type="parTrans" cxnId="{1333FC4C-9BD8-3E47-9EF2-5F6A47DBC12D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3E3988-03E9-8445-B883-FEF5941B55FB}" type="sibTrans" cxnId="{1333FC4C-9BD8-3E47-9EF2-5F6A47DBC12D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033A25-8BF7-4045-B902-5A8A766C9914}">
      <dgm:prSet custT="1"/>
      <dgm:spPr>
        <a:solidFill>
          <a:srgbClr val="005493">
            <a:alpha val="40000"/>
          </a:srgbClr>
        </a:solidFill>
      </dgm:spPr>
      <dgm:t>
        <a:bodyPr/>
        <a:lstStyle/>
        <a:p>
          <a:r>
            <a:rPr lang="en-US" altLang="zh-TW" sz="1400" dirty="0">
              <a:latin typeface="Arial" panose="020B0604020202020204" pitchFamily="34" charset="0"/>
              <a:cs typeface="Arial" panose="020B0604020202020204" pitchFamily="34" charset="0"/>
            </a:rPr>
            <a:t>Analysis</a:t>
          </a:r>
          <a:endParaRPr lang="zh-TW" alt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5B91A7-9ABA-5A44-AF1E-2D1196647F1F}" type="parTrans" cxnId="{C4664038-93EF-6E45-8FF4-4CBE144F2747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EA6DFA-E68B-F348-8C0F-02090BBFE281}" type="sibTrans" cxnId="{C4664038-93EF-6E45-8FF4-4CBE144F2747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1AA94E-41B5-3541-B6EA-5C230BE13A96}">
      <dgm:prSet custT="1"/>
      <dgm:spPr>
        <a:solidFill>
          <a:srgbClr val="005493">
            <a:alpha val="40000"/>
          </a:srgbClr>
        </a:solidFill>
      </dgm:spPr>
      <dgm:t>
        <a:bodyPr/>
        <a:lstStyle/>
        <a:p>
          <a:r>
            <a:rPr lang="en-US" altLang="zh-TW" sz="1400" dirty="0">
              <a:latin typeface="Arial" panose="020B0604020202020204" pitchFamily="34" charset="0"/>
              <a:cs typeface="Arial" panose="020B0604020202020204" pitchFamily="34" charset="0"/>
            </a:rPr>
            <a:t>Action</a:t>
          </a:r>
          <a:endParaRPr lang="zh-TW" alt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86AE61-A972-6646-875D-A45F55234965}" type="parTrans" cxnId="{A87B72AA-D27B-8348-80C6-14068C421267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792CF9-0AF0-8B4F-BE8E-592081F20DC6}" type="sibTrans" cxnId="{A87B72AA-D27B-8348-80C6-14068C421267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F6D444-EFA3-3448-B625-05B3F6E85E35}" type="pres">
      <dgm:prSet presAssocID="{02AA05DE-835C-1E4F-9D51-D781E50368C7}" presName="Name0" presStyleCnt="0">
        <dgm:presLayoutVars>
          <dgm:dir/>
          <dgm:animLvl val="lvl"/>
          <dgm:resizeHandles val="exact"/>
        </dgm:presLayoutVars>
      </dgm:prSet>
      <dgm:spPr/>
    </dgm:pt>
    <dgm:pt modelId="{24F77292-7118-4D40-838D-BB4360C76086}" type="pres">
      <dgm:prSet presAssocID="{97DABD6E-87B3-8747-A2F6-41A8CC4B9ABB}" presName="parTxOnly" presStyleLbl="node1" presStyleIdx="0" presStyleCnt="5" custLinFactY="-200000" custLinFactNeighborX="-63927" custLinFactNeighborY="-273854">
        <dgm:presLayoutVars>
          <dgm:chMax val="0"/>
          <dgm:chPref val="0"/>
          <dgm:bulletEnabled val="1"/>
        </dgm:presLayoutVars>
      </dgm:prSet>
      <dgm:spPr/>
    </dgm:pt>
    <dgm:pt modelId="{BBF83AF6-1EF6-F04C-97C2-84669983FF0C}" type="pres">
      <dgm:prSet presAssocID="{ED6C39CD-5A53-6D4B-A59C-326C67526431}" presName="parTxOnlySpace" presStyleCnt="0"/>
      <dgm:spPr/>
    </dgm:pt>
    <dgm:pt modelId="{546890A5-DFE9-1143-8EE5-8F0922AC41B0}" type="pres">
      <dgm:prSet presAssocID="{53A33EDE-B626-644D-80A5-10DB73C18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BC1E803C-9CDB-CE4C-B0EB-7F8E2E7AB4A0}" type="pres">
      <dgm:prSet presAssocID="{B3E2A1CA-6A4C-3F49-AA9B-34BAD81E9F8C}" presName="parTxOnlySpace" presStyleCnt="0"/>
      <dgm:spPr/>
    </dgm:pt>
    <dgm:pt modelId="{565B0F51-11F3-5643-9B56-FD12DECFAF20}" type="pres">
      <dgm:prSet presAssocID="{F5D79515-1827-DA4F-B7C6-A073B2324B32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1A4A558-C757-5440-AB69-C0A1590372F7}" type="pres">
      <dgm:prSet presAssocID="{D93E3988-03E9-8445-B883-FEF5941B55FB}" presName="parTxOnlySpace" presStyleCnt="0"/>
      <dgm:spPr/>
    </dgm:pt>
    <dgm:pt modelId="{A153785A-4436-F74E-99F3-E8DD4C2F6A7A}" type="pres">
      <dgm:prSet presAssocID="{24033A25-8BF7-4045-B902-5A8A766C991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2DAD253-7107-8049-9238-B41AC622BD2A}" type="pres">
      <dgm:prSet presAssocID="{6EEA6DFA-E68B-F348-8C0F-02090BBFE281}" presName="parTxOnlySpace" presStyleCnt="0"/>
      <dgm:spPr/>
    </dgm:pt>
    <dgm:pt modelId="{B5756C6A-07AC-914A-83B5-C9D37C54D8EC}" type="pres">
      <dgm:prSet presAssocID="{EF1AA94E-41B5-3541-B6EA-5C230BE13A9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5C9AF218-7B36-7243-B569-F89336185795}" type="presOf" srcId="{53A33EDE-B626-644D-80A5-10DB73C18CA5}" destId="{546890A5-DFE9-1143-8EE5-8F0922AC41B0}" srcOrd="0" destOrd="0" presId="urn:microsoft.com/office/officeart/2005/8/layout/chevron1"/>
    <dgm:cxn modelId="{C4664038-93EF-6E45-8FF4-4CBE144F2747}" srcId="{02AA05DE-835C-1E4F-9D51-D781E50368C7}" destId="{24033A25-8BF7-4045-B902-5A8A766C9914}" srcOrd="3" destOrd="0" parTransId="{7E5B91A7-9ABA-5A44-AF1E-2D1196647F1F}" sibTransId="{6EEA6DFA-E68B-F348-8C0F-02090BBFE281}"/>
    <dgm:cxn modelId="{F5F1E53E-EA16-C74F-9E7E-99EE19EAB7C0}" type="presOf" srcId="{02AA05DE-835C-1E4F-9D51-D781E50368C7}" destId="{1AF6D444-EFA3-3448-B625-05B3F6E85E35}" srcOrd="0" destOrd="0" presId="urn:microsoft.com/office/officeart/2005/8/layout/chevron1"/>
    <dgm:cxn modelId="{09C90541-895F-3C44-BEF4-FDC930625B12}" type="presOf" srcId="{F5D79515-1827-DA4F-B7C6-A073B2324B32}" destId="{565B0F51-11F3-5643-9B56-FD12DECFAF20}" srcOrd="0" destOrd="0" presId="urn:microsoft.com/office/officeart/2005/8/layout/chevron1"/>
    <dgm:cxn modelId="{1333FC4C-9BD8-3E47-9EF2-5F6A47DBC12D}" srcId="{02AA05DE-835C-1E4F-9D51-D781E50368C7}" destId="{F5D79515-1827-DA4F-B7C6-A073B2324B32}" srcOrd="2" destOrd="0" parTransId="{6D4ECC92-F78F-3743-98A5-FF6283BC2050}" sibTransId="{D93E3988-03E9-8445-B883-FEF5941B55FB}"/>
    <dgm:cxn modelId="{3B796976-6A80-6941-8934-AB52BEBD3119}" srcId="{02AA05DE-835C-1E4F-9D51-D781E50368C7}" destId="{97DABD6E-87B3-8747-A2F6-41A8CC4B9ABB}" srcOrd="0" destOrd="0" parTransId="{B1772390-D17A-0C44-AF9A-F33791161179}" sibTransId="{ED6C39CD-5A53-6D4B-A59C-326C67526431}"/>
    <dgm:cxn modelId="{08659E7D-62C0-A247-91FF-9589DE0A0B25}" type="presOf" srcId="{97DABD6E-87B3-8747-A2F6-41A8CC4B9ABB}" destId="{24F77292-7118-4D40-838D-BB4360C76086}" srcOrd="0" destOrd="0" presId="urn:microsoft.com/office/officeart/2005/8/layout/chevron1"/>
    <dgm:cxn modelId="{078BA392-7E94-7040-A532-AA9F55839B01}" srcId="{02AA05DE-835C-1E4F-9D51-D781E50368C7}" destId="{53A33EDE-B626-644D-80A5-10DB73C18CA5}" srcOrd="1" destOrd="0" parTransId="{3810E077-2072-1B4F-AFBC-887E08867A04}" sibTransId="{B3E2A1CA-6A4C-3F49-AA9B-34BAD81E9F8C}"/>
    <dgm:cxn modelId="{A87B72AA-D27B-8348-80C6-14068C421267}" srcId="{02AA05DE-835C-1E4F-9D51-D781E50368C7}" destId="{EF1AA94E-41B5-3541-B6EA-5C230BE13A96}" srcOrd="4" destOrd="0" parTransId="{5986AE61-A972-6646-875D-A45F55234965}" sibTransId="{17792CF9-0AF0-8B4F-BE8E-592081F20DC6}"/>
    <dgm:cxn modelId="{C776FCAA-1165-F14E-A317-CAC05CCCEF90}" type="presOf" srcId="{EF1AA94E-41B5-3541-B6EA-5C230BE13A96}" destId="{B5756C6A-07AC-914A-83B5-C9D37C54D8EC}" srcOrd="0" destOrd="0" presId="urn:microsoft.com/office/officeart/2005/8/layout/chevron1"/>
    <dgm:cxn modelId="{519827BB-BC0E-3E44-BA39-2045680256E8}" type="presOf" srcId="{24033A25-8BF7-4045-B902-5A8A766C9914}" destId="{A153785A-4436-F74E-99F3-E8DD4C2F6A7A}" srcOrd="0" destOrd="0" presId="urn:microsoft.com/office/officeart/2005/8/layout/chevron1"/>
    <dgm:cxn modelId="{ED85C13F-2DF8-944E-A340-D051FA565125}" type="presParOf" srcId="{1AF6D444-EFA3-3448-B625-05B3F6E85E35}" destId="{24F77292-7118-4D40-838D-BB4360C76086}" srcOrd="0" destOrd="0" presId="urn:microsoft.com/office/officeart/2005/8/layout/chevron1"/>
    <dgm:cxn modelId="{1675395F-34F9-564F-A77D-A89CA0084F78}" type="presParOf" srcId="{1AF6D444-EFA3-3448-B625-05B3F6E85E35}" destId="{BBF83AF6-1EF6-F04C-97C2-84669983FF0C}" srcOrd="1" destOrd="0" presId="urn:microsoft.com/office/officeart/2005/8/layout/chevron1"/>
    <dgm:cxn modelId="{94BD89A4-8D10-9A49-96AE-C667AA425EAC}" type="presParOf" srcId="{1AF6D444-EFA3-3448-B625-05B3F6E85E35}" destId="{546890A5-DFE9-1143-8EE5-8F0922AC41B0}" srcOrd="2" destOrd="0" presId="urn:microsoft.com/office/officeart/2005/8/layout/chevron1"/>
    <dgm:cxn modelId="{C9761C7D-F423-9D43-87CC-4CEF60D08A5F}" type="presParOf" srcId="{1AF6D444-EFA3-3448-B625-05B3F6E85E35}" destId="{BC1E803C-9CDB-CE4C-B0EB-7F8E2E7AB4A0}" srcOrd="3" destOrd="0" presId="urn:microsoft.com/office/officeart/2005/8/layout/chevron1"/>
    <dgm:cxn modelId="{E11839A2-1EE6-9C48-8407-9F0974628264}" type="presParOf" srcId="{1AF6D444-EFA3-3448-B625-05B3F6E85E35}" destId="{565B0F51-11F3-5643-9B56-FD12DECFAF20}" srcOrd="4" destOrd="0" presId="urn:microsoft.com/office/officeart/2005/8/layout/chevron1"/>
    <dgm:cxn modelId="{D1DEF643-0A9A-6B4A-A314-BDFF0E14D5D2}" type="presParOf" srcId="{1AF6D444-EFA3-3448-B625-05B3F6E85E35}" destId="{B1A4A558-C757-5440-AB69-C0A1590372F7}" srcOrd="5" destOrd="0" presId="urn:microsoft.com/office/officeart/2005/8/layout/chevron1"/>
    <dgm:cxn modelId="{38C8C4C4-06B1-3C4A-B0E0-5258E34F818B}" type="presParOf" srcId="{1AF6D444-EFA3-3448-B625-05B3F6E85E35}" destId="{A153785A-4436-F74E-99F3-E8DD4C2F6A7A}" srcOrd="6" destOrd="0" presId="urn:microsoft.com/office/officeart/2005/8/layout/chevron1"/>
    <dgm:cxn modelId="{1B629126-684C-B543-8784-F57DB011993A}" type="presParOf" srcId="{1AF6D444-EFA3-3448-B625-05B3F6E85E35}" destId="{12DAD253-7107-8049-9238-B41AC622BD2A}" srcOrd="7" destOrd="0" presId="urn:microsoft.com/office/officeart/2005/8/layout/chevron1"/>
    <dgm:cxn modelId="{CBDEF53A-6EF5-E94C-9508-6CCADE147318}" type="presParOf" srcId="{1AF6D444-EFA3-3448-B625-05B3F6E85E35}" destId="{B5756C6A-07AC-914A-83B5-C9D37C54D8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AA05DE-835C-1E4F-9D51-D781E50368C7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7DABD6E-87B3-8747-A2F6-41A8CC4B9ABB}">
      <dgm:prSet phldrT="[文字]" custT="1"/>
      <dgm:spPr>
        <a:solidFill>
          <a:srgbClr val="005493">
            <a:alpha val="40000"/>
          </a:srgbClr>
        </a:solidFill>
      </dgm:spPr>
      <dgm:t>
        <a:bodyPr/>
        <a:lstStyle/>
        <a:p>
          <a:r>
            <a:rPr kumimoji="1" lang="en-US" altLang="zh-TW" sz="1400" dirty="0"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rPr>
            <a:t>Data Extraction</a:t>
          </a:r>
          <a:endParaRPr lang="zh-TW" alt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772390-D17A-0C44-AF9A-F33791161179}" type="parTrans" cxnId="{3B796976-6A80-6941-8934-AB52BEBD3119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6C39CD-5A53-6D4B-A59C-326C67526431}" type="sibTrans" cxnId="{3B796976-6A80-6941-8934-AB52BEBD3119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A33EDE-B626-644D-80A5-10DB73C18CA5}">
      <dgm:prSet custT="1"/>
      <dgm:spPr>
        <a:solidFill>
          <a:srgbClr val="005493">
            <a:alpha val="40000"/>
          </a:srgbClr>
        </a:solidFill>
      </dgm:spPr>
      <dgm:t>
        <a:bodyPr/>
        <a:lstStyle/>
        <a:p>
          <a:r>
            <a:rPr lang="en-US" altLang="zh-TW" sz="1400" dirty="0">
              <a:latin typeface="Arial" panose="020B0604020202020204" pitchFamily="34" charset="0"/>
              <a:cs typeface="Arial" panose="020B0604020202020204" pitchFamily="34" charset="0"/>
            </a:rPr>
            <a:t>Data Cleaning</a:t>
          </a:r>
          <a:endParaRPr lang="zh-TW" alt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10E077-2072-1B4F-AFBC-887E08867A04}" type="parTrans" cxnId="{078BA392-7E94-7040-A532-AA9F55839B01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E2A1CA-6A4C-3F49-AA9B-34BAD81E9F8C}" type="sibTrans" cxnId="{078BA392-7E94-7040-A532-AA9F55839B01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D79515-1827-DA4F-B7C6-A073B2324B32}">
      <dgm:prSet custT="1"/>
      <dgm:spPr>
        <a:solidFill>
          <a:srgbClr val="005493">
            <a:alpha val="40000"/>
          </a:srgbClr>
        </a:solidFill>
      </dgm:spPr>
      <dgm:t>
        <a:bodyPr/>
        <a:lstStyle/>
        <a:p>
          <a:r>
            <a:rPr lang="en-US" altLang="zh-TW" sz="1400" dirty="0">
              <a:latin typeface="Arial" panose="020B0604020202020204" pitchFamily="34" charset="0"/>
              <a:cs typeface="Arial" panose="020B0604020202020204" pitchFamily="34" charset="0"/>
            </a:rPr>
            <a:t>Data Wrangling</a:t>
          </a:r>
          <a:endParaRPr lang="zh-TW" alt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4ECC92-F78F-3743-98A5-FF6283BC2050}" type="parTrans" cxnId="{1333FC4C-9BD8-3E47-9EF2-5F6A47DBC12D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3E3988-03E9-8445-B883-FEF5941B55FB}" type="sibTrans" cxnId="{1333FC4C-9BD8-3E47-9EF2-5F6A47DBC12D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033A25-8BF7-4045-B902-5A8A766C9914}">
      <dgm:prSet custT="1"/>
      <dgm:spPr>
        <a:solidFill>
          <a:srgbClr val="005493"/>
        </a:solidFill>
      </dgm:spPr>
      <dgm:t>
        <a:bodyPr/>
        <a:lstStyle/>
        <a:p>
          <a:r>
            <a:rPr lang="en-US" altLang="zh-TW" sz="1400" dirty="0">
              <a:latin typeface="Arial" panose="020B0604020202020204" pitchFamily="34" charset="0"/>
              <a:cs typeface="Arial" panose="020B0604020202020204" pitchFamily="34" charset="0"/>
            </a:rPr>
            <a:t>Analysis</a:t>
          </a:r>
          <a:endParaRPr lang="zh-TW" alt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5B91A7-9ABA-5A44-AF1E-2D1196647F1F}" type="parTrans" cxnId="{C4664038-93EF-6E45-8FF4-4CBE144F2747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EA6DFA-E68B-F348-8C0F-02090BBFE281}" type="sibTrans" cxnId="{C4664038-93EF-6E45-8FF4-4CBE144F2747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1AA94E-41B5-3541-B6EA-5C230BE13A96}">
      <dgm:prSet custT="1"/>
      <dgm:spPr>
        <a:solidFill>
          <a:srgbClr val="005493"/>
        </a:solidFill>
      </dgm:spPr>
      <dgm:t>
        <a:bodyPr/>
        <a:lstStyle/>
        <a:p>
          <a:r>
            <a:rPr lang="en-US" altLang="zh-TW" sz="1400" dirty="0">
              <a:latin typeface="Arial" panose="020B0604020202020204" pitchFamily="34" charset="0"/>
              <a:cs typeface="Arial" panose="020B0604020202020204" pitchFamily="34" charset="0"/>
            </a:rPr>
            <a:t>Action</a:t>
          </a:r>
          <a:endParaRPr lang="zh-TW" alt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86AE61-A972-6646-875D-A45F55234965}" type="parTrans" cxnId="{A87B72AA-D27B-8348-80C6-14068C421267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792CF9-0AF0-8B4F-BE8E-592081F20DC6}" type="sibTrans" cxnId="{A87B72AA-D27B-8348-80C6-14068C421267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F6D444-EFA3-3448-B625-05B3F6E85E35}" type="pres">
      <dgm:prSet presAssocID="{02AA05DE-835C-1E4F-9D51-D781E50368C7}" presName="Name0" presStyleCnt="0">
        <dgm:presLayoutVars>
          <dgm:dir/>
          <dgm:animLvl val="lvl"/>
          <dgm:resizeHandles val="exact"/>
        </dgm:presLayoutVars>
      </dgm:prSet>
      <dgm:spPr/>
    </dgm:pt>
    <dgm:pt modelId="{24F77292-7118-4D40-838D-BB4360C76086}" type="pres">
      <dgm:prSet presAssocID="{97DABD6E-87B3-8747-A2F6-41A8CC4B9ABB}" presName="parTxOnly" presStyleLbl="node1" presStyleIdx="0" presStyleCnt="5" custLinFactY="-200000" custLinFactNeighborX="-63927" custLinFactNeighborY="-273854">
        <dgm:presLayoutVars>
          <dgm:chMax val="0"/>
          <dgm:chPref val="0"/>
          <dgm:bulletEnabled val="1"/>
        </dgm:presLayoutVars>
      </dgm:prSet>
      <dgm:spPr/>
    </dgm:pt>
    <dgm:pt modelId="{BBF83AF6-1EF6-F04C-97C2-84669983FF0C}" type="pres">
      <dgm:prSet presAssocID="{ED6C39CD-5A53-6D4B-A59C-326C67526431}" presName="parTxOnlySpace" presStyleCnt="0"/>
      <dgm:spPr/>
    </dgm:pt>
    <dgm:pt modelId="{546890A5-DFE9-1143-8EE5-8F0922AC41B0}" type="pres">
      <dgm:prSet presAssocID="{53A33EDE-B626-644D-80A5-10DB73C18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BC1E803C-9CDB-CE4C-B0EB-7F8E2E7AB4A0}" type="pres">
      <dgm:prSet presAssocID="{B3E2A1CA-6A4C-3F49-AA9B-34BAD81E9F8C}" presName="parTxOnlySpace" presStyleCnt="0"/>
      <dgm:spPr/>
    </dgm:pt>
    <dgm:pt modelId="{565B0F51-11F3-5643-9B56-FD12DECFAF20}" type="pres">
      <dgm:prSet presAssocID="{F5D79515-1827-DA4F-B7C6-A073B2324B32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1A4A558-C757-5440-AB69-C0A1590372F7}" type="pres">
      <dgm:prSet presAssocID="{D93E3988-03E9-8445-B883-FEF5941B55FB}" presName="parTxOnlySpace" presStyleCnt="0"/>
      <dgm:spPr/>
    </dgm:pt>
    <dgm:pt modelId="{A153785A-4436-F74E-99F3-E8DD4C2F6A7A}" type="pres">
      <dgm:prSet presAssocID="{24033A25-8BF7-4045-B902-5A8A766C991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2DAD253-7107-8049-9238-B41AC622BD2A}" type="pres">
      <dgm:prSet presAssocID="{6EEA6DFA-E68B-F348-8C0F-02090BBFE281}" presName="parTxOnlySpace" presStyleCnt="0"/>
      <dgm:spPr/>
    </dgm:pt>
    <dgm:pt modelId="{B5756C6A-07AC-914A-83B5-C9D37C54D8EC}" type="pres">
      <dgm:prSet presAssocID="{EF1AA94E-41B5-3541-B6EA-5C230BE13A9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5C9AF218-7B36-7243-B569-F89336185795}" type="presOf" srcId="{53A33EDE-B626-644D-80A5-10DB73C18CA5}" destId="{546890A5-DFE9-1143-8EE5-8F0922AC41B0}" srcOrd="0" destOrd="0" presId="urn:microsoft.com/office/officeart/2005/8/layout/chevron1"/>
    <dgm:cxn modelId="{C4664038-93EF-6E45-8FF4-4CBE144F2747}" srcId="{02AA05DE-835C-1E4F-9D51-D781E50368C7}" destId="{24033A25-8BF7-4045-B902-5A8A766C9914}" srcOrd="3" destOrd="0" parTransId="{7E5B91A7-9ABA-5A44-AF1E-2D1196647F1F}" sibTransId="{6EEA6DFA-E68B-F348-8C0F-02090BBFE281}"/>
    <dgm:cxn modelId="{F5F1E53E-EA16-C74F-9E7E-99EE19EAB7C0}" type="presOf" srcId="{02AA05DE-835C-1E4F-9D51-D781E50368C7}" destId="{1AF6D444-EFA3-3448-B625-05B3F6E85E35}" srcOrd="0" destOrd="0" presId="urn:microsoft.com/office/officeart/2005/8/layout/chevron1"/>
    <dgm:cxn modelId="{09C90541-895F-3C44-BEF4-FDC930625B12}" type="presOf" srcId="{F5D79515-1827-DA4F-B7C6-A073B2324B32}" destId="{565B0F51-11F3-5643-9B56-FD12DECFAF20}" srcOrd="0" destOrd="0" presId="urn:microsoft.com/office/officeart/2005/8/layout/chevron1"/>
    <dgm:cxn modelId="{1333FC4C-9BD8-3E47-9EF2-5F6A47DBC12D}" srcId="{02AA05DE-835C-1E4F-9D51-D781E50368C7}" destId="{F5D79515-1827-DA4F-B7C6-A073B2324B32}" srcOrd="2" destOrd="0" parTransId="{6D4ECC92-F78F-3743-98A5-FF6283BC2050}" sibTransId="{D93E3988-03E9-8445-B883-FEF5941B55FB}"/>
    <dgm:cxn modelId="{3B796976-6A80-6941-8934-AB52BEBD3119}" srcId="{02AA05DE-835C-1E4F-9D51-D781E50368C7}" destId="{97DABD6E-87B3-8747-A2F6-41A8CC4B9ABB}" srcOrd="0" destOrd="0" parTransId="{B1772390-D17A-0C44-AF9A-F33791161179}" sibTransId="{ED6C39CD-5A53-6D4B-A59C-326C67526431}"/>
    <dgm:cxn modelId="{08659E7D-62C0-A247-91FF-9589DE0A0B25}" type="presOf" srcId="{97DABD6E-87B3-8747-A2F6-41A8CC4B9ABB}" destId="{24F77292-7118-4D40-838D-BB4360C76086}" srcOrd="0" destOrd="0" presId="urn:microsoft.com/office/officeart/2005/8/layout/chevron1"/>
    <dgm:cxn modelId="{078BA392-7E94-7040-A532-AA9F55839B01}" srcId="{02AA05DE-835C-1E4F-9D51-D781E50368C7}" destId="{53A33EDE-B626-644D-80A5-10DB73C18CA5}" srcOrd="1" destOrd="0" parTransId="{3810E077-2072-1B4F-AFBC-887E08867A04}" sibTransId="{B3E2A1CA-6A4C-3F49-AA9B-34BAD81E9F8C}"/>
    <dgm:cxn modelId="{A87B72AA-D27B-8348-80C6-14068C421267}" srcId="{02AA05DE-835C-1E4F-9D51-D781E50368C7}" destId="{EF1AA94E-41B5-3541-B6EA-5C230BE13A96}" srcOrd="4" destOrd="0" parTransId="{5986AE61-A972-6646-875D-A45F55234965}" sibTransId="{17792CF9-0AF0-8B4F-BE8E-592081F20DC6}"/>
    <dgm:cxn modelId="{C776FCAA-1165-F14E-A317-CAC05CCCEF90}" type="presOf" srcId="{EF1AA94E-41B5-3541-B6EA-5C230BE13A96}" destId="{B5756C6A-07AC-914A-83B5-C9D37C54D8EC}" srcOrd="0" destOrd="0" presId="urn:microsoft.com/office/officeart/2005/8/layout/chevron1"/>
    <dgm:cxn modelId="{519827BB-BC0E-3E44-BA39-2045680256E8}" type="presOf" srcId="{24033A25-8BF7-4045-B902-5A8A766C9914}" destId="{A153785A-4436-F74E-99F3-E8DD4C2F6A7A}" srcOrd="0" destOrd="0" presId="urn:microsoft.com/office/officeart/2005/8/layout/chevron1"/>
    <dgm:cxn modelId="{ED85C13F-2DF8-944E-A340-D051FA565125}" type="presParOf" srcId="{1AF6D444-EFA3-3448-B625-05B3F6E85E35}" destId="{24F77292-7118-4D40-838D-BB4360C76086}" srcOrd="0" destOrd="0" presId="urn:microsoft.com/office/officeart/2005/8/layout/chevron1"/>
    <dgm:cxn modelId="{1675395F-34F9-564F-A77D-A89CA0084F78}" type="presParOf" srcId="{1AF6D444-EFA3-3448-B625-05B3F6E85E35}" destId="{BBF83AF6-1EF6-F04C-97C2-84669983FF0C}" srcOrd="1" destOrd="0" presId="urn:microsoft.com/office/officeart/2005/8/layout/chevron1"/>
    <dgm:cxn modelId="{94BD89A4-8D10-9A49-96AE-C667AA425EAC}" type="presParOf" srcId="{1AF6D444-EFA3-3448-B625-05B3F6E85E35}" destId="{546890A5-DFE9-1143-8EE5-8F0922AC41B0}" srcOrd="2" destOrd="0" presId="urn:microsoft.com/office/officeart/2005/8/layout/chevron1"/>
    <dgm:cxn modelId="{C9761C7D-F423-9D43-87CC-4CEF60D08A5F}" type="presParOf" srcId="{1AF6D444-EFA3-3448-B625-05B3F6E85E35}" destId="{BC1E803C-9CDB-CE4C-B0EB-7F8E2E7AB4A0}" srcOrd="3" destOrd="0" presId="urn:microsoft.com/office/officeart/2005/8/layout/chevron1"/>
    <dgm:cxn modelId="{E11839A2-1EE6-9C48-8407-9F0974628264}" type="presParOf" srcId="{1AF6D444-EFA3-3448-B625-05B3F6E85E35}" destId="{565B0F51-11F3-5643-9B56-FD12DECFAF20}" srcOrd="4" destOrd="0" presId="urn:microsoft.com/office/officeart/2005/8/layout/chevron1"/>
    <dgm:cxn modelId="{D1DEF643-0A9A-6B4A-A314-BDFF0E14D5D2}" type="presParOf" srcId="{1AF6D444-EFA3-3448-B625-05B3F6E85E35}" destId="{B1A4A558-C757-5440-AB69-C0A1590372F7}" srcOrd="5" destOrd="0" presId="urn:microsoft.com/office/officeart/2005/8/layout/chevron1"/>
    <dgm:cxn modelId="{38C8C4C4-06B1-3C4A-B0E0-5258E34F818B}" type="presParOf" srcId="{1AF6D444-EFA3-3448-B625-05B3F6E85E35}" destId="{A153785A-4436-F74E-99F3-E8DD4C2F6A7A}" srcOrd="6" destOrd="0" presId="urn:microsoft.com/office/officeart/2005/8/layout/chevron1"/>
    <dgm:cxn modelId="{1B629126-684C-B543-8784-F57DB011993A}" type="presParOf" srcId="{1AF6D444-EFA3-3448-B625-05B3F6E85E35}" destId="{12DAD253-7107-8049-9238-B41AC622BD2A}" srcOrd="7" destOrd="0" presId="urn:microsoft.com/office/officeart/2005/8/layout/chevron1"/>
    <dgm:cxn modelId="{CBDEF53A-6EF5-E94C-9508-6CCADE147318}" type="presParOf" srcId="{1AF6D444-EFA3-3448-B625-05B3F6E85E35}" destId="{B5756C6A-07AC-914A-83B5-C9D37C54D8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AA05DE-835C-1E4F-9D51-D781E50368C7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7DABD6E-87B3-8747-A2F6-41A8CC4B9ABB}">
      <dgm:prSet phldrT="[文字]" custT="1"/>
      <dgm:spPr>
        <a:solidFill>
          <a:srgbClr val="005493">
            <a:alpha val="40000"/>
          </a:srgbClr>
        </a:solidFill>
      </dgm:spPr>
      <dgm:t>
        <a:bodyPr/>
        <a:lstStyle/>
        <a:p>
          <a:r>
            <a:rPr kumimoji="1" lang="en-US" altLang="zh-TW" sz="1400" dirty="0"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rPr>
            <a:t>Data Extraction</a:t>
          </a:r>
          <a:endParaRPr lang="zh-TW" alt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772390-D17A-0C44-AF9A-F33791161179}" type="parTrans" cxnId="{3B796976-6A80-6941-8934-AB52BEBD3119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6C39CD-5A53-6D4B-A59C-326C67526431}" type="sibTrans" cxnId="{3B796976-6A80-6941-8934-AB52BEBD3119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A33EDE-B626-644D-80A5-10DB73C18CA5}">
      <dgm:prSet custT="1"/>
      <dgm:spPr>
        <a:solidFill>
          <a:srgbClr val="005493">
            <a:alpha val="40000"/>
          </a:srgbClr>
        </a:solidFill>
      </dgm:spPr>
      <dgm:t>
        <a:bodyPr/>
        <a:lstStyle/>
        <a:p>
          <a:r>
            <a:rPr lang="en-US" altLang="zh-TW" sz="1400" dirty="0">
              <a:latin typeface="Arial" panose="020B0604020202020204" pitchFamily="34" charset="0"/>
              <a:cs typeface="Arial" panose="020B0604020202020204" pitchFamily="34" charset="0"/>
            </a:rPr>
            <a:t>Data Cleaning</a:t>
          </a:r>
          <a:endParaRPr lang="zh-TW" alt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10E077-2072-1B4F-AFBC-887E08867A04}" type="parTrans" cxnId="{078BA392-7E94-7040-A532-AA9F55839B01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E2A1CA-6A4C-3F49-AA9B-34BAD81E9F8C}" type="sibTrans" cxnId="{078BA392-7E94-7040-A532-AA9F55839B01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D79515-1827-DA4F-B7C6-A073B2324B32}">
      <dgm:prSet custT="1"/>
      <dgm:spPr>
        <a:solidFill>
          <a:srgbClr val="005493">
            <a:alpha val="40000"/>
          </a:srgbClr>
        </a:solidFill>
      </dgm:spPr>
      <dgm:t>
        <a:bodyPr/>
        <a:lstStyle/>
        <a:p>
          <a:r>
            <a:rPr lang="en-US" altLang="zh-TW" sz="1400" dirty="0">
              <a:latin typeface="Arial" panose="020B0604020202020204" pitchFamily="34" charset="0"/>
              <a:cs typeface="Arial" panose="020B0604020202020204" pitchFamily="34" charset="0"/>
            </a:rPr>
            <a:t>Data Wrangling</a:t>
          </a:r>
          <a:endParaRPr lang="zh-TW" alt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4ECC92-F78F-3743-98A5-FF6283BC2050}" type="parTrans" cxnId="{1333FC4C-9BD8-3E47-9EF2-5F6A47DBC12D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3E3988-03E9-8445-B883-FEF5941B55FB}" type="sibTrans" cxnId="{1333FC4C-9BD8-3E47-9EF2-5F6A47DBC12D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033A25-8BF7-4045-B902-5A8A766C9914}">
      <dgm:prSet custT="1"/>
      <dgm:spPr>
        <a:solidFill>
          <a:srgbClr val="005493"/>
        </a:solidFill>
      </dgm:spPr>
      <dgm:t>
        <a:bodyPr/>
        <a:lstStyle/>
        <a:p>
          <a:r>
            <a:rPr lang="en-US" altLang="zh-TW" sz="1400" dirty="0">
              <a:latin typeface="Arial" panose="020B0604020202020204" pitchFamily="34" charset="0"/>
              <a:cs typeface="Arial" panose="020B0604020202020204" pitchFamily="34" charset="0"/>
            </a:rPr>
            <a:t>Analysis</a:t>
          </a:r>
          <a:endParaRPr lang="zh-TW" alt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5B91A7-9ABA-5A44-AF1E-2D1196647F1F}" type="parTrans" cxnId="{C4664038-93EF-6E45-8FF4-4CBE144F2747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EA6DFA-E68B-F348-8C0F-02090BBFE281}" type="sibTrans" cxnId="{C4664038-93EF-6E45-8FF4-4CBE144F2747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1AA94E-41B5-3541-B6EA-5C230BE13A96}">
      <dgm:prSet custT="1"/>
      <dgm:spPr>
        <a:solidFill>
          <a:srgbClr val="005493"/>
        </a:solidFill>
      </dgm:spPr>
      <dgm:t>
        <a:bodyPr/>
        <a:lstStyle/>
        <a:p>
          <a:r>
            <a:rPr lang="en-US" altLang="zh-TW" sz="1400" dirty="0">
              <a:latin typeface="Arial" panose="020B0604020202020204" pitchFamily="34" charset="0"/>
              <a:cs typeface="Arial" panose="020B0604020202020204" pitchFamily="34" charset="0"/>
            </a:rPr>
            <a:t>Action</a:t>
          </a:r>
          <a:endParaRPr lang="zh-TW" alt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86AE61-A972-6646-875D-A45F55234965}" type="parTrans" cxnId="{A87B72AA-D27B-8348-80C6-14068C421267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792CF9-0AF0-8B4F-BE8E-592081F20DC6}" type="sibTrans" cxnId="{A87B72AA-D27B-8348-80C6-14068C421267}">
      <dgm:prSet/>
      <dgm:spPr/>
      <dgm:t>
        <a:bodyPr/>
        <a:lstStyle/>
        <a:p>
          <a:endParaRPr lang="zh-TW" alt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F6D444-EFA3-3448-B625-05B3F6E85E35}" type="pres">
      <dgm:prSet presAssocID="{02AA05DE-835C-1E4F-9D51-D781E50368C7}" presName="Name0" presStyleCnt="0">
        <dgm:presLayoutVars>
          <dgm:dir/>
          <dgm:animLvl val="lvl"/>
          <dgm:resizeHandles val="exact"/>
        </dgm:presLayoutVars>
      </dgm:prSet>
      <dgm:spPr/>
    </dgm:pt>
    <dgm:pt modelId="{24F77292-7118-4D40-838D-BB4360C76086}" type="pres">
      <dgm:prSet presAssocID="{97DABD6E-87B3-8747-A2F6-41A8CC4B9ABB}" presName="parTxOnly" presStyleLbl="node1" presStyleIdx="0" presStyleCnt="5" custLinFactY="-200000" custLinFactNeighborX="-63927" custLinFactNeighborY="-273854">
        <dgm:presLayoutVars>
          <dgm:chMax val="0"/>
          <dgm:chPref val="0"/>
          <dgm:bulletEnabled val="1"/>
        </dgm:presLayoutVars>
      </dgm:prSet>
      <dgm:spPr/>
    </dgm:pt>
    <dgm:pt modelId="{BBF83AF6-1EF6-F04C-97C2-84669983FF0C}" type="pres">
      <dgm:prSet presAssocID="{ED6C39CD-5A53-6D4B-A59C-326C67526431}" presName="parTxOnlySpace" presStyleCnt="0"/>
      <dgm:spPr/>
    </dgm:pt>
    <dgm:pt modelId="{546890A5-DFE9-1143-8EE5-8F0922AC41B0}" type="pres">
      <dgm:prSet presAssocID="{53A33EDE-B626-644D-80A5-10DB73C18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BC1E803C-9CDB-CE4C-B0EB-7F8E2E7AB4A0}" type="pres">
      <dgm:prSet presAssocID="{B3E2A1CA-6A4C-3F49-AA9B-34BAD81E9F8C}" presName="parTxOnlySpace" presStyleCnt="0"/>
      <dgm:spPr/>
    </dgm:pt>
    <dgm:pt modelId="{565B0F51-11F3-5643-9B56-FD12DECFAF20}" type="pres">
      <dgm:prSet presAssocID="{F5D79515-1827-DA4F-B7C6-A073B2324B32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1A4A558-C757-5440-AB69-C0A1590372F7}" type="pres">
      <dgm:prSet presAssocID="{D93E3988-03E9-8445-B883-FEF5941B55FB}" presName="parTxOnlySpace" presStyleCnt="0"/>
      <dgm:spPr/>
    </dgm:pt>
    <dgm:pt modelId="{A153785A-4436-F74E-99F3-E8DD4C2F6A7A}" type="pres">
      <dgm:prSet presAssocID="{24033A25-8BF7-4045-B902-5A8A766C991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2DAD253-7107-8049-9238-B41AC622BD2A}" type="pres">
      <dgm:prSet presAssocID="{6EEA6DFA-E68B-F348-8C0F-02090BBFE281}" presName="parTxOnlySpace" presStyleCnt="0"/>
      <dgm:spPr/>
    </dgm:pt>
    <dgm:pt modelId="{B5756C6A-07AC-914A-83B5-C9D37C54D8EC}" type="pres">
      <dgm:prSet presAssocID="{EF1AA94E-41B5-3541-B6EA-5C230BE13A9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5C9AF218-7B36-7243-B569-F89336185795}" type="presOf" srcId="{53A33EDE-B626-644D-80A5-10DB73C18CA5}" destId="{546890A5-DFE9-1143-8EE5-8F0922AC41B0}" srcOrd="0" destOrd="0" presId="urn:microsoft.com/office/officeart/2005/8/layout/chevron1"/>
    <dgm:cxn modelId="{C4664038-93EF-6E45-8FF4-4CBE144F2747}" srcId="{02AA05DE-835C-1E4F-9D51-D781E50368C7}" destId="{24033A25-8BF7-4045-B902-5A8A766C9914}" srcOrd="3" destOrd="0" parTransId="{7E5B91A7-9ABA-5A44-AF1E-2D1196647F1F}" sibTransId="{6EEA6DFA-E68B-F348-8C0F-02090BBFE281}"/>
    <dgm:cxn modelId="{F5F1E53E-EA16-C74F-9E7E-99EE19EAB7C0}" type="presOf" srcId="{02AA05DE-835C-1E4F-9D51-D781E50368C7}" destId="{1AF6D444-EFA3-3448-B625-05B3F6E85E35}" srcOrd="0" destOrd="0" presId="urn:microsoft.com/office/officeart/2005/8/layout/chevron1"/>
    <dgm:cxn modelId="{09C90541-895F-3C44-BEF4-FDC930625B12}" type="presOf" srcId="{F5D79515-1827-DA4F-B7C6-A073B2324B32}" destId="{565B0F51-11F3-5643-9B56-FD12DECFAF20}" srcOrd="0" destOrd="0" presId="urn:microsoft.com/office/officeart/2005/8/layout/chevron1"/>
    <dgm:cxn modelId="{1333FC4C-9BD8-3E47-9EF2-5F6A47DBC12D}" srcId="{02AA05DE-835C-1E4F-9D51-D781E50368C7}" destId="{F5D79515-1827-DA4F-B7C6-A073B2324B32}" srcOrd="2" destOrd="0" parTransId="{6D4ECC92-F78F-3743-98A5-FF6283BC2050}" sibTransId="{D93E3988-03E9-8445-B883-FEF5941B55FB}"/>
    <dgm:cxn modelId="{3B796976-6A80-6941-8934-AB52BEBD3119}" srcId="{02AA05DE-835C-1E4F-9D51-D781E50368C7}" destId="{97DABD6E-87B3-8747-A2F6-41A8CC4B9ABB}" srcOrd="0" destOrd="0" parTransId="{B1772390-D17A-0C44-AF9A-F33791161179}" sibTransId="{ED6C39CD-5A53-6D4B-A59C-326C67526431}"/>
    <dgm:cxn modelId="{08659E7D-62C0-A247-91FF-9589DE0A0B25}" type="presOf" srcId="{97DABD6E-87B3-8747-A2F6-41A8CC4B9ABB}" destId="{24F77292-7118-4D40-838D-BB4360C76086}" srcOrd="0" destOrd="0" presId="urn:microsoft.com/office/officeart/2005/8/layout/chevron1"/>
    <dgm:cxn modelId="{078BA392-7E94-7040-A532-AA9F55839B01}" srcId="{02AA05DE-835C-1E4F-9D51-D781E50368C7}" destId="{53A33EDE-B626-644D-80A5-10DB73C18CA5}" srcOrd="1" destOrd="0" parTransId="{3810E077-2072-1B4F-AFBC-887E08867A04}" sibTransId="{B3E2A1CA-6A4C-3F49-AA9B-34BAD81E9F8C}"/>
    <dgm:cxn modelId="{A87B72AA-D27B-8348-80C6-14068C421267}" srcId="{02AA05DE-835C-1E4F-9D51-D781E50368C7}" destId="{EF1AA94E-41B5-3541-B6EA-5C230BE13A96}" srcOrd="4" destOrd="0" parTransId="{5986AE61-A972-6646-875D-A45F55234965}" sibTransId="{17792CF9-0AF0-8B4F-BE8E-592081F20DC6}"/>
    <dgm:cxn modelId="{C776FCAA-1165-F14E-A317-CAC05CCCEF90}" type="presOf" srcId="{EF1AA94E-41B5-3541-B6EA-5C230BE13A96}" destId="{B5756C6A-07AC-914A-83B5-C9D37C54D8EC}" srcOrd="0" destOrd="0" presId="urn:microsoft.com/office/officeart/2005/8/layout/chevron1"/>
    <dgm:cxn modelId="{519827BB-BC0E-3E44-BA39-2045680256E8}" type="presOf" srcId="{24033A25-8BF7-4045-B902-5A8A766C9914}" destId="{A153785A-4436-F74E-99F3-E8DD4C2F6A7A}" srcOrd="0" destOrd="0" presId="urn:microsoft.com/office/officeart/2005/8/layout/chevron1"/>
    <dgm:cxn modelId="{ED85C13F-2DF8-944E-A340-D051FA565125}" type="presParOf" srcId="{1AF6D444-EFA3-3448-B625-05B3F6E85E35}" destId="{24F77292-7118-4D40-838D-BB4360C76086}" srcOrd="0" destOrd="0" presId="urn:microsoft.com/office/officeart/2005/8/layout/chevron1"/>
    <dgm:cxn modelId="{1675395F-34F9-564F-A77D-A89CA0084F78}" type="presParOf" srcId="{1AF6D444-EFA3-3448-B625-05B3F6E85E35}" destId="{BBF83AF6-1EF6-F04C-97C2-84669983FF0C}" srcOrd="1" destOrd="0" presId="urn:microsoft.com/office/officeart/2005/8/layout/chevron1"/>
    <dgm:cxn modelId="{94BD89A4-8D10-9A49-96AE-C667AA425EAC}" type="presParOf" srcId="{1AF6D444-EFA3-3448-B625-05B3F6E85E35}" destId="{546890A5-DFE9-1143-8EE5-8F0922AC41B0}" srcOrd="2" destOrd="0" presId="urn:microsoft.com/office/officeart/2005/8/layout/chevron1"/>
    <dgm:cxn modelId="{C9761C7D-F423-9D43-87CC-4CEF60D08A5F}" type="presParOf" srcId="{1AF6D444-EFA3-3448-B625-05B3F6E85E35}" destId="{BC1E803C-9CDB-CE4C-B0EB-7F8E2E7AB4A0}" srcOrd="3" destOrd="0" presId="urn:microsoft.com/office/officeart/2005/8/layout/chevron1"/>
    <dgm:cxn modelId="{E11839A2-1EE6-9C48-8407-9F0974628264}" type="presParOf" srcId="{1AF6D444-EFA3-3448-B625-05B3F6E85E35}" destId="{565B0F51-11F3-5643-9B56-FD12DECFAF20}" srcOrd="4" destOrd="0" presId="urn:microsoft.com/office/officeart/2005/8/layout/chevron1"/>
    <dgm:cxn modelId="{D1DEF643-0A9A-6B4A-A314-BDFF0E14D5D2}" type="presParOf" srcId="{1AF6D444-EFA3-3448-B625-05B3F6E85E35}" destId="{B1A4A558-C757-5440-AB69-C0A1590372F7}" srcOrd="5" destOrd="0" presId="urn:microsoft.com/office/officeart/2005/8/layout/chevron1"/>
    <dgm:cxn modelId="{38C8C4C4-06B1-3C4A-B0E0-5258E34F818B}" type="presParOf" srcId="{1AF6D444-EFA3-3448-B625-05B3F6E85E35}" destId="{A153785A-4436-F74E-99F3-E8DD4C2F6A7A}" srcOrd="6" destOrd="0" presId="urn:microsoft.com/office/officeart/2005/8/layout/chevron1"/>
    <dgm:cxn modelId="{1B629126-684C-B543-8784-F57DB011993A}" type="presParOf" srcId="{1AF6D444-EFA3-3448-B625-05B3F6E85E35}" destId="{12DAD253-7107-8049-9238-B41AC622BD2A}" srcOrd="7" destOrd="0" presId="urn:microsoft.com/office/officeart/2005/8/layout/chevron1"/>
    <dgm:cxn modelId="{CBDEF53A-6EF5-E94C-9508-6CCADE147318}" type="presParOf" srcId="{1AF6D444-EFA3-3448-B625-05B3F6E85E35}" destId="{B5756C6A-07AC-914A-83B5-C9D37C54D8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77292-7118-4D40-838D-BB4360C76086}">
      <dsp:nvSpPr>
        <dsp:cNvPr id="0" name=""/>
        <dsp:cNvSpPr/>
      </dsp:nvSpPr>
      <dsp:spPr>
        <a:xfrm>
          <a:off x="0" y="0"/>
          <a:ext cx="2379496" cy="493527"/>
        </a:xfrm>
        <a:prstGeom prst="chevron">
          <a:avLst/>
        </a:prstGeom>
        <a:solidFill>
          <a:srgbClr val="00549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TW" sz="1400" kern="1200" dirty="0"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rPr>
            <a:t>Data Extraction</a:t>
          </a:r>
          <a:endParaRPr lang="zh-TW" alt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6764" y="0"/>
        <a:ext cx="1885969" cy="493527"/>
      </dsp:txXfrm>
    </dsp:sp>
    <dsp:sp modelId="{546890A5-DFE9-1143-8EE5-8F0922AC41B0}">
      <dsp:nvSpPr>
        <dsp:cNvPr id="0" name=""/>
        <dsp:cNvSpPr/>
      </dsp:nvSpPr>
      <dsp:spPr>
        <a:xfrm>
          <a:off x="2144220" y="0"/>
          <a:ext cx="2379496" cy="493527"/>
        </a:xfrm>
        <a:prstGeom prst="chevron">
          <a:avLst/>
        </a:prstGeom>
        <a:solidFill>
          <a:srgbClr val="005493">
            <a:alpha val="4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Arial" panose="020B0604020202020204" pitchFamily="34" charset="0"/>
              <a:cs typeface="Arial" panose="020B0604020202020204" pitchFamily="34" charset="0"/>
            </a:rPr>
            <a:t>Data Cleaning</a:t>
          </a:r>
          <a:endParaRPr lang="zh-TW" alt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90984" y="0"/>
        <a:ext cx="1885969" cy="493527"/>
      </dsp:txXfrm>
    </dsp:sp>
    <dsp:sp modelId="{565B0F51-11F3-5643-9B56-FD12DECFAF20}">
      <dsp:nvSpPr>
        <dsp:cNvPr id="0" name=""/>
        <dsp:cNvSpPr/>
      </dsp:nvSpPr>
      <dsp:spPr>
        <a:xfrm>
          <a:off x="4285766" y="0"/>
          <a:ext cx="2379496" cy="493527"/>
        </a:xfrm>
        <a:prstGeom prst="chevron">
          <a:avLst/>
        </a:prstGeom>
        <a:solidFill>
          <a:srgbClr val="005493">
            <a:alpha val="4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Arial" panose="020B0604020202020204" pitchFamily="34" charset="0"/>
              <a:cs typeface="Arial" panose="020B0604020202020204" pitchFamily="34" charset="0"/>
            </a:rPr>
            <a:t>Data Wrangling</a:t>
          </a:r>
          <a:endParaRPr lang="zh-TW" alt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32530" y="0"/>
        <a:ext cx="1885969" cy="493527"/>
      </dsp:txXfrm>
    </dsp:sp>
    <dsp:sp modelId="{A153785A-4436-F74E-99F3-E8DD4C2F6A7A}">
      <dsp:nvSpPr>
        <dsp:cNvPr id="0" name=""/>
        <dsp:cNvSpPr/>
      </dsp:nvSpPr>
      <dsp:spPr>
        <a:xfrm>
          <a:off x="6427312" y="0"/>
          <a:ext cx="2379496" cy="493527"/>
        </a:xfrm>
        <a:prstGeom prst="chevron">
          <a:avLst/>
        </a:prstGeom>
        <a:solidFill>
          <a:srgbClr val="005493">
            <a:alpha val="4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Arial" panose="020B0604020202020204" pitchFamily="34" charset="0"/>
              <a:cs typeface="Arial" panose="020B0604020202020204" pitchFamily="34" charset="0"/>
            </a:rPr>
            <a:t>Analysis</a:t>
          </a:r>
          <a:endParaRPr lang="zh-TW" alt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674076" y="0"/>
        <a:ext cx="1885969" cy="493527"/>
      </dsp:txXfrm>
    </dsp:sp>
    <dsp:sp modelId="{B5756C6A-07AC-914A-83B5-C9D37C54D8EC}">
      <dsp:nvSpPr>
        <dsp:cNvPr id="0" name=""/>
        <dsp:cNvSpPr/>
      </dsp:nvSpPr>
      <dsp:spPr>
        <a:xfrm>
          <a:off x="8568859" y="0"/>
          <a:ext cx="2379496" cy="493527"/>
        </a:xfrm>
        <a:prstGeom prst="chevron">
          <a:avLst/>
        </a:prstGeom>
        <a:solidFill>
          <a:srgbClr val="005493">
            <a:alpha val="4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Arial" panose="020B0604020202020204" pitchFamily="34" charset="0"/>
              <a:cs typeface="Arial" panose="020B0604020202020204" pitchFamily="34" charset="0"/>
            </a:rPr>
            <a:t>Action</a:t>
          </a:r>
          <a:endParaRPr lang="zh-TW" alt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815623" y="0"/>
        <a:ext cx="1885969" cy="4935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77292-7118-4D40-838D-BB4360C76086}">
      <dsp:nvSpPr>
        <dsp:cNvPr id="0" name=""/>
        <dsp:cNvSpPr/>
      </dsp:nvSpPr>
      <dsp:spPr>
        <a:xfrm>
          <a:off x="0" y="0"/>
          <a:ext cx="2379496" cy="493527"/>
        </a:xfrm>
        <a:prstGeom prst="chevron">
          <a:avLst/>
        </a:prstGeom>
        <a:solidFill>
          <a:srgbClr val="005493">
            <a:alpha val="4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TW" sz="1400" kern="1200" dirty="0"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rPr>
            <a:t>Data Extraction</a:t>
          </a:r>
          <a:endParaRPr lang="zh-TW" alt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6764" y="0"/>
        <a:ext cx="1885969" cy="493527"/>
      </dsp:txXfrm>
    </dsp:sp>
    <dsp:sp modelId="{546890A5-DFE9-1143-8EE5-8F0922AC41B0}">
      <dsp:nvSpPr>
        <dsp:cNvPr id="0" name=""/>
        <dsp:cNvSpPr/>
      </dsp:nvSpPr>
      <dsp:spPr>
        <a:xfrm>
          <a:off x="2144220" y="0"/>
          <a:ext cx="2379496" cy="493527"/>
        </a:xfrm>
        <a:prstGeom prst="chevron">
          <a:avLst/>
        </a:prstGeom>
        <a:solidFill>
          <a:srgbClr val="00549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Arial" panose="020B0604020202020204" pitchFamily="34" charset="0"/>
              <a:cs typeface="Arial" panose="020B0604020202020204" pitchFamily="34" charset="0"/>
            </a:rPr>
            <a:t>Data Cleaning</a:t>
          </a:r>
          <a:endParaRPr lang="zh-TW" alt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90984" y="0"/>
        <a:ext cx="1885969" cy="493527"/>
      </dsp:txXfrm>
    </dsp:sp>
    <dsp:sp modelId="{565B0F51-11F3-5643-9B56-FD12DECFAF20}">
      <dsp:nvSpPr>
        <dsp:cNvPr id="0" name=""/>
        <dsp:cNvSpPr/>
      </dsp:nvSpPr>
      <dsp:spPr>
        <a:xfrm>
          <a:off x="4285766" y="0"/>
          <a:ext cx="2379496" cy="493527"/>
        </a:xfrm>
        <a:prstGeom prst="chevron">
          <a:avLst/>
        </a:prstGeom>
        <a:solidFill>
          <a:srgbClr val="00549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Arial" panose="020B0604020202020204" pitchFamily="34" charset="0"/>
              <a:cs typeface="Arial" panose="020B0604020202020204" pitchFamily="34" charset="0"/>
            </a:rPr>
            <a:t>Data Wrangling</a:t>
          </a:r>
          <a:endParaRPr lang="zh-TW" alt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32530" y="0"/>
        <a:ext cx="1885969" cy="493527"/>
      </dsp:txXfrm>
    </dsp:sp>
    <dsp:sp modelId="{A153785A-4436-F74E-99F3-E8DD4C2F6A7A}">
      <dsp:nvSpPr>
        <dsp:cNvPr id="0" name=""/>
        <dsp:cNvSpPr/>
      </dsp:nvSpPr>
      <dsp:spPr>
        <a:xfrm>
          <a:off x="6427312" y="0"/>
          <a:ext cx="2379496" cy="493527"/>
        </a:xfrm>
        <a:prstGeom prst="chevron">
          <a:avLst/>
        </a:prstGeom>
        <a:solidFill>
          <a:srgbClr val="005493">
            <a:alpha val="4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Arial" panose="020B0604020202020204" pitchFamily="34" charset="0"/>
              <a:cs typeface="Arial" panose="020B0604020202020204" pitchFamily="34" charset="0"/>
            </a:rPr>
            <a:t>Analysis</a:t>
          </a:r>
          <a:endParaRPr lang="zh-TW" alt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674076" y="0"/>
        <a:ext cx="1885969" cy="493527"/>
      </dsp:txXfrm>
    </dsp:sp>
    <dsp:sp modelId="{B5756C6A-07AC-914A-83B5-C9D37C54D8EC}">
      <dsp:nvSpPr>
        <dsp:cNvPr id="0" name=""/>
        <dsp:cNvSpPr/>
      </dsp:nvSpPr>
      <dsp:spPr>
        <a:xfrm>
          <a:off x="8568859" y="0"/>
          <a:ext cx="2379496" cy="493527"/>
        </a:xfrm>
        <a:prstGeom prst="chevron">
          <a:avLst/>
        </a:prstGeom>
        <a:solidFill>
          <a:srgbClr val="005493">
            <a:alpha val="4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Arial" panose="020B0604020202020204" pitchFamily="34" charset="0"/>
              <a:cs typeface="Arial" panose="020B0604020202020204" pitchFamily="34" charset="0"/>
            </a:rPr>
            <a:t>Action</a:t>
          </a:r>
          <a:endParaRPr lang="zh-TW" alt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815623" y="0"/>
        <a:ext cx="1885969" cy="4935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77292-7118-4D40-838D-BB4360C76086}">
      <dsp:nvSpPr>
        <dsp:cNvPr id="0" name=""/>
        <dsp:cNvSpPr/>
      </dsp:nvSpPr>
      <dsp:spPr>
        <a:xfrm>
          <a:off x="0" y="0"/>
          <a:ext cx="2379496" cy="493527"/>
        </a:xfrm>
        <a:prstGeom prst="chevron">
          <a:avLst/>
        </a:prstGeom>
        <a:solidFill>
          <a:srgbClr val="005493">
            <a:alpha val="4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TW" sz="1400" kern="1200" dirty="0"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rPr>
            <a:t>Data Extraction</a:t>
          </a:r>
          <a:endParaRPr lang="zh-TW" alt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6764" y="0"/>
        <a:ext cx="1885969" cy="493527"/>
      </dsp:txXfrm>
    </dsp:sp>
    <dsp:sp modelId="{546890A5-DFE9-1143-8EE5-8F0922AC41B0}">
      <dsp:nvSpPr>
        <dsp:cNvPr id="0" name=""/>
        <dsp:cNvSpPr/>
      </dsp:nvSpPr>
      <dsp:spPr>
        <a:xfrm>
          <a:off x="2144220" y="0"/>
          <a:ext cx="2379496" cy="493527"/>
        </a:xfrm>
        <a:prstGeom prst="chevron">
          <a:avLst/>
        </a:prstGeom>
        <a:solidFill>
          <a:srgbClr val="00549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Arial" panose="020B0604020202020204" pitchFamily="34" charset="0"/>
              <a:cs typeface="Arial" panose="020B0604020202020204" pitchFamily="34" charset="0"/>
            </a:rPr>
            <a:t>Data Cleaning</a:t>
          </a:r>
          <a:endParaRPr lang="zh-TW" alt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90984" y="0"/>
        <a:ext cx="1885969" cy="493527"/>
      </dsp:txXfrm>
    </dsp:sp>
    <dsp:sp modelId="{565B0F51-11F3-5643-9B56-FD12DECFAF20}">
      <dsp:nvSpPr>
        <dsp:cNvPr id="0" name=""/>
        <dsp:cNvSpPr/>
      </dsp:nvSpPr>
      <dsp:spPr>
        <a:xfrm>
          <a:off x="4285766" y="0"/>
          <a:ext cx="2379496" cy="493527"/>
        </a:xfrm>
        <a:prstGeom prst="chevron">
          <a:avLst/>
        </a:prstGeom>
        <a:solidFill>
          <a:srgbClr val="00549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Arial" panose="020B0604020202020204" pitchFamily="34" charset="0"/>
              <a:cs typeface="Arial" panose="020B0604020202020204" pitchFamily="34" charset="0"/>
            </a:rPr>
            <a:t>Data Wrangling</a:t>
          </a:r>
          <a:endParaRPr lang="zh-TW" alt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32530" y="0"/>
        <a:ext cx="1885969" cy="493527"/>
      </dsp:txXfrm>
    </dsp:sp>
    <dsp:sp modelId="{A153785A-4436-F74E-99F3-E8DD4C2F6A7A}">
      <dsp:nvSpPr>
        <dsp:cNvPr id="0" name=""/>
        <dsp:cNvSpPr/>
      </dsp:nvSpPr>
      <dsp:spPr>
        <a:xfrm>
          <a:off x="6427312" y="0"/>
          <a:ext cx="2379496" cy="493527"/>
        </a:xfrm>
        <a:prstGeom prst="chevron">
          <a:avLst/>
        </a:prstGeom>
        <a:solidFill>
          <a:srgbClr val="005493">
            <a:alpha val="4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Arial" panose="020B0604020202020204" pitchFamily="34" charset="0"/>
              <a:cs typeface="Arial" panose="020B0604020202020204" pitchFamily="34" charset="0"/>
            </a:rPr>
            <a:t>Analysis</a:t>
          </a:r>
          <a:endParaRPr lang="zh-TW" alt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674076" y="0"/>
        <a:ext cx="1885969" cy="493527"/>
      </dsp:txXfrm>
    </dsp:sp>
    <dsp:sp modelId="{B5756C6A-07AC-914A-83B5-C9D37C54D8EC}">
      <dsp:nvSpPr>
        <dsp:cNvPr id="0" name=""/>
        <dsp:cNvSpPr/>
      </dsp:nvSpPr>
      <dsp:spPr>
        <a:xfrm>
          <a:off x="8568859" y="0"/>
          <a:ext cx="2379496" cy="493527"/>
        </a:xfrm>
        <a:prstGeom prst="chevron">
          <a:avLst/>
        </a:prstGeom>
        <a:solidFill>
          <a:srgbClr val="005493">
            <a:alpha val="4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Arial" panose="020B0604020202020204" pitchFamily="34" charset="0"/>
              <a:cs typeface="Arial" panose="020B0604020202020204" pitchFamily="34" charset="0"/>
            </a:rPr>
            <a:t>Action</a:t>
          </a:r>
          <a:endParaRPr lang="zh-TW" alt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815623" y="0"/>
        <a:ext cx="1885969" cy="4935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77292-7118-4D40-838D-BB4360C76086}">
      <dsp:nvSpPr>
        <dsp:cNvPr id="0" name=""/>
        <dsp:cNvSpPr/>
      </dsp:nvSpPr>
      <dsp:spPr>
        <a:xfrm>
          <a:off x="0" y="0"/>
          <a:ext cx="2379496" cy="493527"/>
        </a:xfrm>
        <a:prstGeom prst="chevron">
          <a:avLst/>
        </a:prstGeom>
        <a:solidFill>
          <a:srgbClr val="005493">
            <a:alpha val="4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TW" sz="1400" kern="1200" dirty="0"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rPr>
            <a:t>Data Extraction</a:t>
          </a:r>
          <a:endParaRPr lang="zh-TW" alt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6764" y="0"/>
        <a:ext cx="1885969" cy="493527"/>
      </dsp:txXfrm>
    </dsp:sp>
    <dsp:sp modelId="{546890A5-DFE9-1143-8EE5-8F0922AC41B0}">
      <dsp:nvSpPr>
        <dsp:cNvPr id="0" name=""/>
        <dsp:cNvSpPr/>
      </dsp:nvSpPr>
      <dsp:spPr>
        <a:xfrm>
          <a:off x="2144220" y="0"/>
          <a:ext cx="2379496" cy="493527"/>
        </a:xfrm>
        <a:prstGeom prst="chevron">
          <a:avLst/>
        </a:prstGeom>
        <a:solidFill>
          <a:srgbClr val="005493">
            <a:alpha val="4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Arial" panose="020B0604020202020204" pitchFamily="34" charset="0"/>
              <a:cs typeface="Arial" panose="020B0604020202020204" pitchFamily="34" charset="0"/>
            </a:rPr>
            <a:t>Data Cleaning</a:t>
          </a:r>
          <a:endParaRPr lang="zh-TW" alt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90984" y="0"/>
        <a:ext cx="1885969" cy="493527"/>
      </dsp:txXfrm>
    </dsp:sp>
    <dsp:sp modelId="{565B0F51-11F3-5643-9B56-FD12DECFAF20}">
      <dsp:nvSpPr>
        <dsp:cNvPr id="0" name=""/>
        <dsp:cNvSpPr/>
      </dsp:nvSpPr>
      <dsp:spPr>
        <a:xfrm>
          <a:off x="4285766" y="0"/>
          <a:ext cx="2379496" cy="493527"/>
        </a:xfrm>
        <a:prstGeom prst="chevron">
          <a:avLst/>
        </a:prstGeom>
        <a:solidFill>
          <a:srgbClr val="005493">
            <a:alpha val="4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Arial" panose="020B0604020202020204" pitchFamily="34" charset="0"/>
              <a:cs typeface="Arial" panose="020B0604020202020204" pitchFamily="34" charset="0"/>
            </a:rPr>
            <a:t>Data Wrangling</a:t>
          </a:r>
          <a:endParaRPr lang="zh-TW" alt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32530" y="0"/>
        <a:ext cx="1885969" cy="493527"/>
      </dsp:txXfrm>
    </dsp:sp>
    <dsp:sp modelId="{A153785A-4436-F74E-99F3-E8DD4C2F6A7A}">
      <dsp:nvSpPr>
        <dsp:cNvPr id="0" name=""/>
        <dsp:cNvSpPr/>
      </dsp:nvSpPr>
      <dsp:spPr>
        <a:xfrm>
          <a:off x="6427312" y="0"/>
          <a:ext cx="2379496" cy="493527"/>
        </a:xfrm>
        <a:prstGeom prst="chevron">
          <a:avLst/>
        </a:prstGeom>
        <a:solidFill>
          <a:srgbClr val="00549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Arial" panose="020B0604020202020204" pitchFamily="34" charset="0"/>
              <a:cs typeface="Arial" panose="020B0604020202020204" pitchFamily="34" charset="0"/>
            </a:rPr>
            <a:t>Analysis</a:t>
          </a:r>
          <a:endParaRPr lang="zh-TW" alt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674076" y="0"/>
        <a:ext cx="1885969" cy="493527"/>
      </dsp:txXfrm>
    </dsp:sp>
    <dsp:sp modelId="{B5756C6A-07AC-914A-83B5-C9D37C54D8EC}">
      <dsp:nvSpPr>
        <dsp:cNvPr id="0" name=""/>
        <dsp:cNvSpPr/>
      </dsp:nvSpPr>
      <dsp:spPr>
        <a:xfrm>
          <a:off x="8568859" y="0"/>
          <a:ext cx="2379496" cy="493527"/>
        </a:xfrm>
        <a:prstGeom prst="chevron">
          <a:avLst/>
        </a:prstGeom>
        <a:solidFill>
          <a:srgbClr val="00549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Arial" panose="020B0604020202020204" pitchFamily="34" charset="0"/>
              <a:cs typeface="Arial" panose="020B0604020202020204" pitchFamily="34" charset="0"/>
            </a:rPr>
            <a:t>Action</a:t>
          </a:r>
          <a:endParaRPr lang="zh-TW" alt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815623" y="0"/>
        <a:ext cx="1885969" cy="4935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77292-7118-4D40-838D-BB4360C76086}">
      <dsp:nvSpPr>
        <dsp:cNvPr id="0" name=""/>
        <dsp:cNvSpPr/>
      </dsp:nvSpPr>
      <dsp:spPr>
        <a:xfrm>
          <a:off x="0" y="0"/>
          <a:ext cx="2379496" cy="493527"/>
        </a:xfrm>
        <a:prstGeom prst="chevron">
          <a:avLst/>
        </a:prstGeom>
        <a:solidFill>
          <a:srgbClr val="005493">
            <a:alpha val="4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TW" sz="1400" kern="1200" dirty="0"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rPr>
            <a:t>Data Extraction</a:t>
          </a:r>
          <a:endParaRPr lang="zh-TW" alt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6764" y="0"/>
        <a:ext cx="1885969" cy="493527"/>
      </dsp:txXfrm>
    </dsp:sp>
    <dsp:sp modelId="{546890A5-DFE9-1143-8EE5-8F0922AC41B0}">
      <dsp:nvSpPr>
        <dsp:cNvPr id="0" name=""/>
        <dsp:cNvSpPr/>
      </dsp:nvSpPr>
      <dsp:spPr>
        <a:xfrm>
          <a:off x="2144220" y="0"/>
          <a:ext cx="2379496" cy="493527"/>
        </a:xfrm>
        <a:prstGeom prst="chevron">
          <a:avLst/>
        </a:prstGeom>
        <a:solidFill>
          <a:srgbClr val="005493">
            <a:alpha val="4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Arial" panose="020B0604020202020204" pitchFamily="34" charset="0"/>
              <a:cs typeface="Arial" panose="020B0604020202020204" pitchFamily="34" charset="0"/>
            </a:rPr>
            <a:t>Data Cleaning</a:t>
          </a:r>
          <a:endParaRPr lang="zh-TW" alt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90984" y="0"/>
        <a:ext cx="1885969" cy="493527"/>
      </dsp:txXfrm>
    </dsp:sp>
    <dsp:sp modelId="{565B0F51-11F3-5643-9B56-FD12DECFAF20}">
      <dsp:nvSpPr>
        <dsp:cNvPr id="0" name=""/>
        <dsp:cNvSpPr/>
      </dsp:nvSpPr>
      <dsp:spPr>
        <a:xfrm>
          <a:off x="4285766" y="0"/>
          <a:ext cx="2379496" cy="493527"/>
        </a:xfrm>
        <a:prstGeom prst="chevron">
          <a:avLst/>
        </a:prstGeom>
        <a:solidFill>
          <a:srgbClr val="005493">
            <a:alpha val="4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Arial" panose="020B0604020202020204" pitchFamily="34" charset="0"/>
              <a:cs typeface="Arial" panose="020B0604020202020204" pitchFamily="34" charset="0"/>
            </a:rPr>
            <a:t>Data Wrangling</a:t>
          </a:r>
          <a:endParaRPr lang="zh-TW" alt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32530" y="0"/>
        <a:ext cx="1885969" cy="493527"/>
      </dsp:txXfrm>
    </dsp:sp>
    <dsp:sp modelId="{A153785A-4436-F74E-99F3-E8DD4C2F6A7A}">
      <dsp:nvSpPr>
        <dsp:cNvPr id="0" name=""/>
        <dsp:cNvSpPr/>
      </dsp:nvSpPr>
      <dsp:spPr>
        <a:xfrm>
          <a:off x="6427312" y="0"/>
          <a:ext cx="2379496" cy="493527"/>
        </a:xfrm>
        <a:prstGeom prst="chevron">
          <a:avLst/>
        </a:prstGeom>
        <a:solidFill>
          <a:srgbClr val="00549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Arial" panose="020B0604020202020204" pitchFamily="34" charset="0"/>
              <a:cs typeface="Arial" panose="020B0604020202020204" pitchFamily="34" charset="0"/>
            </a:rPr>
            <a:t>Analysis</a:t>
          </a:r>
          <a:endParaRPr lang="zh-TW" alt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674076" y="0"/>
        <a:ext cx="1885969" cy="493527"/>
      </dsp:txXfrm>
    </dsp:sp>
    <dsp:sp modelId="{B5756C6A-07AC-914A-83B5-C9D37C54D8EC}">
      <dsp:nvSpPr>
        <dsp:cNvPr id="0" name=""/>
        <dsp:cNvSpPr/>
      </dsp:nvSpPr>
      <dsp:spPr>
        <a:xfrm>
          <a:off x="8568859" y="0"/>
          <a:ext cx="2379496" cy="493527"/>
        </a:xfrm>
        <a:prstGeom prst="chevron">
          <a:avLst/>
        </a:prstGeom>
        <a:solidFill>
          <a:srgbClr val="00549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Arial" panose="020B0604020202020204" pitchFamily="34" charset="0"/>
              <a:cs typeface="Arial" panose="020B0604020202020204" pitchFamily="34" charset="0"/>
            </a:rPr>
            <a:t>Action</a:t>
          </a:r>
          <a:endParaRPr lang="zh-TW" alt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815623" y="0"/>
        <a:ext cx="1885969" cy="493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7A73B-90E6-3F4B-9823-A706B8C90FF0}" type="datetimeFigureOut">
              <a:rPr kumimoji="1" lang="zh-TW" altLang="en-US" smtClean="0"/>
              <a:t>2021/7/21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4964F-10A6-3E44-AA3A-766A064624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639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659,1126,556,181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4964F-10A6-3E44-AA3A-766A064624B5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104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AEFA91-C55D-3840-BB2D-737EEE564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AA897C-BC76-5A44-AF5D-5E95A3EB2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B75132-7394-BD48-89CF-8ED3A22F5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7437-7A55-EB4F-8A04-38C971FA18F6}" type="datetimeFigureOut">
              <a:rPr kumimoji="1" lang="zh-TW" altLang="en-US" smtClean="0"/>
              <a:t>2021/7/21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FA280D-F811-4147-B883-7224A46D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43F930-017F-9145-997E-0F76C039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756B-F772-3043-BD08-174E160C6D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9744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47041-60FB-544E-9629-AB366364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054CB4-9C4F-A94D-AE44-4BBF91231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078643-0CDA-6243-BA50-862207AA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7437-7A55-EB4F-8A04-38C971FA18F6}" type="datetimeFigureOut">
              <a:rPr kumimoji="1" lang="zh-TW" altLang="en-US" smtClean="0"/>
              <a:t>2021/7/21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DA133E-37D8-2F41-9F6F-B92EB5DBD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27308E-DD20-B142-9F9C-2A4820CD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756B-F772-3043-BD08-174E160C6D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495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564D584-842E-8E4E-84C6-996206679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23F6B63-A305-FF41-87AF-1C0EE6997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318D8A-6468-2D43-97BF-A93FDEF2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7437-7A55-EB4F-8A04-38C971FA18F6}" type="datetimeFigureOut">
              <a:rPr kumimoji="1" lang="zh-TW" altLang="en-US" smtClean="0"/>
              <a:t>2021/7/21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9421B8-BB46-E948-80AD-5AA81692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16CA63-1E59-F84F-B6FE-B0D0A834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756B-F772-3043-BD08-174E160C6D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462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C2A384-12CB-5A4E-808A-EAB787F2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809027-E628-D441-9B37-25C1D080C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3327E1-88CE-7F47-88C2-06A436BD9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7437-7A55-EB4F-8A04-38C971FA18F6}" type="datetimeFigureOut">
              <a:rPr kumimoji="1" lang="zh-TW" altLang="en-US" smtClean="0"/>
              <a:t>2021/7/21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528D4F-67CE-5B48-BFE5-E19C01CD3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277CC2-550B-D446-872D-C9037B5F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756B-F772-3043-BD08-174E160C6D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9061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E27565-CE8D-7B43-91FF-C4F9E0AF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EBE1E1-05CA-7343-9377-4D1A45C28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951813-7DBB-AD4A-9F33-C70A70B4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7437-7A55-EB4F-8A04-38C971FA18F6}" type="datetimeFigureOut">
              <a:rPr kumimoji="1" lang="zh-TW" altLang="en-US" smtClean="0"/>
              <a:t>2021/7/21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AC8506-06F4-8144-AF48-57ED3506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47FCE7-136E-F24A-8557-BDCB545E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756B-F772-3043-BD08-174E160C6D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451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35DB18-5412-A44D-9A14-6AF533FE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C2A8FD-94CF-F944-9C85-AE56B2F26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5B0013B-93BA-A14B-9C20-52F6A9062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2857DF-3F68-2546-BE34-48403A2B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7437-7A55-EB4F-8A04-38C971FA18F6}" type="datetimeFigureOut">
              <a:rPr kumimoji="1" lang="zh-TW" altLang="en-US" smtClean="0"/>
              <a:t>2021/7/21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C08863-C821-B84E-BFB0-FB9C1DE9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E8B85D-586E-AE42-9340-C9AE1002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756B-F772-3043-BD08-174E160C6D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84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702E04-693A-2946-A088-00F6FCA3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A95E23-5D56-E54D-B274-223B29F32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B2B013-ABB5-824D-9FC5-B93226280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8139823-22AA-154B-8382-A5193BC21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D2E16E-657D-C045-BC42-061FA7314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F848A63-37DA-5D4C-8335-CC7058FE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7437-7A55-EB4F-8A04-38C971FA18F6}" type="datetimeFigureOut">
              <a:rPr kumimoji="1" lang="zh-TW" altLang="en-US" smtClean="0"/>
              <a:t>2021/7/21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C5685D1-7DDF-BC4D-A9A9-0494B5D9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F776B9B-1FCF-EA47-957F-EDB47607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756B-F772-3043-BD08-174E160C6D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118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2D1034-CADE-E24D-86B1-8943AB43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6395F78-A9CB-AD42-A749-BBABA9521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7437-7A55-EB4F-8A04-38C971FA18F6}" type="datetimeFigureOut">
              <a:rPr kumimoji="1" lang="zh-TW" altLang="en-US" smtClean="0"/>
              <a:t>2021/7/21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6A5067D-4C2D-0F4D-92F7-487C8848E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F0C3CBA-93C2-5649-9D84-D223969F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756B-F772-3043-BD08-174E160C6D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6664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D432511-7022-054E-88BB-69F1C78D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7437-7A55-EB4F-8A04-38C971FA18F6}" type="datetimeFigureOut">
              <a:rPr kumimoji="1" lang="zh-TW" altLang="en-US" smtClean="0"/>
              <a:t>2021/7/21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5324B0F-EDA1-3D45-8ADE-80EB0926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60B5506-6BF6-804E-9006-D54E98525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756B-F772-3043-BD08-174E160C6D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904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71CA15-E0EB-7842-8C8F-A83CF7C5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F629D4-2358-FD42-BE6C-387083615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9ABF50-D532-1741-9C8E-F1D092124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4467D0-5E43-D348-B6AA-00FADA35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7437-7A55-EB4F-8A04-38C971FA18F6}" type="datetimeFigureOut">
              <a:rPr kumimoji="1" lang="zh-TW" altLang="en-US" smtClean="0"/>
              <a:t>2021/7/21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4D9E8E-0D6F-274F-BFB7-F5B3A159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A28015-1F4A-CB40-8A91-75577B083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756B-F772-3043-BD08-174E160C6D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57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1C3951-C834-7640-B7E9-DCCC12F3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559C8FC-5922-A741-8F5F-30A4B1ACE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A3462E-12AE-6E41-92BB-0582AB8E6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D70663-A564-2746-A8ED-03C6AE2E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7437-7A55-EB4F-8A04-38C971FA18F6}" type="datetimeFigureOut">
              <a:rPr kumimoji="1" lang="zh-TW" altLang="en-US" smtClean="0"/>
              <a:t>2021/7/21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1342DA-EA89-254A-A6D4-B669DF6A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2A90DF-F465-0843-8E12-94913470E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756B-F772-3043-BD08-174E160C6D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069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1D67AC9-8609-894F-B5BE-004EA75A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DF83D2-9ECA-7C4E-BCBA-D630888F0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6A9CEF-352B-A242-ABAD-416191C1D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57437-7A55-EB4F-8A04-38C971FA18F6}" type="datetimeFigureOut">
              <a:rPr kumimoji="1" lang="zh-TW" altLang="en-US" smtClean="0"/>
              <a:t>2021/7/21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B7A837-9065-814E-A753-D1AD38C27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A5C57D-394B-9345-9728-5D7D0168F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9756B-F772-3043-BD08-174E160C6D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376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6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17.png"/><Relationship Id="rId9" Type="http://schemas.microsoft.com/office/2007/relationships/diagramDrawing" Target="../diagrams/drawin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9.png"/><Relationship Id="rId10" Type="http://schemas.microsoft.com/office/2007/relationships/diagramDrawing" Target="../diagrams/drawing1.xml"/><Relationship Id="rId4" Type="http://schemas.openxmlformats.org/officeDocument/2006/relationships/image" Target="../media/image8.png"/><Relationship Id="rId9" Type="http://schemas.openxmlformats.org/officeDocument/2006/relationships/diagramColors" Target="../diagrams/colors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2.png"/><Relationship Id="rId9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36FF390-C53A-F047-8EFA-3190FD2B3EB4}"/>
              </a:ext>
            </a:extLst>
          </p:cNvPr>
          <p:cNvSpPr txBox="1"/>
          <p:nvPr/>
        </p:nvSpPr>
        <p:spPr>
          <a:xfrm>
            <a:off x="3233678" y="2828835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7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會員輪廓分析</a:t>
            </a:r>
          </a:p>
        </p:txBody>
      </p:sp>
    </p:spTree>
    <p:extLst>
      <p:ext uri="{BB962C8B-B14F-4D97-AF65-F5344CB8AC3E}">
        <p14:creationId xmlns:p14="http://schemas.microsoft.com/office/powerpoint/2010/main" val="3833216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7746AE29-916C-6D49-938A-6B44E4162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837"/>
          <a:stretch/>
        </p:blipFill>
        <p:spPr>
          <a:xfrm>
            <a:off x="466782" y="1420584"/>
            <a:ext cx="2875132" cy="5050188"/>
          </a:xfrm>
          <a:prstGeom prst="rect">
            <a:avLst/>
          </a:prstGeom>
        </p:spPr>
      </p:pic>
      <p:pic>
        <p:nvPicPr>
          <p:cNvPr id="11" name="圖片 10" descr="一張含有 桌 的圖片&#10;&#10;自動產生的描述">
            <a:extLst>
              <a:ext uri="{FF2B5EF4-FFF2-40B4-BE49-F238E27FC236}">
                <a16:creationId xmlns:a16="http://schemas.microsoft.com/office/drawing/2014/main" id="{C5421A6D-5AC8-FB45-BB92-9BC67AAA23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868"/>
          <a:stretch/>
        </p:blipFill>
        <p:spPr>
          <a:xfrm>
            <a:off x="4342138" y="1420584"/>
            <a:ext cx="6860263" cy="4778831"/>
          </a:xfrm>
          <a:prstGeom prst="rect">
            <a:avLst/>
          </a:prstGeom>
        </p:spPr>
      </p:pic>
      <p:graphicFrame>
        <p:nvGraphicFramePr>
          <p:cNvPr id="15" name="資料庫圖表 14">
            <a:extLst>
              <a:ext uri="{FF2B5EF4-FFF2-40B4-BE49-F238E27FC236}">
                <a16:creationId xmlns:a16="http://schemas.microsoft.com/office/drawing/2014/main" id="{AF56819C-188D-8341-9FF3-895F5BA27899}"/>
              </a:ext>
            </a:extLst>
          </p:cNvPr>
          <p:cNvGraphicFramePr/>
          <p:nvPr/>
        </p:nvGraphicFramePr>
        <p:xfrm>
          <a:off x="228600" y="252401"/>
          <a:ext cx="10951029" cy="493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8273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0C1BFDDA-1BD3-B549-AEB7-611676E1CAE0}"/>
              </a:ext>
            </a:extLst>
          </p:cNvPr>
          <p:cNvGrpSpPr/>
          <p:nvPr/>
        </p:nvGrpSpPr>
        <p:grpSpPr>
          <a:xfrm>
            <a:off x="315685" y="856272"/>
            <a:ext cx="5114206" cy="5749327"/>
            <a:chOff x="217714" y="958575"/>
            <a:chExt cx="5114206" cy="5749327"/>
          </a:xfrm>
        </p:grpSpPr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8500B5DF-99A8-104B-80A2-3D26FD63B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714" y="1920001"/>
              <a:ext cx="5103320" cy="4787901"/>
            </a:xfrm>
            <a:prstGeom prst="rect">
              <a:avLst/>
            </a:prstGeom>
          </p:spPr>
        </p:pic>
        <p:pic>
          <p:nvPicPr>
            <p:cNvPr id="27" name="圖片 26" descr="一張含有 文字 的圖片&#10;&#10;自動產生的描述">
              <a:extLst>
                <a:ext uri="{FF2B5EF4-FFF2-40B4-BE49-F238E27FC236}">
                  <a16:creationId xmlns:a16="http://schemas.microsoft.com/office/drawing/2014/main" id="{8169EF1D-B8B8-7D4E-BD04-DFC52B472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600" y="958575"/>
              <a:ext cx="5103320" cy="1036475"/>
            </a:xfrm>
            <a:prstGeom prst="rect">
              <a:avLst/>
            </a:prstGeom>
          </p:spPr>
        </p:pic>
      </p:grpSp>
      <p:pic>
        <p:nvPicPr>
          <p:cNvPr id="29" name="圖片 28" descr="一張含有 文字 的圖片&#10;&#10;自動產生的描述">
            <a:extLst>
              <a:ext uri="{FF2B5EF4-FFF2-40B4-BE49-F238E27FC236}">
                <a16:creationId xmlns:a16="http://schemas.microsoft.com/office/drawing/2014/main" id="{84937069-583C-3A45-8F34-2AAF80C31C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978"/>
          <a:stretch/>
        </p:blipFill>
        <p:spPr>
          <a:xfrm>
            <a:off x="5862424" y="856272"/>
            <a:ext cx="6003005" cy="3423540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DD6C01EE-74F3-9947-9905-2436F62AB66F}"/>
              </a:ext>
            </a:extLst>
          </p:cNvPr>
          <p:cNvSpPr/>
          <p:nvPr/>
        </p:nvSpPr>
        <p:spPr>
          <a:xfrm>
            <a:off x="7239000" y="3429000"/>
            <a:ext cx="1349829" cy="12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aphicFrame>
        <p:nvGraphicFramePr>
          <p:cNvPr id="31" name="資料庫圖表 30">
            <a:extLst>
              <a:ext uri="{FF2B5EF4-FFF2-40B4-BE49-F238E27FC236}">
                <a16:creationId xmlns:a16="http://schemas.microsoft.com/office/drawing/2014/main" id="{51DAB23C-9C6B-264D-A333-DE4BF94F5ED8}"/>
              </a:ext>
            </a:extLst>
          </p:cNvPr>
          <p:cNvGraphicFramePr/>
          <p:nvPr/>
        </p:nvGraphicFramePr>
        <p:xfrm>
          <a:off x="228600" y="252401"/>
          <a:ext cx="10951029" cy="493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4EB2585F-017C-8C47-980D-656EE8C1A7F8}"/>
              </a:ext>
            </a:extLst>
          </p:cNvPr>
          <p:cNvSpPr/>
          <p:nvPr/>
        </p:nvSpPr>
        <p:spPr>
          <a:xfrm>
            <a:off x="5889171" y="2080044"/>
            <a:ext cx="1483179" cy="3631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FAED41C-EB67-4844-AA67-887035B81F73}"/>
              </a:ext>
            </a:extLst>
          </p:cNvPr>
          <p:cNvSpPr txBox="1"/>
          <p:nvPr/>
        </p:nvSpPr>
        <p:spPr>
          <a:xfrm>
            <a:off x="5862424" y="4390156"/>
            <a:ext cx="6003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**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這裡應該選擇分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群就好 因為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群的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SSD</a:t>
            </a: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差異為最小 這裡有誤判</a:t>
            </a:r>
          </a:p>
        </p:txBody>
      </p:sp>
    </p:spTree>
    <p:extLst>
      <p:ext uri="{BB962C8B-B14F-4D97-AF65-F5344CB8AC3E}">
        <p14:creationId xmlns:p14="http://schemas.microsoft.com/office/powerpoint/2010/main" val="1720722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一張含有 桌 的圖片&#10;&#10;自動產生的描述">
            <a:extLst>
              <a:ext uri="{FF2B5EF4-FFF2-40B4-BE49-F238E27FC236}">
                <a16:creationId xmlns:a16="http://schemas.microsoft.com/office/drawing/2014/main" id="{41F6BDBF-A343-AC4A-B746-1C36C6F13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89399"/>
            <a:ext cx="11081657" cy="5354440"/>
          </a:xfrm>
          <a:prstGeom prst="rect">
            <a:avLst/>
          </a:prstGeom>
        </p:spPr>
      </p:pic>
      <p:graphicFrame>
        <p:nvGraphicFramePr>
          <p:cNvPr id="14" name="資料庫圖表 13">
            <a:extLst>
              <a:ext uri="{FF2B5EF4-FFF2-40B4-BE49-F238E27FC236}">
                <a16:creationId xmlns:a16="http://schemas.microsoft.com/office/drawing/2014/main" id="{E987CE31-9BB7-3849-A6FD-C9F2CAE83390}"/>
              </a:ext>
            </a:extLst>
          </p:cNvPr>
          <p:cNvGraphicFramePr/>
          <p:nvPr/>
        </p:nvGraphicFramePr>
        <p:xfrm>
          <a:off x="228600" y="252401"/>
          <a:ext cx="10951029" cy="493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1C720E30-D9B2-B249-94DA-5FC19FE19F23}"/>
              </a:ext>
            </a:extLst>
          </p:cNvPr>
          <p:cNvSpPr/>
          <p:nvPr/>
        </p:nvSpPr>
        <p:spPr>
          <a:xfrm>
            <a:off x="402771" y="5166145"/>
            <a:ext cx="10776858" cy="845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B79D1A3-ED23-CA43-86FC-897CD46FDA3C}"/>
              </a:ext>
            </a:extLst>
          </p:cNvPr>
          <p:cNvSpPr txBox="1"/>
          <p:nvPr/>
        </p:nvSpPr>
        <p:spPr>
          <a:xfrm>
            <a:off x="402771" y="6064144"/>
            <a:ext cx="600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**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這兩群當時是分開的 因誤判為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209332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19A5225-346A-824C-BA0F-556F997D5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51425"/>
            <a:ext cx="10846279" cy="552120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A154169-C02A-A44F-A241-DAE165E3A2F6}"/>
              </a:ext>
            </a:extLst>
          </p:cNvPr>
          <p:cNvSpPr txBox="1"/>
          <p:nvPr/>
        </p:nvSpPr>
        <p:spPr>
          <a:xfrm>
            <a:off x="228600" y="19196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流量與會員概況</a:t>
            </a:r>
          </a:p>
        </p:txBody>
      </p:sp>
    </p:spTree>
    <p:extLst>
      <p:ext uri="{BB962C8B-B14F-4D97-AF65-F5344CB8AC3E}">
        <p14:creationId xmlns:p14="http://schemas.microsoft.com/office/powerpoint/2010/main" val="148691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70787AA-0328-0D4E-B66D-A5F2A6942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922208"/>
              </p:ext>
            </p:extLst>
          </p:nvPr>
        </p:nvGraphicFramePr>
        <p:xfrm>
          <a:off x="373742" y="1160123"/>
          <a:ext cx="3599544" cy="5131826"/>
        </p:xfrm>
        <a:graphic>
          <a:graphicData uri="http://schemas.openxmlformats.org/drawingml/2006/table">
            <a:tbl>
              <a:tblPr/>
              <a:tblGrid>
                <a:gridCol w="899886">
                  <a:extLst>
                    <a:ext uri="{9D8B030D-6E8A-4147-A177-3AD203B41FA5}">
                      <a16:colId xmlns:a16="http://schemas.microsoft.com/office/drawing/2014/main" val="721663687"/>
                    </a:ext>
                  </a:extLst>
                </a:gridCol>
                <a:gridCol w="899886">
                  <a:extLst>
                    <a:ext uri="{9D8B030D-6E8A-4147-A177-3AD203B41FA5}">
                      <a16:colId xmlns:a16="http://schemas.microsoft.com/office/drawing/2014/main" val="2633731098"/>
                    </a:ext>
                  </a:extLst>
                </a:gridCol>
                <a:gridCol w="899886">
                  <a:extLst>
                    <a:ext uri="{9D8B030D-6E8A-4147-A177-3AD203B41FA5}">
                      <a16:colId xmlns:a16="http://schemas.microsoft.com/office/drawing/2014/main" val="1261187469"/>
                    </a:ext>
                  </a:extLst>
                </a:gridCol>
                <a:gridCol w="899886">
                  <a:extLst>
                    <a:ext uri="{9D8B030D-6E8A-4147-A177-3AD203B41FA5}">
                      <a16:colId xmlns:a16="http://schemas.microsoft.com/office/drawing/2014/main" val="4205923103"/>
                    </a:ext>
                  </a:extLst>
                </a:gridCol>
              </a:tblGrid>
              <a:tr h="36655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分類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銷量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營業額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852107"/>
                  </a:ext>
                </a:extLst>
              </a:tr>
              <a:tr h="36655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生活票劵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4,572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3,383,060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488784"/>
                  </a:ext>
                </a:extLst>
              </a:tr>
              <a:tr h="36655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口罩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保健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1,809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1,507,004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B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3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564076"/>
                  </a:ext>
                </a:extLst>
              </a:tr>
              <a:tr h="36655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品牌家電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1,422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F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3,066,429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7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7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644206"/>
                  </a:ext>
                </a:extLst>
              </a:tr>
              <a:tr h="36655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美食專區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1,258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1,018,644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110080"/>
                  </a:ext>
                </a:extLst>
              </a:tr>
              <a:tr h="36655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美妝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母嬰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1,620,862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6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943418"/>
                  </a:ext>
                </a:extLst>
              </a:tr>
              <a:tr h="36655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日用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餐廚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399,950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E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704570"/>
                  </a:ext>
                </a:extLst>
              </a:tr>
              <a:tr h="36655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傢飾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寢具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275,352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1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961502"/>
                  </a:ext>
                </a:extLst>
              </a:tr>
              <a:tr h="366559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3C/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週邊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1,476,696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D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744791"/>
                  </a:ext>
                </a:extLst>
              </a:tr>
              <a:tr h="36655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電腦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655,029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63795"/>
                  </a:ext>
                </a:extLst>
              </a:tr>
              <a:tr h="36655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服飾鞋包箱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68,912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A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880939"/>
                  </a:ext>
                </a:extLst>
              </a:tr>
              <a:tr h="36655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傢俱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128,549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61754"/>
                  </a:ext>
                </a:extLst>
              </a:tr>
              <a:tr h="36655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戶外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按摩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147,340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193414"/>
                  </a:ext>
                </a:extLst>
              </a:tr>
              <a:tr h="36655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寵物毛孩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6,070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559392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F0FDD2C3-93EB-044A-957D-0E1440687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384" y="848331"/>
            <a:ext cx="7547698" cy="575540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1B5B364-6FDD-2141-A1F6-AA2493FCB745}"/>
              </a:ext>
            </a:extLst>
          </p:cNvPr>
          <p:cNvSpPr txBox="1"/>
          <p:nvPr/>
        </p:nvSpPr>
        <p:spPr>
          <a:xfrm>
            <a:off x="228600" y="191969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新註冊會員銷售狀況</a:t>
            </a:r>
          </a:p>
        </p:txBody>
      </p:sp>
    </p:spTree>
    <p:extLst>
      <p:ext uri="{BB962C8B-B14F-4D97-AF65-F5344CB8AC3E}">
        <p14:creationId xmlns:p14="http://schemas.microsoft.com/office/powerpoint/2010/main" val="288813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D5676E91-2E96-F548-906E-3E3FACE674C4}"/>
              </a:ext>
            </a:extLst>
          </p:cNvPr>
          <p:cNvSpPr txBox="1"/>
          <p:nvPr/>
        </p:nvSpPr>
        <p:spPr>
          <a:xfrm>
            <a:off x="228600" y="19196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商品偏好比較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6F4FE32-82B2-654B-BBE6-3693662E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0" y="1003295"/>
            <a:ext cx="3879395" cy="557099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A4782E1-E93D-224A-9A0B-8357AA964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475" y="1005086"/>
            <a:ext cx="3866873" cy="55692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C0F4C5C-DFEF-5D4E-ACC7-0C985576A6E6}"/>
              </a:ext>
            </a:extLst>
          </p:cNvPr>
          <p:cNvSpPr/>
          <p:nvPr/>
        </p:nvSpPr>
        <p:spPr>
          <a:xfrm>
            <a:off x="8153400" y="1208314"/>
            <a:ext cx="3918857" cy="1197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1A4EBD6-5C72-0049-B941-281C610288D1}"/>
              </a:ext>
            </a:extLst>
          </p:cNvPr>
          <p:cNvSpPr/>
          <p:nvPr/>
        </p:nvSpPr>
        <p:spPr>
          <a:xfrm>
            <a:off x="8153400" y="2449285"/>
            <a:ext cx="3918857" cy="1197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7A799DA-3B33-2948-90F3-FA39C230B5AF}"/>
              </a:ext>
            </a:extLst>
          </p:cNvPr>
          <p:cNvSpPr/>
          <p:nvPr/>
        </p:nvSpPr>
        <p:spPr>
          <a:xfrm>
            <a:off x="8153400" y="3690257"/>
            <a:ext cx="3918857" cy="1197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DC5E369-7F0F-DB43-B5ED-C5FC87A78D72}"/>
              </a:ext>
            </a:extLst>
          </p:cNvPr>
          <p:cNvSpPr/>
          <p:nvPr/>
        </p:nvSpPr>
        <p:spPr>
          <a:xfrm>
            <a:off x="8153400" y="4931229"/>
            <a:ext cx="3918857" cy="1197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603B2B3-D8A7-5248-9615-A80D312CCB5A}"/>
              </a:ext>
            </a:extLst>
          </p:cNvPr>
          <p:cNvSpPr>
            <a:spLocks noChangeAspect="1"/>
          </p:cNvSpPr>
          <p:nvPr/>
        </p:nvSpPr>
        <p:spPr>
          <a:xfrm>
            <a:off x="8240486" y="1513114"/>
            <a:ext cx="576943" cy="576944"/>
          </a:xfrm>
          <a:prstGeom prst="ellipse">
            <a:avLst/>
          </a:prstGeom>
          <a:solidFill>
            <a:srgbClr val="FB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1.</a:t>
            </a:r>
            <a:endParaRPr kumimoji="1"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92D5709-8262-1942-A7F2-67947E4A6FA9}"/>
              </a:ext>
            </a:extLst>
          </p:cNvPr>
          <p:cNvSpPr txBox="1"/>
          <p:nvPr/>
        </p:nvSpPr>
        <p:spPr>
          <a:xfrm>
            <a:off x="8817429" y="1290452"/>
            <a:ext cx="3190491" cy="102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未消費新會員會員中</a:t>
            </a:r>
            <a:r>
              <a:rPr kumimoji="1" lang="zh-TW" altLang="en-US" sz="1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</a:t>
            </a:r>
            <a:r>
              <a:rPr kumimoji="1" lang="en-US" altLang="zh-TW" sz="1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6,000</a:t>
            </a:r>
            <a:r>
              <a:rPr kumimoji="1" lang="zh-TW" altLang="en-US" sz="1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位將商品加入購物車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另有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65%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新會員未消費且未加商品進購物車</a:t>
            </a: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8C7F59E4-7707-E145-8816-BA87A0D923A0}"/>
              </a:ext>
            </a:extLst>
          </p:cNvPr>
          <p:cNvSpPr>
            <a:spLocks noChangeAspect="1"/>
          </p:cNvSpPr>
          <p:nvPr/>
        </p:nvSpPr>
        <p:spPr>
          <a:xfrm>
            <a:off x="8251372" y="2759527"/>
            <a:ext cx="576943" cy="576944"/>
          </a:xfrm>
          <a:prstGeom prst="ellipse">
            <a:avLst/>
          </a:prstGeom>
          <a:solidFill>
            <a:srgbClr val="FB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2.</a:t>
            </a:r>
            <a:endParaRPr kumimoji="1"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F84A0EE-2A10-9844-9DD3-5702D993C889}"/>
              </a:ext>
            </a:extLst>
          </p:cNvPr>
          <p:cNvSpPr txBox="1"/>
          <p:nvPr/>
        </p:nvSpPr>
        <p:spPr>
          <a:xfrm>
            <a:off x="8855040" y="2698448"/>
            <a:ext cx="3315189" cy="69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兩者需求結構相似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主要在</a:t>
            </a:r>
            <a:r>
              <a:rPr kumimoji="1" lang="zh-TW" altLang="en-US" sz="1400" b="1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品牌家電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kumimoji="1" lang="zh-TW" altLang="en-US" sz="1400" b="1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美食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kumimoji="1" lang="zh-TW" altLang="en-US" sz="1400" b="1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美妝母嬰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分類</a:t>
            </a: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77349792-FFD8-7648-A997-E651268E2F38}"/>
              </a:ext>
            </a:extLst>
          </p:cNvPr>
          <p:cNvSpPr>
            <a:spLocks noChangeAspect="1"/>
          </p:cNvSpPr>
          <p:nvPr/>
        </p:nvSpPr>
        <p:spPr>
          <a:xfrm>
            <a:off x="8278097" y="4023477"/>
            <a:ext cx="576943" cy="576944"/>
          </a:xfrm>
          <a:prstGeom prst="ellipse">
            <a:avLst/>
          </a:prstGeom>
          <a:solidFill>
            <a:srgbClr val="FB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3.</a:t>
            </a:r>
            <a:endParaRPr kumimoji="1"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36C0BC6-FCB8-4E4D-856E-525CB6255414}"/>
              </a:ext>
            </a:extLst>
          </p:cNvPr>
          <p:cNvSpPr txBox="1"/>
          <p:nvPr/>
        </p:nvSpPr>
        <p:spPr>
          <a:xfrm>
            <a:off x="8876811" y="3962398"/>
            <a:ext cx="3315189" cy="69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在未下單會員中在</a:t>
            </a:r>
            <a:r>
              <a:rPr kumimoji="1" lang="en-US" altLang="zh-TW" sz="1400" b="1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3C/</a:t>
            </a:r>
            <a:r>
              <a:rPr kumimoji="1" lang="zh-TW" altLang="en-US" sz="1400" b="1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周邊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kumimoji="1" lang="zh-TW" altLang="en-US" sz="1400" b="1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電腦</a:t>
            </a:r>
            <a:r>
              <a:rPr kumimoji="1" lang="en-US" altLang="zh-TW" sz="1400" b="1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kumimoji="1" lang="zh-TW" altLang="en-US" sz="1400" b="1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電玩</a:t>
            </a:r>
            <a:endParaRPr kumimoji="1" lang="en-US" altLang="zh-TW" sz="1400" b="1" u="sng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1400" b="1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品牌家電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關注度較高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E6F54027-193D-5C46-B394-44A659210293}"/>
              </a:ext>
            </a:extLst>
          </p:cNvPr>
          <p:cNvSpPr>
            <a:spLocks noChangeAspect="1"/>
          </p:cNvSpPr>
          <p:nvPr/>
        </p:nvSpPr>
        <p:spPr>
          <a:xfrm>
            <a:off x="8299868" y="5220906"/>
            <a:ext cx="576943" cy="576944"/>
          </a:xfrm>
          <a:prstGeom prst="ellipse">
            <a:avLst/>
          </a:prstGeom>
          <a:solidFill>
            <a:srgbClr val="FB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4.</a:t>
            </a:r>
            <a:endParaRPr kumimoji="1"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2666CE2-AF5A-0C4E-BAA4-6DBFD48AC6D7}"/>
              </a:ext>
            </a:extLst>
          </p:cNvPr>
          <p:cNvSpPr txBox="1"/>
          <p:nvPr/>
        </p:nvSpPr>
        <p:spPr>
          <a:xfrm>
            <a:off x="8898582" y="5159827"/>
            <a:ext cx="3315189" cy="69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1400" b="1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日用</a:t>
            </a:r>
            <a:r>
              <a:rPr kumimoji="1" lang="en-US" altLang="zh-TW" sz="1400" b="1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kumimoji="1" lang="zh-TW" altLang="en-US" sz="1400" b="1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餐廚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在兩者間保持平穩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可當作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穩定回購的剛性需求品類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441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FE69A12F-1363-9B4B-A629-1FFC7BF43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1" y="1150657"/>
            <a:ext cx="11081657" cy="535444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7B8BDD2-C3CF-A043-9765-C20A7E6140B0}"/>
              </a:ext>
            </a:extLst>
          </p:cNvPr>
          <p:cNvSpPr txBox="1"/>
          <p:nvPr/>
        </p:nvSpPr>
        <p:spPr>
          <a:xfrm>
            <a:off x="228600" y="191969"/>
            <a:ext cx="2686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會員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RFM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指標分群</a:t>
            </a:r>
          </a:p>
        </p:txBody>
      </p:sp>
    </p:spTree>
    <p:extLst>
      <p:ext uri="{BB962C8B-B14F-4D97-AF65-F5344CB8AC3E}">
        <p14:creationId xmlns:p14="http://schemas.microsoft.com/office/powerpoint/2010/main" val="199949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82A98A5-4D54-9345-BF7D-88FDC9961AF9}"/>
              </a:ext>
            </a:extLst>
          </p:cNvPr>
          <p:cNvSpPr txBox="1"/>
          <p:nvPr/>
        </p:nvSpPr>
        <p:spPr>
          <a:xfrm>
            <a:off x="228600" y="19196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結論與行動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66DE6CB-329E-E944-BE63-09595B4F5D49}"/>
              </a:ext>
            </a:extLst>
          </p:cNvPr>
          <p:cNvSpPr txBox="1"/>
          <p:nvPr/>
        </p:nvSpPr>
        <p:spPr>
          <a:xfrm>
            <a:off x="228600" y="1139026"/>
            <a:ext cx="11277600" cy="4652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結論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未下單的新會員在</a:t>
            </a:r>
            <a:r>
              <a:rPr kumimoji="1" lang="zh-TW" altLang="en-US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商品偏好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與有下單的新會員相似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3C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周邊及電腦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筆電這兩個分類需檢視購買與在購物車的品項有哪些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提高商品銷售率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針對新會員有下單的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RFM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指標可以發現有</a:t>
            </a:r>
            <a:r>
              <a:rPr kumimoji="1" lang="en-US" altLang="zh-TW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44%</a:t>
            </a:r>
            <a:r>
              <a:rPr kumimoji="1" lang="zh-TW" altLang="en-US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是願意回購</a:t>
            </a:r>
            <a:r>
              <a:rPr kumimoji="1" lang="en-US" altLang="zh-TW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kumimoji="1" lang="zh-TW" altLang="en-US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次以上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且訂單</a:t>
            </a:r>
            <a:r>
              <a:rPr kumimoji="1" lang="zh-TW" altLang="en-US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金額在</a:t>
            </a:r>
            <a:r>
              <a:rPr kumimoji="1" lang="en-US" altLang="zh-TW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2~3,000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</a:t>
            </a:r>
            <a:r>
              <a:rPr kumimoji="1" lang="en-US" altLang="zh-TW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26%</a:t>
            </a:r>
            <a:r>
              <a:rPr kumimoji="1" lang="zh-TW" altLang="en-US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會下單</a:t>
            </a:r>
            <a:r>
              <a:rPr kumimoji="1" lang="en-US" altLang="zh-TW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kumimoji="1" lang="zh-TW" altLang="en-US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次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且訂單</a:t>
            </a:r>
            <a:r>
              <a:rPr kumimoji="1" lang="zh-TW" altLang="en-US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金額在</a:t>
            </a:r>
            <a:r>
              <a:rPr kumimoji="1" lang="en-US" altLang="zh-TW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6~7,000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</a:t>
            </a:r>
            <a:r>
              <a:rPr kumimoji="1" lang="en-US" altLang="zh-TW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22%</a:t>
            </a:r>
            <a:r>
              <a:rPr kumimoji="1" lang="zh-TW" altLang="en-US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會下單超過</a:t>
            </a:r>
            <a:r>
              <a:rPr kumimoji="1" lang="en-US" altLang="zh-TW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kumimoji="1" lang="zh-TW" altLang="en-US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次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且訂單</a:t>
            </a:r>
            <a:r>
              <a:rPr kumimoji="1" lang="zh-TW" altLang="en-US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金額在</a:t>
            </a:r>
            <a:r>
              <a:rPr kumimoji="1" lang="en-US" altLang="zh-TW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15,000~30,000</a:t>
            </a:r>
          </a:p>
          <a:p>
            <a:pPr>
              <a:lnSpc>
                <a:spcPct val="150000"/>
              </a:lnSpc>
            </a:pP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行動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針對有加入購物車但未購買的會員發送客製化的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EDM(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隱藏賣場不鎖身份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),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商品可參考美安或已下單的歷史數據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架構可參考會員輪廓與商品偏好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利用網站瀏覽數據進行會員進行推播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824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36FF390-C53A-F047-8EFA-3190FD2B3EB4}"/>
              </a:ext>
            </a:extLst>
          </p:cNvPr>
          <p:cNvSpPr txBox="1"/>
          <p:nvPr/>
        </p:nvSpPr>
        <p:spPr>
          <a:xfrm>
            <a:off x="2322370" y="2828835"/>
            <a:ext cx="7547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7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Kmeans</a:t>
            </a:r>
            <a:r>
              <a:rPr kumimoji="1" lang="zh-TW" altLang="en-US" sz="7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會員分群</a:t>
            </a:r>
          </a:p>
        </p:txBody>
      </p:sp>
    </p:spTree>
    <p:extLst>
      <p:ext uri="{BB962C8B-B14F-4D97-AF65-F5344CB8AC3E}">
        <p14:creationId xmlns:p14="http://schemas.microsoft.com/office/powerpoint/2010/main" val="3966396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41DA86F9-3FFE-E74A-9691-F990386BF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075" y="1627255"/>
            <a:ext cx="7059818" cy="297211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15A62C2-5C83-0F41-9970-6803B39DB0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02"/>
          <a:stretch/>
        </p:blipFill>
        <p:spPr>
          <a:xfrm>
            <a:off x="1617993" y="1627256"/>
            <a:ext cx="1369928" cy="4415893"/>
          </a:xfrm>
          <a:prstGeom prst="rect">
            <a:avLst/>
          </a:prstGeom>
        </p:spPr>
      </p:pic>
      <p:pic>
        <p:nvPicPr>
          <p:cNvPr id="11" name="圖片 10" descr="一張含有 桌 的圖片&#10;&#10;自動產生的描述">
            <a:extLst>
              <a:ext uri="{FF2B5EF4-FFF2-40B4-BE49-F238E27FC236}">
                <a16:creationId xmlns:a16="http://schemas.microsoft.com/office/drawing/2014/main" id="{41882392-4F3D-D94C-9305-8423C6D544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804"/>
          <a:stretch/>
        </p:blipFill>
        <p:spPr>
          <a:xfrm>
            <a:off x="3010943" y="1627255"/>
            <a:ext cx="1578682" cy="411543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4CF3B77-C81C-9E4D-8329-6DB558A718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102"/>
          <a:stretch/>
        </p:blipFill>
        <p:spPr>
          <a:xfrm>
            <a:off x="228600" y="1627255"/>
            <a:ext cx="1392950" cy="4415894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883DDF7C-146E-6347-B58A-CF595136C114}"/>
              </a:ext>
            </a:extLst>
          </p:cNvPr>
          <p:cNvSpPr txBox="1"/>
          <p:nvPr/>
        </p:nvSpPr>
        <p:spPr>
          <a:xfrm>
            <a:off x="228600" y="1184928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u="sng" dirty="0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Tables</a:t>
            </a:r>
            <a:endParaRPr kumimoji="1" lang="zh-TW" altLang="en-US" u="sng" dirty="0">
              <a:highlight>
                <a:srgbClr val="FFFF00"/>
              </a:highligh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3C25C9D-0E34-8047-8DF0-B56F8209F356}"/>
              </a:ext>
            </a:extLst>
          </p:cNvPr>
          <p:cNvSpPr txBox="1"/>
          <p:nvPr/>
        </p:nvSpPr>
        <p:spPr>
          <a:xfrm>
            <a:off x="5053075" y="1184928"/>
            <a:ext cx="1571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u="sng" dirty="0" err="1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Mysql</a:t>
            </a:r>
            <a:r>
              <a:rPr kumimoji="1" lang="en-US" altLang="zh-TW" u="sng" dirty="0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Query</a:t>
            </a:r>
            <a:endParaRPr kumimoji="1" lang="zh-TW" altLang="en-US" u="sng" dirty="0">
              <a:highlight>
                <a:srgbClr val="FFFF00"/>
              </a:highligh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A93A57D4-8A3D-C34A-96F3-193047192C2B}"/>
              </a:ext>
            </a:extLst>
          </p:cNvPr>
          <p:cNvGraphicFramePr/>
          <p:nvPr/>
        </p:nvGraphicFramePr>
        <p:xfrm>
          <a:off x="228600" y="252401"/>
          <a:ext cx="10951029" cy="493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011699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 descr="一張含有 文字 的圖片&#10;&#10;自動產生的描述">
            <a:extLst>
              <a:ext uri="{FF2B5EF4-FFF2-40B4-BE49-F238E27FC236}">
                <a16:creationId xmlns:a16="http://schemas.microsoft.com/office/drawing/2014/main" id="{1EC7BD3D-E332-EA41-82CF-01D4D91C3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137"/>
          <a:stretch/>
        </p:blipFill>
        <p:spPr>
          <a:xfrm>
            <a:off x="180454" y="1166117"/>
            <a:ext cx="5507528" cy="4157412"/>
          </a:xfrm>
          <a:prstGeom prst="rect">
            <a:avLst/>
          </a:prstGeom>
        </p:spPr>
      </p:pic>
      <p:pic>
        <p:nvPicPr>
          <p:cNvPr id="19" name="圖片 18" descr="一張含有 文字 的圖片&#10;&#10;自動產生的描述">
            <a:extLst>
              <a:ext uri="{FF2B5EF4-FFF2-40B4-BE49-F238E27FC236}">
                <a16:creationId xmlns:a16="http://schemas.microsoft.com/office/drawing/2014/main" id="{8366E6CB-CA31-0642-9C1E-06B32A031B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818"/>
          <a:stretch/>
        </p:blipFill>
        <p:spPr>
          <a:xfrm>
            <a:off x="6096000" y="1166117"/>
            <a:ext cx="5915546" cy="2775366"/>
          </a:xfrm>
          <a:prstGeom prst="rect">
            <a:avLst/>
          </a:prstGeom>
        </p:spPr>
      </p:pic>
      <p:pic>
        <p:nvPicPr>
          <p:cNvPr id="20" name="圖片 19" descr="一張含有 文字 的圖片&#10;&#10;自動產生的描述">
            <a:extLst>
              <a:ext uri="{FF2B5EF4-FFF2-40B4-BE49-F238E27FC236}">
                <a16:creationId xmlns:a16="http://schemas.microsoft.com/office/drawing/2014/main" id="{A849065B-DAB2-9B42-BB2F-539504239D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143"/>
          <a:stretch/>
        </p:blipFill>
        <p:spPr>
          <a:xfrm>
            <a:off x="6095999" y="4082340"/>
            <a:ext cx="5915546" cy="2775660"/>
          </a:xfrm>
          <a:prstGeom prst="rect">
            <a:avLst/>
          </a:prstGeom>
        </p:spPr>
      </p:pic>
      <p:graphicFrame>
        <p:nvGraphicFramePr>
          <p:cNvPr id="21" name="資料庫圖表 20">
            <a:extLst>
              <a:ext uri="{FF2B5EF4-FFF2-40B4-BE49-F238E27FC236}">
                <a16:creationId xmlns:a16="http://schemas.microsoft.com/office/drawing/2014/main" id="{9E8FF3CC-3331-BB43-BFFF-B8866B7BB2BA}"/>
              </a:ext>
            </a:extLst>
          </p:cNvPr>
          <p:cNvGraphicFramePr/>
          <p:nvPr/>
        </p:nvGraphicFramePr>
        <p:xfrm>
          <a:off x="228600" y="252401"/>
          <a:ext cx="10951029" cy="493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44250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2226</TotalTime>
  <Words>430</Words>
  <Application>Microsoft Macintosh PowerPoint</Application>
  <PresentationFormat>寬螢幕</PresentationFormat>
  <Paragraphs>114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Microsoft JhengHei</vt:lpstr>
      <vt:lpstr>Microsoft JhengHei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翔 王</dc:creator>
  <cp:lastModifiedBy>翔 王</cp:lastModifiedBy>
  <cp:revision>28</cp:revision>
  <dcterms:created xsi:type="dcterms:W3CDTF">2021-07-17T03:43:34Z</dcterms:created>
  <dcterms:modified xsi:type="dcterms:W3CDTF">2021-07-21T01:33:07Z</dcterms:modified>
</cp:coreProperties>
</file>