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84" r:id="rId3"/>
    <p:sldId id="374" r:id="rId4"/>
    <p:sldId id="434" r:id="rId5"/>
    <p:sldId id="435" r:id="rId6"/>
    <p:sldId id="479" r:id="rId8"/>
    <p:sldId id="480" r:id="rId9"/>
    <p:sldId id="443" r:id="rId10"/>
    <p:sldId id="391" r:id="rId11"/>
    <p:sldId id="444" r:id="rId12"/>
    <p:sldId id="446" r:id="rId13"/>
    <p:sldId id="441" r:id="rId14"/>
    <p:sldId id="442" r:id="rId15"/>
    <p:sldId id="447" r:id="rId16"/>
    <p:sldId id="445" r:id="rId17"/>
    <p:sldId id="448" r:id="rId18"/>
    <p:sldId id="265" r:id="rId19"/>
    <p:sldId id="449" r:id="rId20"/>
    <p:sldId id="450" r:id="rId21"/>
    <p:sldId id="481" r:id="rId22"/>
    <p:sldId id="322" r:id="rId23"/>
    <p:sldId id="319" r:id="rId24"/>
    <p:sldId id="331" r:id="rId25"/>
    <p:sldId id="482" r:id="rId26"/>
    <p:sldId id="453" r:id="rId27"/>
    <p:sldId id="278" r:id="rId28"/>
    <p:sldId id="455" r:id="rId29"/>
    <p:sldId id="483" r:id="rId30"/>
    <p:sldId id="457" r:id="rId31"/>
    <p:sldId id="463" r:id="rId32"/>
    <p:sldId id="464" r:id="rId33"/>
    <p:sldId id="470" r:id="rId34"/>
    <p:sldId id="458" r:id="rId35"/>
    <p:sldId id="459" r:id="rId36"/>
    <p:sldId id="460" r:id="rId37"/>
    <p:sldId id="474" r:id="rId38"/>
    <p:sldId id="477" r:id="rId39"/>
    <p:sldId id="300" r:id="rId40"/>
    <p:sldId id="301" r:id="rId41"/>
    <p:sldId id="309" r:id="rId42"/>
    <p:sldId id="407" r:id="rId43"/>
    <p:sldId id="408" r:id="rId44"/>
    <p:sldId id="414" r:id="rId45"/>
    <p:sldId id="410" r:id="rId46"/>
    <p:sldId id="417" r:id="rId47"/>
    <p:sldId id="418" r:id="rId48"/>
    <p:sldId id="421" r:id="rId49"/>
    <p:sldId id="422" r:id="rId50"/>
    <p:sldId id="426" r:id="rId51"/>
    <p:sldId id="484" r:id="rId52"/>
    <p:sldId id="486" r:id="rId53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9536" autoAdjust="0"/>
  </p:normalViewPr>
  <p:slideViewPr>
    <p:cSldViewPr>
      <p:cViewPr varScale="1">
        <p:scale>
          <a:sx n="88" d="100"/>
          <a:sy n="88" d="100"/>
        </p:scale>
        <p:origin x="49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91531-50EF-424B-AA08-5025AC95C68B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30C428-1903-4DC8-9D5F-7222E6B701D3}">
      <dgm:prSet phldrT="[文本]"/>
      <dgm:spPr/>
      <dgm:t>
        <a:bodyPr/>
        <a:lstStyle/>
        <a:p>
          <a:r>
            <a:rPr lang="zh-CN" altLang="en-US" dirty="0" smtClean="0"/>
            <a:t>高情商</a:t>
          </a:r>
          <a:endParaRPr lang="zh-CN" altLang="en-US" dirty="0"/>
        </a:p>
      </dgm:t>
    </dgm:pt>
    <dgm:pt modelId="{EDFB12B0-968A-4D44-8E11-3FA0B9138628}" cxnId="{CE423FAE-FA32-414D-B439-DC71DAEEF673}" type="parTrans">
      <dgm:prSet/>
      <dgm:spPr/>
      <dgm:t>
        <a:bodyPr/>
        <a:lstStyle/>
        <a:p>
          <a:endParaRPr lang="zh-CN" altLang="en-US"/>
        </a:p>
      </dgm:t>
    </dgm:pt>
    <dgm:pt modelId="{A9935595-81D1-4169-8599-9EB3FE74AEF2}" cxnId="{CE423FAE-FA32-414D-B439-DC71DAEEF673}" type="sibTrans">
      <dgm:prSet/>
      <dgm:spPr/>
      <dgm:t>
        <a:bodyPr/>
        <a:lstStyle/>
        <a:p>
          <a:endParaRPr lang="zh-CN" altLang="en-US"/>
        </a:p>
      </dgm:t>
    </dgm:pt>
    <dgm:pt modelId="{9BD2BADD-F262-4624-9A3F-3C00A9B8FABF}">
      <dgm:prSet phldrT="[文本]"/>
      <dgm:spPr/>
      <dgm:t>
        <a:bodyPr/>
        <a:lstStyle/>
        <a:p>
          <a:r>
            <a:rPr lang="zh-CN" altLang="en-US" dirty="0" smtClean="0"/>
            <a:t>好好先生</a:t>
          </a:r>
          <a:r>
            <a:rPr lang="en-US" altLang="zh-CN" dirty="0" smtClean="0"/>
            <a:t>/</a:t>
          </a:r>
          <a:r>
            <a:rPr lang="zh-CN" altLang="en-US" dirty="0" smtClean="0"/>
            <a:t>小姐</a:t>
          </a:r>
          <a:endParaRPr lang="zh-CN" altLang="en-US" dirty="0"/>
        </a:p>
      </dgm:t>
    </dgm:pt>
    <dgm:pt modelId="{F92DD805-BCC9-49D2-9A0C-2B51C7F036BD}" cxnId="{6D4798EB-0B42-4B98-AFB3-13DC12E38EC6}" type="parTrans">
      <dgm:prSet/>
      <dgm:spPr/>
      <dgm:t>
        <a:bodyPr/>
        <a:lstStyle/>
        <a:p>
          <a:endParaRPr lang="zh-CN" altLang="en-US"/>
        </a:p>
      </dgm:t>
    </dgm:pt>
    <dgm:pt modelId="{78FA2656-19D4-4A6A-B468-3E0E94E47FA8}" cxnId="{6D4798EB-0B42-4B98-AFB3-13DC12E38EC6}" type="sibTrans">
      <dgm:prSet/>
      <dgm:spPr/>
      <dgm:t>
        <a:bodyPr/>
        <a:lstStyle/>
        <a:p>
          <a:endParaRPr lang="zh-CN" altLang="en-US"/>
        </a:p>
      </dgm:t>
    </dgm:pt>
    <dgm:pt modelId="{50CB3421-C6CB-4815-920A-C810300DB380}" type="pres">
      <dgm:prSet presAssocID="{BCA91531-50EF-424B-AA08-5025AC95C68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C9F609-8A16-4DBA-88C5-1F09B75C8EA8}" type="pres">
      <dgm:prSet presAssocID="{3330C428-1903-4DC8-9D5F-7222E6B701D3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D3865A-0345-4BF9-B86A-191406D02183}" type="pres">
      <dgm:prSet presAssocID="{9BD2BADD-F262-4624-9A3F-3C00A9B8FABF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423FAE-FA32-414D-B439-DC71DAEEF673}" srcId="{BCA91531-50EF-424B-AA08-5025AC95C68B}" destId="{3330C428-1903-4DC8-9D5F-7222E6B701D3}" srcOrd="0" destOrd="0" parTransId="{EDFB12B0-968A-4D44-8E11-3FA0B9138628}" sibTransId="{A9935595-81D1-4169-8599-9EB3FE74AEF2}"/>
    <dgm:cxn modelId="{6D4798EB-0B42-4B98-AFB3-13DC12E38EC6}" srcId="{BCA91531-50EF-424B-AA08-5025AC95C68B}" destId="{9BD2BADD-F262-4624-9A3F-3C00A9B8FABF}" srcOrd="1" destOrd="0" parTransId="{F92DD805-BCC9-49D2-9A0C-2B51C7F036BD}" sibTransId="{78FA2656-19D4-4A6A-B468-3E0E94E47FA8}"/>
    <dgm:cxn modelId="{702775C8-F3FC-4BCB-9B57-BD0A1CA1DCB3}" type="presOf" srcId="{9BD2BADD-F262-4624-9A3F-3C00A9B8FABF}" destId="{7AD3865A-0345-4BF9-B86A-191406D02183}" srcOrd="0" destOrd="0" presId="urn:microsoft.com/office/officeart/2005/8/layout/arrow5"/>
    <dgm:cxn modelId="{8E3FDB49-5CEE-44CC-BF4D-3AD5743D4EBC}" type="presOf" srcId="{BCA91531-50EF-424B-AA08-5025AC95C68B}" destId="{50CB3421-C6CB-4815-920A-C810300DB380}" srcOrd="0" destOrd="0" presId="urn:microsoft.com/office/officeart/2005/8/layout/arrow5"/>
    <dgm:cxn modelId="{7DFA1359-3089-4A83-BDB4-D3CB49C5CF11}" type="presOf" srcId="{3330C428-1903-4DC8-9D5F-7222E6B701D3}" destId="{FCC9F609-8A16-4DBA-88C5-1F09B75C8EA8}" srcOrd="0" destOrd="0" presId="urn:microsoft.com/office/officeart/2005/8/layout/arrow5"/>
    <dgm:cxn modelId="{9512717D-3F86-4669-85DD-1C73531D65B2}" type="presParOf" srcId="{50CB3421-C6CB-4815-920A-C810300DB380}" destId="{FCC9F609-8A16-4DBA-88C5-1F09B75C8EA8}" srcOrd="0" destOrd="0" presId="urn:microsoft.com/office/officeart/2005/8/layout/arrow5"/>
    <dgm:cxn modelId="{FF1E0C4E-25B3-4470-965B-B28AB20FBE2C}" type="presParOf" srcId="{50CB3421-C6CB-4815-920A-C810300DB380}" destId="{7AD3865A-0345-4BF9-B86A-191406D0218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121C8-115C-49B1-AF65-1B74357D7ABB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5F30D1-0052-4CF3-A48B-A34B11F6FF52}">
      <dgm:prSet phldrT="[文本]"/>
      <dgm:spPr/>
      <dgm:t>
        <a:bodyPr/>
        <a:lstStyle/>
        <a:p>
          <a:r>
            <a:rPr lang="zh-CN" altLang="en-US" dirty="0" smtClean="0"/>
            <a:t>卓越</a:t>
          </a:r>
          <a:endParaRPr lang="zh-CN" altLang="en-US" dirty="0"/>
        </a:p>
      </dgm:t>
    </dgm:pt>
    <dgm:pt modelId="{CED3A90C-BD63-4D98-A9D7-C1DBD5F84D19}" cxnId="{9A3E64B1-1DFF-4F5D-8B3A-9E702448B126}" type="parTrans">
      <dgm:prSet/>
      <dgm:spPr/>
      <dgm:t>
        <a:bodyPr/>
        <a:lstStyle/>
        <a:p>
          <a:endParaRPr lang="zh-CN" altLang="en-US"/>
        </a:p>
      </dgm:t>
    </dgm:pt>
    <dgm:pt modelId="{52A1A100-2CC0-430A-BC7D-6293EDAFD3AF}" cxnId="{9A3E64B1-1DFF-4F5D-8B3A-9E702448B126}" type="sibTrans">
      <dgm:prSet/>
      <dgm:spPr/>
      <dgm:t>
        <a:bodyPr/>
        <a:lstStyle/>
        <a:p>
          <a:endParaRPr lang="zh-CN" altLang="en-US"/>
        </a:p>
      </dgm:t>
    </dgm:pt>
    <dgm:pt modelId="{4CE932EE-B00D-48F9-8697-D108F119BD95}">
      <dgm:prSet phldrT="[文本]"/>
      <dgm:spPr/>
      <dgm:t>
        <a:bodyPr/>
        <a:lstStyle/>
        <a:p>
          <a:r>
            <a:rPr lang="zh-CN" altLang="en-US" dirty="0" smtClean="0"/>
            <a:t>完美</a:t>
          </a:r>
          <a:endParaRPr lang="zh-CN" altLang="en-US" dirty="0"/>
        </a:p>
      </dgm:t>
    </dgm:pt>
    <dgm:pt modelId="{EA34FCB4-618B-4A8C-AA1D-2F5E96387768}" cxnId="{2AD62C14-B802-4716-90E4-F2B384B96C62}" type="parTrans">
      <dgm:prSet/>
      <dgm:spPr/>
      <dgm:t>
        <a:bodyPr/>
        <a:lstStyle/>
        <a:p>
          <a:endParaRPr lang="zh-CN" altLang="en-US"/>
        </a:p>
      </dgm:t>
    </dgm:pt>
    <dgm:pt modelId="{EA42D827-6E8A-454F-9B2B-475C91B52061}" cxnId="{2AD62C14-B802-4716-90E4-F2B384B96C62}" type="sibTrans">
      <dgm:prSet/>
      <dgm:spPr/>
      <dgm:t>
        <a:bodyPr/>
        <a:lstStyle/>
        <a:p>
          <a:endParaRPr lang="zh-CN" altLang="en-US"/>
        </a:p>
      </dgm:t>
    </dgm:pt>
    <dgm:pt modelId="{CABFFBD8-1F0F-498A-A299-086FC8D78788}" type="pres">
      <dgm:prSet presAssocID="{B05121C8-115C-49B1-AF65-1B74357D7AB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CE2216-4095-4861-A5DA-345239E0AA0C}" type="pres">
      <dgm:prSet presAssocID="{B05121C8-115C-49B1-AF65-1B74357D7ABB}" presName="divider" presStyleLbl="fgShp" presStyleIdx="0" presStyleCnt="1"/>
      <dgm:spPr/>
    </dgm:pt>
    <dgm:pt modelId="{7FCABF9B-EAA8-4B90-A2C3-FA00BB38D094}" type="pres">
      <dgm:prSet presAssocID="{9C5F30D1-0052-4CF3-A48B-A34B11F6FF52}" presName="downArrow" presStyleLbl="node1" presStyleIdx="0" presStyleCnt="2"/>
      <dgm:spPr/>
    </dgm:pt>
    <dgm:pt modelId="{D982712B-9413-44B6-82ED-F3D5774BCF0A}" type="pres">
      <dgm:prSet presAssocID="{9C5F30D1-0052-4CF3-A48B-A34B11F6FF52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F1C7C-EF6E-40B3-A52A-61B2A52651B5}" type="pres">
      <dgm:prSet presAssocID="{4CE932EE-B00D-48F9-8697-D108F119BD95}" presName="upArrow" presStyleLbl="node1" presStyleIdx="1" presStyleCnt="2"/>
      <dgm:spPr/>
    </dgm:pt>
    <dgm:pt modelId="{F5C2D707-3296-4BC2-A22C-42AE536D5F89}" type="pres">
      <dgm:prSet presAssocID="{4CE932EE-B00D-48F9-8697-D108F119BD95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8B62BE-803D-465F-86EB-EDE7DA3ABB4F}" type="presOf" srcId="{4CE932EE-B00D-48F9-8697-D108F119BD95}" destId="{F5C2D707-3296-4BC2-A22C-42AE536D5F89}" srcOrd="0" destOrd="0" presId="urn:microsoft.com/office/officeart/2005/8/layout/arrow3"/>
    <dgm:cxn modelId="{9A3E64B1-1DFF-4F5D-8B3A-9E702448B126}" srcId="{B05121C8-115C-49B1-AF65-1B74357D7ABB}" destId="{9C5F30D1-0052-4CF3-A48B-A34B11F6FF52}" srcOrd="0" destOrd="0" parTransId="{CED3A90C-BD63-4D98-A9D7-C1DBD5F84D19}" sibTransId="{52A1A100-2CC0-430A-BC7D-6293EDAFD3AF}"/>
    <dgm:cxn modelId="{2AD62C14-B802-4716-90E4-F2B384B96C62}" srcId="{B05121C8-115C-49B1-AF65-1B74357D7ABB}" destId="{4CE932EE-B00D-48F9-8697-D108F119BD95}" srcOrd="1" destOrd="0" parTransId="{EA34FCB4-618B-4A8C-AA1D-2F5E96387768}" sibTransId="{EA42D827-6E8A-454F-9B2B-475C91B52061}"/>
    <dgm:cxn modelId="{CD78EB81-0A4C-416E-B1B0-988C98C8E63F}" type="presOf" srcId="{9C5F30D1-0052-4CF3-A48B-A34B11F6FF52}" destId="{D982712B-9413-44B6-82ED-F3D5774BCF0A}" srcOrd="0" destOrd="0" presId="urn:microsoft.com/office/officeart/2005/8/layout/arrow3"/>
    <dgm:cxn modelId="{A7493E83-54FB-470B-9BB8-263310CDB95E}" type="presOf" srcId="{B05121C8-115C-49B1-AF65-1B74357D7ABB}" destId="{CABFFBD8-1F0F-498A-A299-086FC8D78788}" srcOrd="0" destOrd="0" presId="urn:microsoft.com/office/officeart/2005/8/layout/arrow3"/>
    <dgm:cxn modelId="{760A9CE1-ACDF-447D-8E2B-1E93837B0210}" type="presParOf" srcId="{CABFFBD8-1F0F-498A-A299-086FC8D78788}" destId="{5FCE2216-4095-4861-A5DA-345239E0AA0C}" srcOrd="0" destOrd="0" presId="urn:microsoft.com/office/officeart/2005/8/layout/arrow3"/>
    <dgm:cxn modelId="{9A51A3D5-89F2-4CEA-A9C3-DBC58E37158B}" type="presParOf" srcId="{CABFFBD8-1F0F-498A-A299-086FC8D78788}" destId="{7FCABF9B-EAA8-4B90-A2C3-FA00BB38D094}" srcOrd="1" destOrd="0" presId="urn:microsoft.com/office/officeart/2005/8/layout/arrow3"/>
    <dgm:cxn modelId="{5BDBEF78-B4F4-449F-A8F0-65850E0DBFE7}" type="presParOf" srcId="{CABFFBD8-1F0F-498A-A299-086FC8D78788}" destId="{D982712B-9413-44B6-82ED-F3D5774BCF0A}" srcOrd="2" destOrd="0" presId="urn:microsoft.com/office/officeart/2005/8/layout/arrow3"/>
    <dgm:cxn modelId="{52FE2ACD-56C0-49C0-9653-9D10B1352937}" type="presParOf" srcId="{CABFFBD8-1F0F-498A-A299-086FC8D78788}" destId="{3D1F1C7C-EF6E-40B3-A52A-61B2A52651B5}" srcOrd="3" destOrd="0" presId="urn:microsoft.com/office/officeart/2005/8/layout/arrow3"/>
    <dgm:cxn modelId="{BD8E811C-6E60-46E6-8C21-65B543FBD571}" type="presParOf" srcId="{CABFFBD8-1F0F-498A-A299-086FC8D78788}" destId="{F5C2D707-3296-4BC2-A22C-42AE536D5F8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4F12B-D9D1-4FD7-9674-68C76CE6B0E7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F21D31-E84F-4D76-A719-D8C5708C6538}">
      <dgm:prSet phldrT="[文本]"/>
      <dgm:spPr/>
      <dgm:t>
        <a:bodyPr/>
        <a:lstStyle/>
        <a:p>
          <a:r>
            <a:rPr lang="zh-CN" altLang="en-US" dirty="0" smtClean="0"/>
            <a:t>高职位</a:t>
          </a:r>
          <a:endParaRPr lang="zh-CN" altLang="en-US" dirty="0"/>
        </a:p>
      </dgm:t>
    </dgm:pt>
    <dgm:pt modelId="{2A62FEE8-423C-4C32-8E54-AE31CEE3FB8C}" cxnId="{CAD6C08B-D0DD-4EB1-8697-C285F1BAC91B}" type="parTrans">
      <dgm:prSet/>
      <dgm:spPr/>
      <dgm:t>
        <a:bodyPr/>
        <a:lstStyle/>
        <a:p>
          <a:endParaRPr lang="zh-CN" altLang="en-US"/>
        </a:p>
      </dgm:t>
    </dgm:pt>
    <dgm:pt modelId="{AC18A68F-B0D7-46D2-A183-8C25F21F83D8}" cxnId="{CAD6C08B-D0DD-4EB1-8697-C285F1BAC91B}" type="sibTrans">
      <dgm:prSet/>
      <dgm:spPr/>
      <dgm:t>
        <a:bodyPr/>
        <a:lstStyle/>
        <a:p>
          <a:endParaRPr lang="zh-CN" altLang="en-US"/>
        </a:p>
      </dgm:t>
    </dgm:pt>
    <dgm:pt modelId="{AB7DF92C-751E-4BD7-8BF9-056416EF327C}">
      <dgm:prSet phldrT="[文本]"/>
      <dgm:spPr/>
      <dgm:t>
        <a:bodyPr/>
        <a:lstStyle/>
        <a:p>
          <a:r>
            <a:rPr lang="zh-CN" altLang="en-US" dirty="0" smtClean="0"/>
            <a:t>领袖魅力</a:t>
          </a:r>
          <a:endParaRPr lang="zh-CN" altLang="en-US" dirty="0"/>
        </a:p>
      </dgm:t>
    </dgm:pt>
    <dgm:pt modelId="{58B052BB-455D-4634-B67B-446935112005}" cxnId="{C0982AB4-B4E2-477E-8F38-E86D95A9AFDA}" type="parTrans">
      <dgm:prSet/>
      <dgm:spPr/>
      <dgm:t>
        <a:bodyPr/>
        <a:lstStyle/>
        <a:p>
          <a:endParaRPr lang="zh-CN" altLang="en-US"/>
        </a:p>
      </dgm:t>
    </dgm:pt>
    <dgm:pt modelId="{3656BD2A-5EC5-4464-81C6-97C43EB4EB4E}" cxnId="{C0982AB4-B4E2-477E-8F38-E86D95A9AFDA}" type="sibTrans">
      <dgm:prSet/>
      <dgm:spPr/>
      <dgm:t>
        <a:bodyPr/>
        <a:lstStyle/>
        <a:p>
          <a:endParaRPr lang="zh-CN" altLang="en-US"/>
        </a:p>
      </dgm:t>
    </dgm:pt>
    <dgm:pt modelId="{D843AAC6-465B-4BCF-A270-90E2664A5F7A}" type="pres">
      <dgm:prSet presAssocID="{B4A4F12B-D9D1-4FD7-9674-68C76CE6B0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3737D1-CA98-4EF9-A20F-9B5D236D4BFF}" type="pres">
      <dgm:prSet presAssocID="{77F21D31-E84F-4D76-A719-D8C5708C6538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40480-46B2-4383-AB58-5DE1606B88DC}" type="pres">
      <dgm:prSet presAssocID="{AB7DF92C-751E-4BD7-8BF9-056416EF327C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F37D95-795A-4D38-9A44-64A3C0DF9B35}" type="presOf" srcId="{77F21D31-E84F-4D76-A719-D8C5708C6538}" destId="{893737D1-CA98-4EF9-A20F-9B5D236D4BFF}" srcOrd="0" destOrd="0" presId="urn:microsoft.com/office/officeart/2005/8/layout/arrow1"/>
    <dgm:cxn modelId="{21E2EC25-F9D2-4BE3-96AA-5F80F998FAA4}" type="presOf" srcId="{AB7DF92C-751E-4BD7-8BF9-056416EF327C}" destId="{2D740480-46B2-4383-AB58-5DE1606B88DC}" srcOrd="0" destOrd="0" presId="urn:microsoft.com/office/officeart/2005/8/layout/arrow1"/>
    <dgm:cxn modelId="{CAD6C08B-D0DD-4EB1-8697-C285F1BAC91B}" srcId="{B4A4F12B-D9D1-4FD7-9674-68C76CE6B0E7}" destId="{77F21D31-E84F-4D76-A719-D8C5708C6538}" srcOrd="0" destOrd="0" parTransId="{2A62FEE8-423C-4C32-8E54-AE31CEE3FB8C}" sibTransId="{AC18A68F-B0D7-46D2-A183-8C25F21F83D8}"/>
    <dgm:cxn modelId="{C0982AB4-B4E2-477E-8F38-E86D95A9AFDA}" srcId="{B4A4F12B-D9D1-4FD7-9674-68C76CE6B0E7}" destId="{AB7DF92C-751E-4BD7-8BF9-056416EF327C}" srcOrd="1" destOrd="0" parTransId="{58B052BB-455D-4634-B67B-446935112005}" sibTransId="{3656BD2A-5EC5-4464-81C6-97C43EB4EB4E}"/>
    <dgm:cxn modelId="{71DC0D40-FA95-450A-9127-9591ABC830CC}" type="presOf" srcId="{B4A4F12B-D9D1-4FD7-9674-68C76CE6B0E7}" destId="{D843AAC6-465B-4BCF-A270-90E2664A5F7A}" srcOrd="0" destOrd="0" presId="urn:microsoft.com/office/officeart/2005/8/layout/arrow1"/>
    <dgm:cxn modelId="{C1F4CC7A-886C-4EA2-97AF-894C48F2309C}" type="presParOf" srcId="{D843AAC6-465B-4BCF-A270-90E2664A5F7A}" destId="{893737D1-CA98-4EF9-A20F-9B5D236D4BFF}" srcOrd="0" destOrd="0" presId="urn:microsoft.com/office/officeart/2005/8/layout/arrow1"/>
    <dgm:cxn modelId="{EA04139B-FAC3-4AD4-90D9-69A1CC0B0C95}" type="presParOf" srcId="{D843AAC6-465B-4BCF-A270-90E2664A5F7A}" destId="{2D740480-46B2-4383-AB58-5DE1606B88D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8252B4-2E16-4939-8D98-CE2AB5E7F843}" type="doc">
      <dgm:prSet loTypeId="urn:microsoft.com/office/officeart/2005/8/layout/venn1" loCatId="relationship" qsTypeId="urn:microsoft.com/office/officeart/2005/8/quickstyle/3d2" qsCatId="3D" csTypeId="urn:microsoft.com/office/officeart/2005/8/colors/accent1_2" csCatId="accent1" phldr="1"/>
      <dgm:spPr/>
    </dgm:pt>
    <dgm:pt modelId="{518DEA1D-63F5-46A0-BB77-18130CFC0AB5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</a:rPr>
            <a:t>第</a:t>
          </a:r>
          <a:r>
            <a:rPr lang="en-US" altLang="zh-CN" sz="2400" b="1" dirty="0" smtClean="0">
              <a:solidFill>
                <a:schemeClr val="bg1"/>
              </a:solidFill>
            </a:rPr>
            <a:t>1</a:t>
          </a:r>
          <a:r>
            <a:rPr lang="zh-CN" altLang="en-US" sz="2400" b="1" dirty="0" smtClean="0">
              <a:solidFill>
                <a:schemeClr val="bg1"/>
              </a:solidFill>
            </a:rPr>
            <a:t>身</a:t>
          </a:r>
          <a:endParaRPr lang="en-US" altLang="zh-CN" sz="2400" b="1" dirty="0" smtClean="0">
            <a:solidFill>
              <a:schemeClr val="bg1"/>
            </a:solidFill>
          </a:endParaRPr>
        </a:p>
        <a:p>
          <a:r>
            <a:rPr lang="zh-CN" altLang="en-US" sz="2400" b="1" dirty="0" smtClean="0">
              <a:solidFill>
                <a:schemeClr val="bg1"/>
              </a:solidFill>
            </a:rPr>
            <a:t>我</a:t>
          </a:r>
          <a:r>
            <a:rPr lang="zh-CN" altLang="en-US" sz="1400" b="1" dirty="0" smtClean="0">
              <a:solidFill>
                <a:schemeClr val="bg1"/>
              </a:solidFill>
            </a:rPr>
            <a:t>（自己）</a:t>
          </a:r>
          <a:endParaRPr lang="zh-CN" altLang="en-US" sz="1400" b="1" dirty="0">
            <a:solidFill>
              <a:schemeClr val="bg1"/>
            </a:solidFill>
          </a:endParaRPr>
        </a:p>
      </dgm:t>
    </dgm:pt>
    <dgm:pt modelId="{E2993444-6B23-4621-8EFA-1D141F8CB8C2}" cxnId="{0E40754A-3311-49CB-A71D-D825C90CD74F}" type="parTrans">
      <dgm:prSet/>
      <dgm:spPr/>
      <dgm:t>
        <a:bodyPr/>
        <a:lstStyle/>
        <a:p>
          <a:endParaRPr lang="zh-CN" altLang="en-US" sz="1100" b="1">
            <a:solidFill>
              <a:schemeClr val="bg1"/>
            </a:solidFill>
          </a:endParaRPr>
        </a:p>
      </dgm:t>
    </dgm:pt>
    <dgm:pt modelId="{24A46F36-C2DD-49B4-AA8F-E5C958D402D9}" cxnId="{0E40754A-3311-49CB-A71D-D825C90CD74F}" type="sibTrans">
      <dgm:prSet/>
      <dgm:spPr/>
      <dgm:t>
        <a:bodyPr/>
        <a:lstStyle/>
        <a:p>
          <a:endParaRPr lang="zh-CN" altLang="en-US" sz="1100" b="1">
            <a:solidFill>
              <a:schemeClr val="bg1"/>
            </a:solidFill>
          </a:endParaRPr>
        </a:p>
      </dgm:t>
    </dgm:pt>
    <dgm:pt modelId="{79EDE086-79F2-4028-8440-32CDC63BC78A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</a:rPr>
            <a:t>第</a:t>
          </a:r>
          <a:r>
            <a:rPr lang="en-US" altLang="zh-CN" sz="2400" b="1" dirty="0" smtClean="0">
              <a:solidFill>
                <a:schemeClr val="bg1"/>
              </a:solidFill>
            </a:rPr>
            <a:t>2</a:t>
          </a:r>
          <a:r>
            <a:rPr lang="zh-CN" altLang="en-US" sz="2400" b="1" dirty="0" smtClean="0">
              <a:solidFill>
                <a:schemeClr val="bg1"/>
              </a:solidFill>
            </a:rPr>
            <a:t>身</a:t>
          </a:r>
          <a:endParaRPr lang="en-US" altLang="zh-CN" sz="2400" b="1" dirty="0" smtClean="0">
            <a:solidFill>
              <a:schemeClr val="bg1"/>
            </a:solidFill>
          </a:endParaRPr>
        </a:p>
        <a:p>
          <a:r>
            <a:rPr lang="zh-CN" altLang="en-US" sz="2400" b="1" dirty="0" smtClean="0">
              <a:solidFill>
                <a:schemeClr val="bg1"/>
              </a:solidFill>
            </a:rPr>
            <a:t>你或你们</a:t>
          </a:r>
          <a:endParaRPr lang="en-US" altLang="zh-CN" sz="2400" b="1" dirty="0" smtClean="0">
            <a:solidFill>
              <a:schemeClr val="bg1"/>
            </a:solidFill>
          </a:endParaRPr>
        </a:p>
        <a:p>
          <a:r>
            <a:rPr lang="zh-CN" altLang="en-US" sz="1200" b="1" dirty="0" smtClean="0">
              <a:solidFill>
                <a:schemeClr val="bg1"/>
              </a:solidFill>
            </a:rPr>
            <a:t>（对方）</a:t>
          </a:r>
          <a:endParaRPr lang="zh-CN" altLang="en-US" sz="1200" b="1" dirty="0">
            <a:solidFill>
              <a:schemeClr val="bg1"/>
            </a:solidFill>
          </a:endParaRPr>
        </a:p>
      </dgm:t>
    </dgm:pt>
    <dgm:pt modelId="{29216176-FD65-4F37-AF79-3160D2522C5B}" cxnId="{1E42BD3E-6AB7-44E0-97A3-EB837AC0F6F4}" type="parTrans">
      <dgm:prSet/>
      <dgm:spPr/>
      <dgm:t>
        <a:bodyPr/>
        <a:lstStyle/>
        <a:p>
          <a:endParaRPr lang="zh-CN" altLang="en-US" sz="1100" b="1">
            <a:solidFill>
              <a:schemeClr val="bg1"/>
            </a:solidFill>
          </a:endParaRPr>
        </a:p>
      </dgm:t>
    </dgm:pt>
    <dgm:pt modelId="{1341CEDB-CA25-472B-A487-16A76D3885AD}" cxnId="{1E42BD3E-6AB7-44E0-97A3-EB837AC0F6F4}" type="sibTrans">
      <dgm:prSet/>
      <dgm:spPr/>
      <dgm:t>
        <a:bodyPr/>
        <a:lstStyle/>
        <a:p>
          <a:endParaRPr lang="zh-CN" altLang="en-US" sz="1100" b="1">
            <a:solidFill>
              <a:schemeClr val="bg1"/>
            </a:solidFill>
          </a:endParaRPr>
        </a:p>
      </dgm:t>
    </dgm:pt>
    <dgm:pt modelId="{C9D3CF57-A37D-4496-B340-564597BA2A9F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</a:rPr>
            <a:t>第</a:t>
          </a:r>
          <a:r>
            <a:rPr lang="en-US" altLang="zh-CN" sz="2400" b="1" dirty="0" smtClean="0">
              <a:solidFill>
                <a:schemeClr val="bg1"/>
              </a:solidFill>
            </a:rPr>
            <a:t>3</a:t>
          </a:r>
          <a:r>
            <a:rPr lang="zh-CN" altLang="en-US" sz="2400" b="1" dirty="0" smtClean="0">
              <a:solidFill>
                <a:schemeClr val="bg1"/>
              </a:solidFill>
            </a:rPr>
            <a:t>身</a:t>
          </a:r>
          <a:endParaRPr lang="en-US" altLang="zh-CN" sz="2400" b="1" dirty="0" smtClean="0">
            <a:solidFill>
              <a:schemeClr val="bg1"/>
            </a:solidFill>
          </a:endParaRPr>
        </a:p>
        <a:p>
          <a:r>
            <a:rPr lang="zh-CN" altLang="en-US" sz="2400" b="1" dirty="0" smtClean="0">
              <a:solidFill>
                <a:schemeClr val="bg1"/>
              </a:solidFill>
            </a:rPr>
            <a:t>他或他们</a:t>
          </a:r>
          <a:endParaRPr lang="en-US" altLang="zh-CN" sz="2400" b="1" dirty="0" smtClean="0">
            <a:solidFill>
              <a:schemeClr val="bg1"/>
            </a:solidFill>
          </a:endParaRPr>
        </a:p>
        <a:p>
          <a:r>
            <a:rPr lang="zh-CN" altLang="en-US" sz="1800" b="1" dirty="0" smtClean="0">
              <a:solidFill>
                <a:schemeClr val="bg1"/>
              </a:solidFill>
            </a:rPr>
            <a:t>（观察者）</a:t>
          </a:r>
          <a:endParaRPr lang="zh-CN" altLang="en-US" sz="1800" b="1" dirty="0">
            <a:solidFill>
              <a:schemeClr val="bg1"/>
            </a:solidFill>
          </a:endParaRPr>
        </a:p>
      </dgm:t>
    </dgm:pt>
    <dgm:pt modelId="{D6DFBAF1-A510-40BF-9F87-A4B471BE7D4B}" cxnId="{1E6F98E2-1857-467C-AFAE-7AB3D7109F4E}" type="parTrans">
      <dgm:prSet/>
      <dgm:spPr/>
      <dgm:t>
        <a:bodyPr/>
        <a:lstStyle/>
        <a:p>
          <a:endParaRPr lang="zh-CN" altLang="en-US" sz="1100" b="1">
            <a:solidFill>
              <a:schemeClr val="bg1"/>
            </a:solidFill>
          </a:endParaRPr>
        </a:p>
      </dgm:t>
    </dgm:pt>
    <dgm:pt modelId="{4568F2DF-E449-4804-9D2C-DAF6477BC063}" cxnId="{1E6F98E2-1857-467C-AFAE-7AB3D7109F4E}" type="sibTrans">
      <dgm:prSet/>
      <dgm:spPr/>
      <dgm:t>
        <a:bodyPr/>
        <a:lstStyle/>
        <a:p>
          <a:endParaRPr lang="zh-CN" altLang="en-US" sz="1100" b="1">
            <a:solidFill>
              <a:schemeClr val="bg1"/>
            </a:solidFill>
          </a:endParaRPr>
        </a:p>
      </dgm:t>
    </dgm:pt>
    <dgm:pt modelId="{BB1601E0-78D7-46F6-AD4C-CA0C9D164D73}" type="pres">
      <dgm:prSet presAssocID="{348252B4-2E16-4939-8D98-CE2AB5E7F843}" presName="compositeShape" presStyleCnt="0">
        <dgm:presLayoutVars>
          <dgm:chMax val="7"/>
          <dgm:dir/>
          <dgm:resizeHandles val="exact"/>
        </dgm:presLayoutVars>
      </dgm:prSet>
      <dgm:spPr/>
    </dgm:pt>
    <dgm:pt modelId="{EEE344F6-0D1A-4F5E-B32B-06F0F3087E0E}" type="pres">
      <dgm:prSet presAssocID="{518DEA1D-63F5-46A0-BB77-18130CFC0AB5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AC1EF88B-77E6-499F-B400-59024BF208C6}" type="pres">
      <dgm:prSet presAssocID="{518DEA1D-63F5-46A0-BB77-18130CFC0AB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01111-3EA0-4E2D-A7D1-7036639F4075}" type="pres">
      <dgm:prSet presAssocID="{79EDE086-79F2-4028-8440-32CDC63BC78A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161A14A0-61A2-460B-B68E-D5849B69CB81}" type="pres">
      <dgm:prSet presAssocID="{79EDE086-79F2-4028-8440-32CDC63BC78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2D13C6-D1F8-4263-9106-239E801611F4}" type="pres">
      <dgm:prSet presAssocID="{C9D3CF57-A37D-4496-B340-564597BA2A9F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2D1F8000-7224-44AA-91D6-ACDE4235FF4E}" type="pres">
      <dgm:prSet presAssocID="{C9D3CF57-A37D-4496-B340-564597BA2A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39FBF1-3A32-4786-A97F-B807EBBFC160}" type="presOf" srcId="{518DEA1D-63F5-46A0-BB77-18130CFC0AB5}" destId="{AC1EF88B-77E6-499F-B400-59024BF208C6}" srcOrd="1" destOrd="0" presId="urn:microsoft.com/office/officeart/2005/8/layout/venn1"/>
    <dgm:cxn modelId="{ADA93DEB-1F05-49AC-881B-CFA5DB485DD9}" type="presOf" srcId="{348252B4-2E16-4939-8D98-CE2AB5E7F843}" destId="{BB1601E0-78D7-46F6-AD4C-CA0C9D164D73}" srcOrd="0" destOrd="0" presId="urn:microsoft.com/office/officeart/2005/8/layout/venn1"/>
    <dgm:cxn modelId="{1E42BD3E-6AB7-44E0-97A3-EB837AC0F6F4}" srcId="{348252B4-2E16-4939-8D98-CE2AB5E7F843}" destId="{79EDE086-79F2-4028-8440-32CDC63BC78A}" srcOrd="1" destOrd="0" parTransId="{29216176-FD65-4F37-AF79-3160D2522C5B}" sibTransId="{1341CEDB-CA25-472B-A487-16A76D3885AD}"/>
    <dgm:cxn modelId="{79959BBA-45AD-4B66-A403-FD881E293014}" type="presOf" srcId="{518DEA1D-63F5-46A0-BB77-18130CFC0AB5}" destId="{EEE344F6-0D1A-4F5E-B32B-06F0F3087E0E}" srcOrd="0" destOrd="0" presId="urn:microsoft.com/office/officeart/2005/8/layout/venn1"/>
    <dgm:cxn modelId="{DD64D994-B85B-4971-91DB-965D065D4FFB}" type="presOf" srcId="{79EDE086-79F2-4028-8440-32CDC63BC78A}" destId="{ABA01111-3EA0-4E2D-A7D1-7036639F4075}" srcOrd="0" destOrd="0" presId="urn:microsoft.com/office/officeart/2005/8/layout/venn1"/>
    <dgm:cxn modelId="{0E40754A-3311-49CB-A71D-D825C90CD74F}" srcId="{348252B4-2E16-4939-8D98-CE2AB5E7F843}" destId="{518DEA1D-63F5-46A0-BB77-18130CFC0AB5}" srcOrd="0" destOrd="0" parTransId="{E2993444-6B23-4621-8EFA-1D141F8CB8C2}" sibTransId="{24A46F36-C2DD-49B4-AA8F-E5C958D402D9}"/>
    <dgm:cxn modelId="{1E6F98E2-1857-467C-AFAE-7AB3D7109F4E}" srcId="{348252B4-2E16-4939-8D98-CE2AB5E7F843}" destId="{C9D3CF57-A37D-4496-B340-564597BA2A9F}" srcOrd="2" destOrd="0" parTransId="{D6DFBAF1-A510-40BF-9F87-A4B471BE7D4B}" sibTransId="{4568F2DF-E449-4804-9D2C-DAF6477BC063}"/>
    <dgm:cxn modelId="{46E4B029-5268-451D-B283-A4125DF9223E}" type="presOf" srcId="{C9D3CF57-A37D-4496-B340-564597BA2A9F}" destId="{2D1F8000-7224-44AA-91D6-ACDE4235FF4E}" srcOrd="1" destOrd="0" presId="urn:microsoft.com/office/officeart/2005/8/layout/venn1"/>
    <dgm:cxn modelId="{39035663-515E-45F7-B1F6-78FEC50D86E6}" type="presOf" srcId="{79EDE086-79F2-4028-8440-32CDC63BC78A}" destId="{161A14A0-61A2-460B-B68E-D5849B69CB81}" srcOrd="1" destOrd="0" presId="urn:microsoft.com/office/officeart/2005/8/layout/venn1"/>
    <dgm:cxn modelId="{9E963ADC-9062-428C-A82E-E47ABC9C707A}" type="presOf" srcId="{C9D3CF57-A37D-4496-B340-564597BA2A9F}" destId="{732D13C6-D1F8-4263-9106-239E801611F4}" srcOrd="0" destOrd="0" presId="urn:microsoft.com/office/officeart/2005/8/layout/venn1"/>
    <dgm:cxn modelId="{A78DA6D4-476F-43D9-8607-A5DA18CAF3B9}" type="presParOf" srcId="{BB1601E0-78D7-46F6-AD4C-CA0C9D164D73}" destId="{EEE344F6-0D1A-4F5E-B32B-06F0F3087E0E}" srcOrd="0" destOrd="0" presId="urn:microsoft.com/office/officeart/2005/8/layout/venn1"/>
    <dgm:cxn modelId="{61FA9290-D744-4886-97DA-89247DD564CE}" type="presParOf" srcId="{BB1601E0-78D7-46F6-AD4C-CA0C9D164D73}" destId="{AC1EF88B-77E6-499F-B400-59024BF208C6}" srcOrd="1" destOrd="0" presId="urn:microsoft.com/office/officeart/2005/8/layout/venn1"/>
    <dgm:cxn modelId="{2CC6CA07-5564-4BD7-BA36-D4585BDB670C}" type="presParOf" srcId="{BB1601E0-78D7-46F6-AD4C-CA0C9D164D73}" destId="{ABA01111-3EA0-4E2D-A7D1-7036639F4075}" srcOrd="2" destOrd="0" presId="urn:microsoft.com/office/officeart/2005/8/layout/venn1"/>
    <dgm:cxn modelId="{4D8BF567-3DAD-4F2A-8252-9E06AB03C0D2}" type="presParOf" srcId="{BB1601E0-78D7-46F6-AD4C-CA0C9D164D73}" destId="{161A14A0-61A2-460B-B68E-D5849B69CB81}" srcOrd="3" destOrd="0" presId="urn:microsoft.com/office/officeart/2005/8/layout/venn1"/>
    <dgm:cxn modelId="{9DEA6191-6EFA-4363-96C5-EC83FCBC3557}" type="presParOf" srcId="{BB1601E0-78D7-46F6-AD4C-CA0C9D164D73}" destId="{732D13C6-D1F8-4263-9106-239E801611F4}" srcOrd="4" destOrd="0" presId="urn:microsoft.com/office/officeart/2005/8/layout/venn1"/>
    <dgm:cxn modelId="{B934D5FA-F66B-4784-9CCC-76B9A32AC96B}" type="presParOf" srcId="{BB1601E0-78D7-46F6-AD4C-CA0C9D164D73}" destId="{2D1F8000-7224-44AA-91D6-ACDE4235FF4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F9439C-0C8C-4531-9E8F-F3AA92FB862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E252CF-4F24-4FFB-B168-50CCCCE9B0E4}">
      <dgm:prSet phldrT="[文本]" custT="1"/>
      <dgm:spPr/>
      <dgm:t>
        <a:bodyPr/>
        <a:lstStyle/>
        <a:p>
          <a:r>
            <a:rPr lang="en-US" altLang="zh-CN" sz="3600" dirty="0" smtClean="0">
              <a:solidFill>
                <a:schemeClr val="bg1"/>
              </a:solidFill>
            </a:rPr>
            <a:t>2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A95AEF3A-63CD-46B8-A06B-86CAD39FCE8B}" cxnId="{7E9D9714-5409-4CC4-9FAE-B12E37A0DE05}" type="parTrans">
      <dgm:prSet/>
      <dgm:spPr/>
      <dgm:t>
        <a:bodyPr/>
        <a:lstStyle/>
        <a:p>
          <a:endParaRPr lang="zh-CN" altLang="en-US" sz="1000">
            <a:solidFill>
              <a:schemeClr val="bg1"/>
            </a:solidFill>
          </a:endParaRPr>
        </a:p>
      </dgm:t>
    </dgm:pt>
    <dgm:pt modelId="{41C56FBE-DF05-458C-B3D1-A4D21FE3B30A}" cxnId="{7E9D9714-5409-4CC4-9FAE-B12E37A0DE05}" type="sibTrans">
      <dgm:prSet/>
      <dgm:spPr/>
      <dgm:t>
        <a:bodyPr/>
        <a:lstStyle/>
        <a:p>
          <a:endParaRPr lang="zh-CN" altLang="en-US" sz="1000">
            <a:solidFill>
              <a:schemeClr val="bg1"/>
            </a:solidFill>
          </a:endParaRPr>
        </a:p>
      </dgm:t>
    </dgm:pt>
    <dgm:pt modelId="{8F42C902-4290-4F8C-BAD6-02C6A70784DB}">
      <dgm:prSet phldrT="[文本]" custT="1"/>
      <dgm:spPr/>
      <dgm:t>
        <a:bodyPr/>
        <a:lstStyle/>
        <a:p>
          <a:r>
            <a:rPr lang="en-US" altLang="zh-CN" sz="3600" dirty="0" smtClean="0">
              <a:solidFill>
                <a:schemeClr val="bg1"/>
              </a:solidFill>
            </a:rPr>
            <a:t>3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DBDD3015-AAE5-4C2E-AA08-185BBB2C7108}" cxnId="{052E5445-FCD7-4754-BD11-24F0D66AD744}" type="parTrans">
      <dgm:prSet/>
      <dgm:spPr/>
      <dgm:t>
        <a:bodyPr/>
        <a:lstStyle/>
        <a:p>
          <a:endParaRPr lang="zh-CN" altLang="en-US" sz="1000">
            <a:solidFill>
              <a:schemeClr val="bg1"/>
            </a:solidFill>
          </a:endParaRPr>
        </a:p>
      </dgm:t>
    </dgm:pt>
    <dgm:pt modelId="{1DA0C8F8-0006-4594-9032-3297B9AE11C0}" cxnId="{052E5445-FCD7-4754-BD11-24F0D66AD744}" type="sibTrans">
      <dgm:prSet/>
      <dgm:spPr/>
      <dgm:t>
        <a:bodyPr/>
        <a:lstStyle/>
        <a:p>
          <a:endParaRPr lang="zh-CN" altLang="en-US" sz="800">
            <a:solidFill>
              <a:schemeClr val="bg1"/>
            </a:solidFill>
          </a:endParaRPr>
        </a:p>
      </dgm:t>
    </dgm:pt>
    <dgm:pt modelId="{7D194285-0CC9-41C8-ACBF-FFFE275E7A40}">
      <dgm:prSet phldrT="[文本]" custT="1"/>
      <dgm:spPr/>
      <dgm:t>
        <a:bodyPr/>
        <a:lstStyle/>
        <a:p>
          <a:r>
            <a:rPr lang="en-US" altLang="zh-CN" sz="3600" dirty="0" smtClean="0">
              <a:solidFill>
                <a:schemeClr val="bg1"/>
              </a:solidFill>
            </a:rPr>
            <a:t>4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D8D6693D-3208-45B3-A2CB-CD7CD86DA6F7}" cxnId="{F2850DF1-9266-4FFE-BB53-C5B8574BAD6C}" type="parTrans">
      <dgm:prSet/>
      <dgm:spPr/>
      <dgm:t>
        <a:bodyPr/>
        <a:lstStyle/>
        <a:p>
          <a:endParaRPr lang="zh-CN" altLang="en-US" sz="1000">
            <a:solidFill>
              <a:schemeClr val="bg1"/>
            </a:solidFill>
          </a:endParaRPr>
        </a:p>
      </dgm:t>
    </dgm:pt>
    <dgm:pt modelId="{DDEE4FCF-ED26-4908-B331-423A8639F02B}" cxnId="{F2850DF1-9266-4FFE-BB53-C5B8574BAD6C}" type="sibTrans">
      <dgm:prSet/>
      <dgm:spPr/>
      <dgm:t>
        <a:bodyPr/>
        <a:lstStyle/>
        <a:p>
          <a:endParaRPr lang="zh-CN" altLang="en-US" sz="1000">
            <a:solidFill>
              <a:schemeClr val="bg1"/>
            </a:solidFill>
          </a:endParaRPr>
        </a:p>
      </dgm:t>
    </dgm:pt>
    <dgm:pt modelId="{5A881668-079B-4B05-B009-362775D8B95B}">
      <dgm:prSet phldrT="[文本]" custT="1"/>
      <dgm:spPr/>
      <dgm:t>
        <a:bodyPr/>
        <a:lstStyle/>
        <a:p>
          <a:r>
            <a:rPr lang="en-US" altLang="zh-CN" sz="3600" dirty="0" smtClean="0">
              <a:solidFill>
                <a:schemeClr val="bg1"/>
              </a:solidFill>
            </a:rPr>
            <a:t>1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A907248F-5487-4190-8112-139A45767D59}" cxnId="{768B8DD0-A65D-4B30-9726-CCF3D351D9CE}" type="parTrans">
      <dgm:prSet/>
      <dgm:spPr/>
      <dgm:t>
        <a:bodyPr/>
        <a:lstStyle/>
        <a:p>
          <a:endParaRPr lang="zh-CN" altLang="en-US" sz="1000">
            <a:solidFill>
              <a:schemeClr val="bg1"/>
            </a:solidFill>
          </a:endParaRPr>
        </a:p>
      </dgm:t>
    </dgm:pt>
    <dgm:pt modelId="{69559642-B336-48DE-AADB-05DB43188AD1}" cxnId="{768B8DD0-A65D-4B30-9726-CCF3D351D9CE}" type="sibTrans">
      <dgm:prSet/>
      <dgm:spPr/>
      <dgm:t>
        <a:bodyPr/>
        <a:lstStyle/>
        <a:p>
          <a:endParaRPr lang="zh-CN" altLang="en-US" sz="1000">
            <a:solidFill>
              <a:schemeClr val="bg1"/>
            </a:solidFill>
          </a:endParaRPr>
        </a:p>
      </dgm:t>
    </dgm:pt>
    <dgm:pt modelId="{78B63D8B-9245-4348-9A74-5761B82AA479}" type="pres">
      <dgm:prSet presAssocID="{BCF9439C-0C8C-4531-9E8F-F3AA92FB86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13A294-2C55-4A56-8AF5-89DBDEF471E6}" type="pres">
      <dgm:prSet presAssocID="{87E252CF-4F24-4FFB-B168-50CCCCE9B0E4}" presName="dummy" presStyleCnt="0"/>
      <dgm:spPr/>
    </dgm:pt>
    <dgm:pt modelId="{4D7A982D-2A1C-4FE5-BA74-80D2E0B901A8}" type="pres">
      <dgm:prSet presAssocID="{87E252CF-4F24-4FFB-B168-50CCCCE9B0E4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B71601-EB69-4F14-B9CF-0A505778C16C}" type="pres">
      <dgm:prSet presAssocID="{41C56FBE-DF05-458C-B3D1-A4D21FE3B30A}" presName="sibTrans" presStyleLbl="node1" presStyleIdx="0" presStyleCnt="4" custScaleX="106447" custLinFactNeighborX="166"/>
      <dgm:spPr/>
      <dgm:t>
        <a:bodyPr/>
        <a:lstStyle/>
        <a:p>
          <a:endParaRPr lang="zh-CN" altLang="en-US"/>
        </a:p>
      </dgm:t>
    </dgm:pt>
    <dgm:pt modelId="{6B463D8D-2C61-4B72-A5AF-5CB2B778F863}" type="pres">
      <dgm:prSet presAssocID="{8F42C902-4290-4F8C-BAD6-02C6A70784DB}" presName="dummy" presStyleCnt="0"/>
      <dgm:spPr/>
    </dgm:pt>
    <dgm:pt modelId="{135A4A8C-C18C-4CCD-ADA6-8385CD002FA8}" type="pres">
      <dgm:prSet presAssocID="{8F42C902-4290-4F8C-BAD6-02C6A70784D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89D1A-6CF7-4212-87E3-F932B9551D58}" type="pres">
      <dgm:prSet presAssocID="{1DA0C8F8-0006-4594-9032-3297B9AE11C0}" presName="sibTrans" presStyleLbl="node1" presStyleIdx="1" presStyleCnt="4" custLinFactNeighborX="-25" custLinFactNeighborY="27"/>
      <dgm:spPr/>
      <dgm:t>
        <a:bodyPr/>
        <a:lstStyle/>
        <a:p>
          <a:endParaRPr lang="zh-CN" altLang="en-US"/>
        </a:p>
      </dgm:t>
    </dgm:pt>
    <dgm:pt modelId="{E2B83D1B-07A7-44A8-9DD7-27EE89122789}" type="pres">
      <dgm:prSet presAssocID="{7D194285-0CC9-41C8-ACBF-FFFE275E7A40}" presName="dummy" presStyleCnt="0"/>
      <dgm:spPr/>
    </dgm:pt>
    <dgm:pt modelId="{7CA661D0-8E15-43FA-A349-D21D0A33094C}" type="pres">
      <dgm:prSet presAssocID="{7D194285-0CC9-41C8-ACBF-FFFE275E7A40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2041F7-34C9-48B4-B936-4F94ABE74656}" type="pres">
      <dgm:prSet presAssocID="{DDEE4FCF-ED26-4908-B331-423A8639F02B}" presName="sibTrans" presStyleLbl="node1" presStyleIdx="2" presStyleCnt="4" custScaleX="113094"/>
      <dgm:spPr/>
      <dgm:t>
        <a:bodyPr/>
        <a:lstStyle/>
        <a:p>
          <a:endParaRPr lang="zh-CN" altLang="en-US"/>
        </a:p>
      </dgm:t>
    </dgm:pt>
    <dgm:pt modelId="{664C5504-852E-4FC2-8C6C-D9AB9BBBBFC2}" type="pres">
      <dgm:prSet presAssocID="{5A881668-079B-4B05-B009-362775D8B95B}" presName="dummy" presStyleCnt="0"/>
      <dgm:spPr/>
    </dgm:pt>
    <dgm:pt modelId="{AD95C4D3-55B5-4789-98FE-E0C5DED0830A}" type="pres">
      <dgm:prSet presAssocID="{5A881668-079B-4B05-B009-362775D8B95B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C5315-58D7-4167-8978-78B7FA885579}" type="pres">
      <dgm:prSet presAssocID="{69559642-B336-48DE-AADB-05DB43188AD1}" presName="sibTrans" presStyleLbl="node1" presStyleIdx="3" presStyleCnt="4" custLinFactNeighborX="644" custLinFactNeighborY="-1206"/>
      <dgm:spPr/>
      <dgm:t>
        <a:bodyPr/>
        <a:lstStyle/>
        <a:p>
          <a:endParaRPr lang="zh-CN" altLang="en-US"/>
        </a:p>
      </dgm:t>
    </dgm:pt>
  </dgm:ptLst>
  <dgm:cxnLst>
    <dgm:cxn modelId="{65EDE688-5F80-4CAF-8400-7F58282AB4D9}" type="presOf" srcId="{5A881668-079B-4B05-B009-362775D8B95B}" destId="{AD95C4D3-55B5-4789-98FE-E0C5DED0830A}" srcOrd="0" destOrd="0" presId="urn:microsoft.com/office/officeart/2005/8/layout/cycle1"/>
    <dgm:cxn modelId="{877EF631-FE13-406B-B09C-D5C28AC5F5D1}" type="presOf" srcId="{7D194285-0CC9-41C8-ACBF-FFFE275E7A40}" destId="{7CA661D0-8E15-43FA-A349-D21D0A33094C}" srcOrd="0" destOrd="0" presId="urn:microsoft.com/office/officeart/2005/8/layout/cycle1"/>
    <dgm:cxn modelId="{052E5445-FCD7-4754-BD11-24F0D66AD744}" srcId="{BCF9439C-0C8C-4531-9E8F-F3AA92FB862D}" destId="{8F42C902-4290-4F8C-BAD6-02C6A70784DB}" srcOrd="1" destOrd="0" parTransId="{DBDD3015-AAE5-4C2E-AA08-185BBB2C7108}" sibTransId="{1DA0C8F8-0006-4594-9032-3297B9AE11C0}"/>
    <dgm:cxn modelId="{33CD8079-ECC3-43FD-A088-63F911582028}" type="presOf" srcId="{69559642-B336-48DE-AADB-05DB43188AD1}" destId="{1FDC5315-58D7-4167-8978-78B7FA885579}" srcOrd="0" destOrd="0" presId="urn:microsoft.com/office/officeart/2005/8/layout/cycle1"/>
    <dgm:cxn modelId="{768B8DD0-A65D-4B30-9726-CCF3D351D9CE}" srcId="{BCF9439C-0C8C-4531-9E8F-F3AA92FB862D}" destId="{5A881668-079B-4B05-B009-362775D8B95B}" srcOrd="3" destOrd="0" parTransId="{A907248F-5487-4190-8112-139A45767D59}" sibTransId="{69559642-B336-48DE-AADB-05DB43188AD1}"/>
    <dgm:cxn modelId="{2E40AAC7-3049-45E1-B68B-E48DB6899392}" type="presOf" srcId="{87E252CF-4F24-4FFB-B168-50CCCCE9B0E4}" destId="{4D7A982D-2A1C-4FE5-BA74-80D2E0B901A8}" srcOrd="0" destOrd="0" presId="urn:microsoft.com/office/officeart/2005/8/layout/cycle1"/>
    <dgm:cxn modelId="{2F8581DE-16EF-4B95-BC35-5AFF5FDA5E5B}" type="presOf" srcId="{8F42C902-4290-4F8C-BAD6-02C6A70784DB}" destId="{135A4A8C-C18C-4CCD-ADA6-8385CD002FA8}" srcOrd="0" destOrd="0" presId="urn:microsoft.com/office/officeart/2005/8/layout/cycle1"/>
    <dgm:cxn modelId="{8218F5D7-2A84-479B-AC86-C53017CD7E42}" type="presOf" srcId="{DDEE4FCF-ED26-4908-B331-423A8639F02B}" destId="{122041F7-34C9-48B4-B936-4F94ABE74656}" srcOrd="0" destOrd="0" presId="urn:microsoft.com/office/officeart/2005/8/layout/cycle1"/>
    <dgm:cxn modelId="{DCEF6457-A406-4F47-95F3-BB7F84DE9B95}" type="presOf" srcId="{BCF9439C-0C8C-4531-9E8F-F3AA92FB862D}" destId="{78B63D8B-9245-4348-9A74-5761B82AA479}" srcOrd="0" destOrd="0" presId="urn:microsoft.com/office/officeart/2005/8/layout/cycle1"/>
    <dgm:cxn modelId="{010C7361-77F1-4080-A8C5-D1B4C28085F5}" type="presOf" srcId="{41C56FBE-DF05-458C-B3D1-A4D21FE3B30A}" destId="{53B71601-EB69-4F14-B9CF-0A505778C16C}" srcOrd="0" destOrd="0" presId="urn:microsoft.com/office/officeart/2005/8/layout/cycle1"/>
    <dgm:cxn modelId="{F2850DF1-9266-4FFE-BB53-C5B8574BAD6C}" srcId="{BCF9439C-0C8C-4531-9E8F-F3AA92FB862D}" destId="{7D194285-0CC9-41C8-ACBF-FFFE275E7A40}" srcOrd="2" destOrd="0" parTransId="{D8D6693D-3208-45B3-A2CB-CD7CD86DA6F7}" sibTransId="{DDEE4FCF-ED26-4908-B331-423A8639F02B}"/>
    <dgm:cxn modelId="{26284B20-3104-4CB4-9011-29D7B111D101}" type="presOf" srcId="{1DA0C8F8-0006-4594-9032-3297B9AE11C0}" destId="{B2A89D1A-6CF7-4212-87E3-F932B9551D58}" srcOrd="0" destOrd="0" presId="urn:microsoft.com/office/officeart/2005/8/layout/cycle1"/>
    <dgm:cxn modelId="{7E9D9714-5409-4CC4-9FAE-B12E37A0DE05}" srcId="{BCF9439C-0C8C-4531-9E8F-F3AA92FB862D}" destId="{87E252CF-4F24-4FFB-B168-50CCCCE9B0E4}" srcOrd="0" destOrd="0" parTransId="{A95AEF3A-63CD-46B8-A06B-86CAD39FCE8B}" sibTransId="{41C56FBE-DF05-458C-B3D1-A4D21FE3B30A}"/>
    <dgm:cxn modelId="{FC5ADEA8-8DE9-4398-8121-C843AC8A7B92}" type="presParOf" srcId="{78B63D8B-9245-4348-9A74-5761B82AA479}" destId="{F113A294-2C55-4A56-8AF5-89DBDEF471E6}" srcOrd="0" destOrd="0" presId="urn:microsoft.com/office/officeart/2005/8/layout/cycle1"/>
    <dgm:cxn modelId="{111FE532-0B1A-4485-8B65-96E605F792A9}" type="presParOf" srcId="{78B63D8B-9245-4348-9A74-5761B82AA479}" destId="{4D7A982D-2A1C-4FE5-BA74-80D2E0B901A8}" srcOrd="1" destOrd="0" presId="urn:microsoft.com/office/officeart/2005/8/layout/cycle1"/>
    <dgm:cxn modelId="{A8D7616F-863D-4277-9299-DF0C856BFF2B}" type="presParOf" srcId="{78B63D8B-9245-4348-9A74-5761B82AA479}" destId="{53B71601-EB69-4F14-B9CF-0A505778C16C}" srcOrd="2" destOrd="0" presId="urn:microsoft.com/office/officeart/2005/8/layout/cycle1"/>
    <dgm:cxn modelId="{D65E8802-CBAB-43AB-B39A-1019CC5BD024}" type="presParOf" srcId="{78B63D8B-9245-4348-9A74-5761B82AA479}" destId="{6B463D8D-2C61-4B72-A5AF-5CB2B778F863}" srcOrd="3" destOrd="0" presId="urn:microsoft.com/office/officeart/2005/8/layout/cycle1"/>
    <dgm:cxn modelId="{B4B9577F-2008-4A7C-B6EC-ED5749F50880}" type="presParOf" srcId="{78B63D8B-9245-4348-9A74-5761B82AA479}" destId="{135A4A8C-C18C-4CCD-ADA6-8385CD002FA8}" srcOrd="4" destOrd="0" presId="urn:microsoft.com/office/officeart/2005/8/layout/cycle1"/>
    <dgm:cxn modelId="{0F2F7063-251A-4857-9D4B-AE5B0A148180}" type="presParOf" srcId="{78B63D8B-9245-4348-9A74-5761B82AA479}" destId="{B2A89D1A-6CF7-4212-87E3-F932B9551D58}" srcOrd="5" destOrd="0" presId="urn:microsoft.com/office/officeart/2005/8/layout/cycle1"/>
    <dgm:cxn modelId="{AD1BBE61-2DAD-4CA0-8004-20338FBCCCAB}" type="presParOf" srcId="{78B63D8B-9245-4348-9A74-5761B82AA479}" destId="{E2B83D1B-07A7-44A8-9DD7-27EE89122789}" srcOrd="6" destOrd="0" presId="urn:microsoft.com/office/officeart/2005/8/layout/cycle1"/>
    <dgm:cxn modelId="{CDC2089D-2DFC-4ABC-AD1C-D81FEECA866D}" type="presParOf" srcId="{78B63D8B-9245-4348-9A74-5761B82AA479}" destId="{7CA661D0-8E15-43FA-A349-D21D0A33094C}" srcOrd="7" destOrd="0" presId="urn:microsoft.com/office/officeart/2005/8/layout/cycle1"/>
    <dgm:cxn modelId="{50DCA253-1F2E-4077-940B-74D5BEF17245}" type="presParOf" srcId="{78B63D8B-9245-4348-9A74-5761B82AA479}" destId="{122041F7-34C9-48B4-B936-4F94ABE74656}" srcOrd="8" destOrd="0" presId="urn:microsoft.com/office/officeart/2005/8/layout/cycle1"/>
    <dgm:cxn modelId="{C222A402-BE50-41B3-844B-E735EC4F41EB}" type="presParOf" srcId="{78B63D8B-9245-4348-9A74-5761B82AA479}" destId="{664C5504-852E-4FC2-8C6C-D9AB9BBBBFC2}" srcOrd="9" destOrd="0" presId="urn:microsoft.com/office/officeart/2005/8/layout/cycle1"/>
    <dgm:cxn modelId="{8D813BEB-0241-4507-9951-F1633A7B4E4C}" type="presParOf" srcId="{78B63D8B-9245-4348-9A74-5761B82AA479}" destId="{AD95C4D3-55B5-4789-98FE-E0C5DED0830A}" srcOrd="10" destOrd="0" presId="urn:microsoft.com/office/officeart/2005/8/layout/cycle1"/>
    <dgm:cxn modelId="{99A53EDE-646D-4DD6-8E44-6BE1CD61C228}" type="presParOf" srcId="{78B63D8B-9245-4348-9A74-5761B82AA479}" destId="{1FDC5315-58D7-4167-8978-78B7FA88557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93674C-29E3-4424-BB8B-D189552D14BB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4ACD24-45AD-49D4-BFEB-B64B0428E4F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>
              <a:solidFill>
                <a:schemeClr val="accent1">
                  <a:lumMod val="50000"/>
                </a:schemeClr>
              </a:solidFill>
            </a:rPr>
            <a:t>低能力</a:t>
          </a:r>
          <a:endParaRPr lang="en-US" altLang="zh-CN" sz="2400" dirty="0">
            <a:solidFill>
              <a:schemeClr val="accent1">
                <a:lumMod val="50000"/>
              </a:schemeClr>
            </a:solidFill>
          </a:endParaRPr>
        </a:p>
        <a:p>
          <a:pPr>
            <a:lnSpc>
              <a:spcPct val="150000"/>
            </a:lnSpc>
          </a:pPr>
          <a:r>
            <a:rPr lang="zh-CN" altLang="en-US" sz="2400" dirty="0">
              <a:solidFill>
                <a:schemeClr val="accent1">
                  <a:lumMod val="50000"/>
                </a:schemeClr>
              </a:solidFill>
            </a:rPr>
            <a:t>低意愿</a:t>
          </a:r>
        </a:p>
      </dgm:t>
    </dgm:pt>
    <dgm:pt modelId="{8F66E8F2-DBAE-4720-A44C-1BB4CE31B2B3}" cxnId="{32835EE1-3913-45C7-8D6A-3112AC86192B}" type="parTrans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100">
            <a:solidFill>
              <a:schemeClr val="accent1">
                <a:lumMod val="50000"/>
              </a:schemeClr>
            </a:solidFill>
          </a:endParaRPr>
        </a:p>
      </dgm:t>
    </dgm:pt>
    <dgm:pt modelId="{7611D4D9-CF7A-4E3C-8241-B85A184081B5}" cxnId="{32835EE1-3913-45C7-8D6A-3112AC86192B}" type="sibTrans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100">
            <a:solidFill>
              <a:schemeClr val="accent1">
                <a:lumMod val="50000"/>
              </a:schemeClr>
            </a:solidFill>
          </a:endParaRPr>
        </a:p>
      </dgm:t>
    </dgm:pt>
    <dgm:pt modelId="{F4BC304E-A9A7-49F2-8D69-A8AF951CC986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>
              <a:solidFill>
                <a:schemeClr val="accent1">
                  <a:lumMod val="50000"/>
                </a:schemeClr>
              </a:solidFill>
            </a:rPr>
            <a:t>低能力</a:t>
          </a:r>
          <a:endParaRPr lang="en-US" altLang="zh-CN" sz="2400" dirty="0">
            <a:solidFill>
              <a:schemeClr val="accent1">
                <a:lumMod val="50000"/>
              </a:schemeClr>
            </a:solidFill>
          </a:endParaRPr>
        </a:p>
        <a:p>
          <a:pPr>
            <a:lnSpc>
              <a:spcPct val="150000"/>
            </a:lnSpc>
          </a:pPr>
          <a:r>
            <a:rPr lang="zh-CN" altLang="en-US" sz="2400" dirty="0">
              <a:solidFill>
                <a:schemeClr val="accent1">
                  <a:lumMod val="50000"/>
                </a:schemeClr>
              </a:solidFill>
            </a:rPr>
            <a:t>高意愿</a:t>
          </a:r>
        </a:p>
      </dgm:t>
    </dgm:pt>
    <dgm:pt modelId="{83DA3FB8-8EC2-4B57-B926-E6F006CC6505}" cxnId="{FDF4AB3E-2B33-42AD-AE09-9492D8F76824}" type="parTrans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100">
            <a:solidFill>
              <a:schemeClr val="accent1">
                <a:lumMod val="50000"/>
              </a:schemeClr>
            </a:solidFill>
          </a:endParaRPr>
        </a:p>
      </dgm:t>
    </dgm:pt>
    <dgm:pt modelId="{5CD201C8-4F26-4BBD-86CC-ADD3E21B83B5}" cxnId="{FDF4AB3E-2B33-42AD-AE09-9492D8F76824}" type="sibTrans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100">
            <a:solidFill>
              <a:schemeClr val="accent1">
                <a:lumMod val="50000"/>
              </a:schemeClr>
            </a:solidFill>
          </a:endParaRPr>
        </a:p>
      </dgm:t>
    </dgm:pt>
    <dgm:pt modelId="{323B2A25-60A4-430D-B09B-863C96E7A16F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>
              <a:solidFill>
                <a:schemeClr val="accent1">
                  <a:lumMod val="50000"/>
                </a:schemeClr>
              </a:solidFill>
            </a:rPr>
            <a:t>高能力</a:t>
          </a:r>
          <a:endParaRPr lang="en-US" altLang="zh-CN" sz="2400" dirty="0">
            <a:solidFill>
              <a:schemeClr val="accent1">
                <a:lumMod val="50000"/>
              </a:schemeClr>
            </a:solidFill>
          </a:endParaRPr>
        </a:p>
        <a:p>
          <a:pPr>
            <a:lnSpc>
              <a:spcPct val="150000"/>
            </a:lnSpc>
          </a:pPr>
          <a:r>
            <a:rPr lang="zh-CN" altLang="en-US" sz="2400" dirty="0">
              <a:solidFill>
                <a:schemeClr val="accent1">
                  <a:lumMod val="50000"/>
                </a:schemeClr>
              </a:solidFill>
            </a:rPr>
            <a:t>高意愿</a:t>
          </a:r>
        </a:p>
      </dgm:t>
    </dgm:pt>
    <dgm:pt modelId="{1C15C312-1999-4397-987F-37A037E51607}" cxnId="{51681717-260C-43CF-9BF9-7E748E3B9183}" type="parTrans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100">
            <a:solidFill>
              <a:schemeClr val="accent1">
                <a:lumMod val="50000"/>
              </a:schemeClr>
            </a:solidFill>
          </a:endParaRPr>
        </a:p>
      </dgm:t>
    </dgm:pt>
    <dgm:pt modelId="{04C32254-7033-48DF-A9D4-2642FB9CA54F}" cxnId="{51681717-260C-43CF-9BF9-7E748E3B9183}" type="sibTrans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100">
            <a:solidFill>
              <a:schemeClr val="accent1">
                <a:lumMod val="50000"/>
              </a:schemeClr>
            </a:solidFill>
          </a:endParaRPr>
        </a:p>
      </dgm:t>
    </dgm:pt>
    <dgm:pt modelId="{E397E67C-E3C2-44E8-8436-1C838B42306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>
              <a:solidFill>
                <a:schemeClr val="accent1">
                  <a:lumMod val="50000"/>
                </a:schemeClr>
              </a:solidFill>
            </a:rPr>
            <a:t>高能力</a:t>
          </a:r>
          <a:endParaRPr lang="en-US" altLang="zh-CN" sz="2400" dirty="0">
            <a:solidFill>
              <a:schemeClr val="accent1">
                <a:lumMod val="50000"/>
              </a:schemeClr>
            </a:solidFill>
          </a:endParaRPr>
        </a:p>
        <a:p>
          <a:pPr>
            <a:lnSpc>
              <a:spcPct val="150000"/>
            </a:lnSpc>
          </a:pPr>
          <a:r>
            <a:rPr lang="zh-CN" altLang="en-US" sz="2400" dirty="0">
              <a:solidFill>
                <a:schemeClr val="accent1">
                  <a:lumMod val="50000"/>
                </a:schemeClr>
              </a:solidFill>
            </a:rPr>
            <a:t>低意愿</a:t>
          </a:r>
        </a:p>
      </dgm:t>
    </dgm:pt>
    <dgm:pt modelId="{017BFDC3-557D-4415-B449-B38B3496137F}" cxnId="{A907E8B1-89B2-4838-9586-2992CD308A24}" type="parTrans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100">
            <a:solidFill>
              <a:schemeClr val="accent1">
                <a:lumMod val="50000"/>
              </a:schemeClr>
            </a:solidFill>
          </a:endParaRPr>
        </a:p>
      </dgm:t>
    </dgm:pt>
    <dgm:pt modelId="{1E602F35-370F-49B7-8C10-C06F5694CE1B}" cxnId="{A907E8B1-89B2-4838-9586-2992CD308A24}" type="sibTrans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100">
            <a:solidFill>
              <a:schemeClr val="accent1">
                <a:lumMod val="50000"/>
              </a:schemeClr>
            </a:solidFill>
          </a:endParaRPr>
        </a:p>
      </dgm:t>
    </dgm:pt>
    <dgm:pt modelId="{F7CA085F-54A6-42C7-A2E5-B1A9B9A6BF88}" type="pres">
      <dgm:prSet presAssocID="{9693674C-29E3-4424-BB8B-D189552D14B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898C97-D9A5-476A-B806-2F970DF3B657}" type="pres">
      <dgm:prSet presAssocID="{9693674C-29E3-4424-BB8B-D189552D14BB}" presName="axisShape" presStyleLbl="bgShp" presStyleIdx="0" presStyleCnt="1"/>
      <dgm:spPr/>
    </dgm:pt>
    <dgm:pt modelId="{D699AB9E-97B8-42C4-A85C-FD8D7C8771DF}" type="pres">
      <dgm:prSet presAssocID="{9693674C-29E3-4424-BB8B-D189552D14BB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EA0AA7-EF05-4F50-8FD6-CE3D8A58E9B0}" type="pres">
      <dgm:prSet presAssocID="{9693674C-29E3-4424-BB8B-D189552D14BB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D6EC70-4720-4F8C-AA57-51504DC5FF4E}" type="pres">
      <dgm:prSet presAssocID="{9693674C-29E3-4424-BB8B-D189552D14BB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10A0B-5CD3-4633-80D0-79DBD5875206}" type="pres">
      <dgm:prSet presAssocID="{9693674C-29E3-4424-BB8B-D189552D14BB}" presName="rect4" presStyleLbl="node1" presStyleIdx="3" presStyleCnt="4" custLinFactNeighborX="1601" custLinFactNeighborY="23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DD8555-04F3-4BFA-83BE-C7DE82C995CC}" type="presOf" srcId="{9693674C-29E3-4424-BB8B-D189552D14BB}" destId="{F7CA085F-54A6-42C7-A2E5-B1A9B9A6BF88}" srcOrd="0" destOrd="0" presId="urn:microsoft.com/office/officeart/2005/8/layout/matrix2"/>
    <dgm:cxn modelId="{0F95BC50-FA9C-4B11-949C-4C84C5573E9C}" type="presOf" srcId="{E397E67C-E3C2-44E8-8436-1C838B423061}" destId="{B6A10A0B-5CD3-4633-80D0-79DBD5875206}" srcOrd="0" destOrd="0" presId="urn:microsoft.com/office/officeart/2005/8/layout/matrix2"/>
    <dgm:cxn modelId="{51681717-260C-43CF-9BF9-7E748E3B9183}" srcId="{9693674C-29E3-4424-BB8B-D189552D14BB}" destId="{323B2A25-60A4-430D-B09B-863C96E7A16F}" srcOrd="2" destOrd="0" parTransId="{1C15C312-1999-4397-987F-37A037E51607}" sibTransId="{04C32254-7033-48DF-A9D4-2642FB9CA54F}"/>
    <dgm:cxn modelId="{FCFD4FB4-2F3F-484B-BA5E-6218410B1BE5}" type="presOf" srcId="{F4BC304E-A9A7-49F2-8D69-A8AF951CC986}" destId="{0BEA0AA7-EF05-4F50-8FD6-CE3D8A58E9B0}" srcOrd="0" destOrd="0" presId="urn:microsoft.com/office/officeart/2005/8/layout/matrix2"/>
    <dgm:cxn modelId="{FDF4AB3E-2B33-42AD-AE09-9492D8F76824}" srcId="{9693674C-29E3-4424-BB8B-D189552D14BB}" destId="{F4BC304E-A9A7-49F2-8D69-A8AF951CC986}" srcOrd="1" destOrd="0" parTransId="{83DA3FB8-8EC2-4B57-B926-E6F006CC6505}" sibTransId="{5CD201C8-4F26-4BBD-86CC-ADD3E21B83B5}"/>
    <dgm:cxn modelId="{A907E8B1-89B2-4838-9586-2992CD308A24}" srcId="{9693674C-29E3-4424-BB8B-D189552D14BB}" destId="{E397E67C-E3C2-44E8-8436-1C838B423061}" srcOrd="3" destOrd="0" parTransId="{017BFDC3-557D-4415-B449-B38B3496137F}" sibTransId="{1E602F35-370F-49B7-8C10-C06F5694CE1B}"/>
    <dgm:cxn modelId="{3E208D30-078B-491D-AC85-E8F930C57731}" type="presOf" srcId="{323B2A25-60A4-430D-B09B-863C96E7A16F}" destId="{BDD6EC70-4720-4F8C-AA57-51504DC5FF4E}" srcOrd="0" destOrd="0" presId="urn:microsoft.com/office/officeart/2005/8/layout/matrix2"/>
    <dgm:cxn modelId="{4131607D-B4E0-4298-93C4-251A4731AD71}" type="presOf" srcId="{884ACD24-45AD-49D4-BFEB-B64B0428E4F5}" destId="{D699AB9E-97B8-42C4-A85C-FD8D7C8771DF}" srcOrd="0" destOrd="0" presId="urn:microsoft.com/office/officeart/2005/8/layout/matrix2"/>
    <dgm:cxn modelId="{32835EE1-3913-45C7-8D6A-3112AC86192B}" srcId="{9693674C-29E3-4424-BB8B-D189552D14BB}" destId="{884ACD24-45AD-49D4-BFEB-B64B0428E4F5}" srcOrd="0" destOrd="0" parTransId="{8F66E8F2-DBAE-4720-A44C-1BB4CE31B2B3}" sibTransId="{7611D4D9-CF7A-4E3C-8241-B85A184081B5}"/>
    <dgm:cxn modelId="{C2F44416-0F3C-4E3E-9336-28A14821750D}" type="presParOf" srcId="{F7CA085F-54A6-42C7-A2E5-B1A9B9A6BF88}" destId="{25898C97-D9A5-476A-B806-2F970DF3B657}" srcOrd="0" destOrd="0" presId="urn:microsoft.com/office/officeart/2005/8/layout/matrix2"/>
    <dgm:cxn modelId="{D38C93B9-12E3-43F4-B007-4622EA251848}" type="presParOf" srcId="{F7CA085F-54A6-42C7-A2E5-B1A9B9A6BF88}" destId="{D699AB9E-97B8-42C4-A85C-FD8D7C8771DF}" srcOrd="1" destOrd="0" presId="urn:microsoft.com/office/officeart/2005/8/layout/matrix2"/>
    <dgm:cxn modelId="{5C04B75D-554F-4FBB-A4DB-0A8FDFE3B4FB}" type="presParOf" srcId="{F7CA085F-54A6-42C7-A2E5-B1A9B9A6BF88}" destId="{0BEA0AA7-EF05-4F50-8FD6-CE3D8A58E9B0}" srcOrd="2" destOrd="0" presId="urn:microsoft.com/office/officeart/2005/8/layout/matrix2"/>
    <dgm:cxn modelId="{549391E0-FA80-4159-B47F-7FCDCCDD9A90}" type="presParOf" srcId="{F7CA085F-54A6-42C7-A2E5-B1A9B9A6BF88}" destId="{BDD6EC70-4720-4F8C-AA57-51504DC5FF4E}" srcOrd="3" destOrd="0" presId="urn:microsoft.com/office/officeart/2005/8/layout/matrix2"/>
    <dgm:cxn modelId="{ED0A2312-9926-42C8-9590-14FAFCB15C6C}" type="presParOf" srcId="{F7CA085F-54A6-42C7-A2E5-B1A9B9A6BF88}" destId="{B6A10A0B-5CD3-4633-80D0-79DBD587520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9F609-8A16-4DBA-88C5-1F09B75C8EA8}">
      <dsp:nvSpPr>
        <dsp:cNvPr id="0" name=""/>
        <dsp:cNvSpPr/>
      </dsp:nvSpPr>
      <dsp:spPr>
        <a:xfrm rot="16200000">
          <a:off x="1322" y="558601"/>
          <a:ext cx="2946796" cy="294679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高情商</a:t>
          </a:r>
          <a:endParaRPr lang="zh-CN" altLang="en-US" sz="3300" kern="1200" dirty="0"/>
        </a:p>
      </dsp:txBody>
      <dsp:txXfrm rot="5400000">
        <a:off x="1323" y="1295299"/>
        <a:ext cx="2431107" cy="1473398"/>
      </dsp:txXfrm>
    </dsp:sp>
    <dsp:sp modelId="{7AD3865A-0345-4BF9-B86A-191406D02183}">
      <dsp:nvSpPr>
        <dsp:cNvPr id="0" name=""/>
        <dsp:cNvSpPr/>
      </dsp:nvSpPr>
      <dsp:spPr>
        <a:xfrm rot="5400000">
          <a:off x="3147880" y="558601"/>
          <a:ext cx="2946796" cy="294679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好好先生</a:t>
          </a:r>
          <a:r>
            <a:rPr lang="en-US" altLang="zh-CN" sz="3300" kern="1200" dirty="0" smtClean="0"/>
            <a:t>/</a:t>
          </a:r>
          <a:r>
            <a:rPr lang="zh-CN" altLang="en-US" sz="3300" kern="1200" dirty="0" smtClean="0"/>
            <a:t>小姐</a:t>
          </a:r>
          <a:endParaRPr lang="zh-CN" altLang="en-US" sz="3300" kern="1200" dirty="0"/>
        </a:p>
      </dsp:txBody>
      <dsp:txXfrm rot="-5400000">
        <a:off x="3663570" y="1295300"/>
        <a:ext cx="2431107" cy="1473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E2216-4095-4861-A5DA-345239E0AA0C}">
      <dsp:nvSpPr>
        <dsp:cNvPr id="0" name=""/>
        <dsp:cNvSpPr/>
      </dsp:nvSpPr>
      <dsp:spPr>
        <a:xfrm rot="21300000">
          <a:off x="22097" y="1498442"/>
          <a:ext cx="7156605" cy="81953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ABF9B-EAA8-4B90-A2C3-FA00BB38D094}">
      <dsp:nvSpPr>
        <dsp:cNvPr id="0" name=""/>
        <dsp:cNvSpPr/>
      </dsp:nvSpPr>
      <dsp:spPr>
        <a:xfrm>
          <a:off x="864096" y="190821"/>
          <a:ext cx="2160240" cy="152656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2712B-9413-44B6-82ED-F3D5774BCF0A}">
      <dsp:nvSpPr>
        <dsp:cNvPr id="0" name=""/>
        <dsp:cNvSpPr/>
      </dsp:nvSpPr>
      <dsp:spPr>
        <a:xfrm>
          <a:off x="3816424" y="0"/>
          <a:ext cx="2304256" cy="1602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500" kern="1200" dirty="0" smtClean="0"/>
            <a:t>卓越</a:t>
          </a:r>
          <a:endParaRPr lang="zh-CN" altLang="en-US" sz="5500" kern="1200" dirty="0"/>
        </a:p>
      </dsp:txBody>
      <dsp:txXfrm>
        <a:off x="3816424" y="0"/>
        <a:ext cx="2304256" cy="1602898"/>
      </dsp:txXfrm>
    </dsp:sp>
    <dsp:sp modelId="{3D1F1C7C-EF6E-40B3-A52A-61B2A52651B5}">
      <dsp:nvSpPr>
        <dsp:cNvPr id="0" name=""/>
        <dsp:cNvSpPr/>
      </dsp:nvSpPr>
      <dsp:spPr>
        <a:xfrm>
          <a:off x="4176463" y="2099033"/>
          <a:ext cx="2160240" cy="152656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D707-3296-4BC2-A22C-42AE536D5F89}">
      <dsp:nvSpPr>
        <dsp:cNvPr id="0" name=""/>
        <dsp:cNvSpPr/>
      </dsp:nvSpPr>
      <dsp:spPr>
        <a:xfrm>
          <a:off x="1080120" y="2213525"/>
          <a:ext cx="2304256" cy="1602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500" kern="1200" dirty="0" smtClean="0"/>
            <a:t>完美</a:t>
          </a:r>
          <a:endParaRPr lang="zh-CN" altLang="en-US" sz="5500" kern="1200" dirty="0"/>
        </a:p>
      </dsp:txBody>
      <dsp:txXfrm>
        <a:off x="1080120" y="2213525"/>
        <a:ext cx="2304256" cy="1602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737D1-CA98-4EF9-A20F-9B5D236D4BFF}">
      <dsp:nvSpPr>
        <dsp:cNvPr id="0" name=""/>
        <dsp:cNvSpPr/>
      </dsp:nvSpPr>
      <dsp:spPr>
        <a:xfrm rot="16200000">
          <a:off x="253" y="580925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高职位</a:t>
          </a:r>
          <a:endParaRPr lang="zh-CN" altLang="en-US" sz="3600" kern="1200" dirty="0"/>
        </a:p>
      </dsp:txBody>
      <dsp:txXfrm rot="5400000">
        <a:off x="508129" y="1306462"/>
        <a:ext cx="2394272" cy="1451074"/>
      </dsp:txXfrm>
    </dsp:sp>
    <dsp:sp modelId="{2D740480-46B2-4383-AB58-5DE1606B88DC}">
      <dsp:nvSpPr>
        <dsp:cNvPr id="0" name=""/>
        <dsp:cNvSpPr/>
      </dsp:nvSpPr>
      <dsp:spPr>
        <a:xfrm rot="5400000">
          <a:off x="3193598" y="580925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领袖魅力</a:t>
          </a:r>
          <a:endParaRPr lang="zh-CN" altLang="en-US" sz="3600" kern="1200" dirty="0"/>
        </a:p>
      </dsp:txBody>
      <dsp:txXfrm rot="-5400000">
        <a:off x="3193598" y="1306462"/>
        <a:ext cx="2394272" cy="1451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344F6-0D1A-4F5E-B32B-06F0F3087E0E}">
      <dsp:nvSpPr>
        <dsp:cNvPr id="0" name=""/>
        <dsp:cNvSpPr/>
      </dsp:nvSpPr>
      <dsp:spPr>
        <a:xfrm>
          <a:off x="1220215" y="97274"/>
          <a:ext cx="2012578" cy="201257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</a:rPr>
            <a:t>第</a:t>
          </a:r>
          <a:r>
            <a:rPr lang="en-US" altLang="zh-CN" sz="2400" b="1" kern="1200" dirty="0" smtClean="0">
              <a:solidFill>
                <a:schemeClr val="bg1"/>
              </a:solidFill>
            </a:rPr>
            <a:t>1</a:t>
          </a:r>
          <a:r>
            <a:rPr lang="zh-CN" altLang="en-US" sz="2400" b="1" kern="1200" dirty="0" smtClean="0">
              <a:solidFill>
                <a:schemeClr val="bg1"/>
              </a:solidFill>
            </a:rPr>
            <a:t>身</a:t>
          </a:r>
          <a:endParaRPr lang="en-US" altLang="zh-CN" sz="2400" b="1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</a:rPr>
            <a:t>我</a:t>
          </a:r>
          <a:r>
            <a:rPr lang="zh-CN" altLang="en-US" sz="1400" b="1" kern="1200" dirty="0" smtClean="0">
              <a:solidFill>
                <a:schemeClr val="bg1"/>
              </a:solidFill>
            </a:rPr>
            <a:t>（自己）</a:t>
          </a:r>
          <a:endParaRPr lang="zh-CN" altLang="en-US" sz="1400" b="1" kern="1200" dirty="0">
            <a:solidFill>
              <a:schemeClr val="bg1"/>
            </a:solidFill>
          </a:endParaRPr>
        </a:p>
      </dsp:txBody>
      <dsp:txXfrm>
        <a:off x="1488559" y="449475"/>
        <a:ext cx="1475891" cy="905660"/>
      </dsp:txXfrm>
    </dsp:sp>
    <dsp:sp modelId="{ABA01111-3EA0-4E2D-A7D1-7036639F4075}">
      <dsp:nvSpPr>
        <dsp:cNvPr id="0" name=""/>
        <dsp:cNvSpPr/>
      </dsp:nvSpPr>
      <dsp:spPr>
        <a:xfrm>
          <a:off x="1946421" y="1355136"/>
          <a:ext cx="2012578" cy="201257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</a:rPr>
            <a:t>第</a:t>
          </a:r>
          <a:r>
            <a:rPr lang="en-US" altLang="zh-CN" sz="2400" b="1" kern="1200" dirty="0" smtClean="0">
              <a:solidFill>
                <a:schemeClr val="bg1"/>
              </a:solidFill>
            </a:rPr>
            <a:t>2</a:t>
          </a:r>
          <a:r>
            <a:rPr lang="zh-CN" altLang="en-US" sz="2400" b="1" kern="1200" dirty="0" smtClean="0">
              <a:solidFill>
                <a:schemeClr val="bg1"/>
              </a:solidFill>
            </a:rPr>
            <a:t>身</a:t>
          </a:r>
          <a:endParaRPr lang="en-US" altLang="zh-CN" sz="2400" b="1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</a:rPr>
            <a:t>你或你们</a:t>
          </a:r>
          <a:endParaRPr lang="en-US" altLang="zh-CN" sz="2400" b="1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bg1"/>
              </a:solidFill>
            </a:rPr>
            <a:t>（对方）</a:t>
          </a:r>
          <a:endParaRPr lang="zh-CN" altLang="en-US" sz="1200" b="1" kern="1200" dirty="0">
            <a:solidFill>
              <a:schemeClr val="bg1"/>
            </a:solidFill>
          </a:endParaRPr>
        </a:p>
      </dsp:txBody>
      <dsp:txXfrm>
        <a:off x="2561934" y="1875052"/>
        <a:ext cx="1207547" cy="1106918"/>
      </dsp:txXfrm>
    </dsp:sp>
    <dsp:sp modelId="{732D13C6-D1F8-4263-9106-239E801611F4}">
      <dsp:nvSpPr>
        <dsp:cNvPr id="0" name=""/>
        <dsp:cNvSpPr/>
      </dsp:nvSpPr>
      <dsp:spPr>
        <a:xfrm>
          <a:off x="494010" y="1355136"/>
          <a:ext cx="2012578" cy="201257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</a:rPr>
            <a:t>第</a:t>
          </a:r>
          <a:r>
            <a:rPr lang="en-US" altLang="zh-CN" sz="2400" b="1" kern="1200" dirty="0" smtClean="0">
              <a:solidFill>
                <a:schemeClr val="bg1"/>
              </a:solidFill>
            </a:rPr>
            <a:t>3</a:t>
          </a:r>
          <a:r>
            <a:rPr lang="zh-CN" altLang="en-US" sz="2400" b="1" kern="1200" dirty="0" smtClean="0">
              <a:solidFill>
                <a:schemeClr val="bg1"/>
              </a:solidFill>
            </a:rPr>
            <a:t>身</a:t>
          </a:r>
          <a:endParaRPr lang="en-US" altLang="zh-CN" sz="2400" b="1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</a:rPr>
            <a:t>他或他们</a:t>
          </a:r>
          <a:endParaRPr lang="en-US" altLang="zh-CN" sz="2400" b="1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</a:rPr>
            <a:t>（观察者）</a:t>
          </a:r>
          <a:endParaRPr lang="zh-CN" altLang="en-US" sz="1800" b="1" kern="1200" dirty="0">
            <a:solidFill>
              <a:schemeClr val="bg1"/>
            </a:solidFill>
          </a:endParaRPr>
        </a:p>
      </dsp:txBody>
      <dsp:txXfrm>
        <a:off x="683527" y="1875052"/>
        <a:ext cx="1207547" cy="1106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A982D-2A1C-4FE5-BA74-80D2E0B901A8}">
      <dsp:nvSpPr>
        <dsp:cNvPr id="0" name=""/>
        <dsp:cNvSpPr/>
      </dsp:nvSpPr>
      <dsp:spPr>
        <a:xfrm>
          <a:off x="4051640" y="96484"/>
          <a:ext cx="1549508" cy="154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chemeClr val="bg1"/>
              </a:solidFill>
            </a:rPr>
            <a:t>2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4051640" y="96484"/>
        <a:ext cx="1549508" cy="1549508"/>
      </dsp:txXfrm>
    </dsp:sp>
    <dsp:sp modelId="{53B71601-EB69-4F14-B9CF-0A505778C16C}">
      <dsp:nvSpPr>
        <dsp:cNvPr id="0" name=""/>
        <dsp:cNvSpPr/>
      </dsp:nvSpPr>
      <dsp:spPr>
        <a:xfrm>
          <a:off x="1188121" y="-1202"/>
          <a:ext cx="4659069" cy="4376890"/>
        </a:xfrm>
        <a:prstGeom prst="circularArrow">
          <a:avLst>
            <a:gd name="adj1" fmla="val 6903"/>
            <a:gd name="adj2" fmla="val 465458"/>
            <a:gd name="adj3" fmla="val 548970"/>
            <a:gd name="adj4" fmla="val 20585572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A4A8C-C18C-4CCD-ADA6-8385CD002FA8}">
      <dsp:nvSpPr>
        <dsp:cNvPr id="0" name=""/>
        <dsp:cNvSpPr/>
      </dsp:nvSpPr>
      <dsp:spPr>
        <a:xfrm>
          <a:off x="4051640" y="2728493"/>
          <a:ext cx="1549508" cy="154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chemeClr val="bg1"/>
              </a:solidFill>
            </a:rPr>
            <a:t>3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4051640" y="2728493"/>
        <a:ext cx="1549508" cy="1549508"/>
      </dsp:txXfrm>
    </dsp:sp>
    <dsp:sp modelId="{B2A89D1A-6CF7-4212-87E3-F932B9551D58}">
      <dsp:nvSpPr>
        <dsp:cNvPr id="0" name=""/>
        <dsp:cNvSpPr/>
      </dsp:nvSpPr>
      <dsp:spPr>
        <a:xfrm>
          <a:off x="1320850" y="-20"/>
          <a:ext cx="4376890" cy="4376890"/>
        </a:xfrm>
        <a:prstGeom prst="circularArrow">
          <a:avLst>
            <a:gd name="adj1" fmla="val 6903"/>
            <a:gd name="adj2" fmla="val 465458"/>
            <a:gd name="adj3" fmla="val 5948970"/>
            <a:gd name="adj4" fmla="val 4385572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661D0-8E15-43FA-A349-D21D0A33094C}">
      <dsp:nvSpPr>
        <dsp:cNvPr id="0" name=""/>
        <dsp:cNvSpPr/>
      </dsp:nvSpPr>
      <dsp:spPr>
        <a:xfrm>
          <a:off x="1419631" y="2728493"/>
          <a:ext cx="1549508" cy="154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chemeClr val="bg1"/>
              </a:solidFill>
            </a:rPr>
            <a:t>4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1419631" y="2728493"/>
        <a:ext cx="1549508" cy="1549508"/>
      </dsp:txXfrm>
    </dsp:sp>
    <dsp:sp modelId="{122041F7-34C9-48B4-B936-4F94ABE74656}">
      <dsp:nvSpPr>
        <dsp:cNvPr id="0" name=""/>
        <dsp:cNvSpPr/>
      </dsp:nvSpPr>
      <dsp:spPr>
        <a:xfrm>
          <a:off x="1035389" y="-1202"/>
          <a:ext cx="4950001" cy="4376890"/>
        </a:xfrm>
        <a:prstGeom prst="circularArrow">
          <a:avLst>
            <a:gd name="adj1" fmla="val 6903"/>
            <a:gd name="adj2" fmla="val 465458"/>
            <a:gd name="adj3" fmla="val 11348970"/>
            <a:gd name="adj4" fmla="val 9785572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5C4D3-55B5-4789-98FE-E0C5DED0830A}">
      <dsp:nvSpPr>
        <dsp:cNvPr id="0" name=""/>
        <dsp:cNvSpPr/>
      </dsp:nvSpPr>
      <dsp:spPr>
        <a:xfrm>
          <a:off x="1419631" y="96484"/>
          <a:ext cx="1549508" cy="154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chemeClr val="bg1"/>
              </a:solidFill>
            </a:rPr>
            <a:t>1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1419631" y="96484"/>
        <a:ext cx="1549508" cy="1549508"/>
      </dsp:txXfrm>
    </dsp:sp>
    <dsp:sp modelId="{1FDC5315-58D7-4167-8978-78B7FA885579}">
      <dsp:nvSpPr>
        <dsp:cNvPr id="0" name=""/>
        <dsp:cNvSpPr/>
      </dsp:nvSpPr>
      <dsp:spPr>
        <a:xfrm>
          <a:off x="1350131" y="-53987"/>
          <a:ext cx="4376890" cy="4376890"/>
        </a:xfrm>
        <a:prstGeom prst="circularArrow">
          <a:avLst>
            <a:gd name="adj1" fmla="val 6903"/>
            <a:gd name="adj2" fmla="val 465458"/>
            <a:gd name="adj3" fmla="val 16748970"/>
            <a:gd name="adj4" fmla="val 15185572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8C97-D9A5-476A-B806-2F970DF3B657}">
      <dsp:nvSpPr>
        <dsp:cNvPr id="0" name=""/>
        <dsp:cNvSpPr/>
      </dsp:nvSpPr>
      <dsp:spPr>
        <a:xfrm>
          <a:off x="961094" y="0"/>
          <a:ext cx="3870952" cy="387095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9AB9E-97B8-42C4-A85C-FD8D7C8771DF}">
      <dsp:nvSpPr>
        <dsp:cNvPr id="0" name=""/>
        <dsp:cNvSpPr/>
      </dsp:nvSpPr>
      <dsp:spPr>
        <a:xfrm>
          <a:off x="1212706" y="251611"/>
          <a:ext cx="1548380" cy="1548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accent1">
                  <a:lumMod val="50000"/>
                </a:schemeClr>
              </a:solidFill>
            </a:rPr>
            <a:t>低能力</a:t>
          </a:r>
          <a:endParaRPr lang="en-US" altLang="zh-CN" sz="2400" kern="1200" dirty="0">
            <a:solidFill>
              <a:schemeClr val="accent1">
                <a:lumMod val="50000"/>
              </a:schemeClr>
            </a:solidFill>
          </a:endParaRPr>
        </a:p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accent1">
                  <a:lumMod val="50000"/>
                </a:schemeClr>
              </a:solidFill>
            </a:rPr>
            <a:t>低意愿</a:t>
          </a:r>
        </a:p>
      </dsp:txBody>
      <dsp:txXfrm>
        <a:off x="1288292" y="327197"/>
        <a:ext cx="1397208" cy="1397208"/>
      </dsp:txXfrm>
    </dsp:sp>
    <dsp:sp modelId="{0BEA0AA7-EF05-4F50-8FD6-CE3D8A58E9B0}">
      <dsp:nvSpPr>
        <dsp:cNvPr id="0" name=""/>
        <dsp:cNvSpPr/>
      </dsp:nvSpPr>
      <dsp:spPr>
        <a:xfrm>
          <a:off x="3032054" y="251611"/>
          <a:ext cx="1548380" cy="1548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accent1">
                  <a:lumMod val="50000"/>
                </a:schemeClr>
              </a:solidFill>
            </a:rPr>
            <a:t>低能力</a:t>
          </a:r>
          <a:endParaRPr lang="en-US" altLang="zh-CN" sz="2400" kern="1200" dirty="0">
            <a:solidFill>
              <a:schemeClr val="accent1">
                <a:lumMod val="50000"/>
              </a:schemeClr>
            </a:solidFill>
          </a:endParaRPr>
        </a:p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accent1">
                  <a:lumMod val="50000"/>
                </a:schemeClr>
              </a:solidFill>
            </a:rPr>
            <a:t>高意愿</a:t>
          </a:r>
        </a:p>
      </dsp:txBody>
      <dsp:txXfrm>
        <a:off x="3107640" y="327197"/>
        <a:ext cx="1397208" cy="1397208"/>
      </dsp:txXfrm>
    </dsp:sp>
    <dsp:sp modelId="{BDD6EC70-4720-4F8C-AA57-51504DC5FF4E}">
      <dsp:nvSpPr>
        <dsp:cNvPr id="0" name=""/>
        <dsp:cNvSpPr/>
      </dsp:nvSpPr>
      <dsp:spPr>
        <a:xfrm>
          <a:off x="1212706" y="2070959"/>
          <a:ext cx="1548380" cy="1548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accent1">
                  <a:lumMod val="50000"/>
                </a:schemeClr>
              </a:solidFill>
            </a:rPr>
            <a:t>高能力</a:t>
          </a:r>
          <a:endParaRPr lang="en-US" altLang="zh-CN" sz="2400" kern="1200" dirty="0">
            <a:solidFill>
              <a:schemeClr val="accent1">
                <a:lumMod val="50000"/>
              </a:schemeClr>
            </a:solidFill>
          </a:endParaRPr>
        </a:p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accent1">
                  <a:lumMod val="50000"/>
                </a:schemeClr>
              </a:solidFill>
            </a:rPr>
            <a:t>高意愿</a:t>
          </a:r>
        </a:p>
      </dsp:txBody>
      <dsp:txXfrm>
        <a:off x="1288292" y="2146545"/>
        <a:ext cx="1397208" cy="1397208"/>
      </dsp:txXfrm>
    </dsp:sp>
    <dsp:sp modelId="{B6A10A0B-5CD3-4633-80D0-79DBD5875206}">
      <dsp:nvSpPr>
        <dsp:cNvPr id="0" name=""/>
        <dsp:cNvSpPr/>
      </dsp:nvSpPr>
      <dsp:spPr>
        <a:xfrm>
          <a:off x="3056843" y="2107748"/>
          <a:ext cx="1548380" cy="1548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accent1">
                  <a:lumMod val="50000"/>
                </a:schemeClr>
              </a:solidFill>
            </a:rPr>
            <a:t>高能力</a:t>
          </a:r>
          <a:endParaRPr lang="en-US" altLang="zh-CN" sz="2400" kern="1200" dirty="0">
            <a:solidFill>
              <a:schemeClr val="accent1">
                <a:lumMod val="50000"/>
              </a:schemeClr>
            </a:solidFill>
          </a:endParaRPr>
        </a:p>
        <a:p>
          <a:pPr lvl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accent1">
                  <a:lumMod val="50000"/>
                </a:schemeClr>
              </a:solidFill>
            </a:rPr>
            <a:t>低意愿</a:t>
          </a:r>
        </a:p>
      </dsp:txBody>
      <dsp:txXfrm>
        <a:off x="3132429" y="2183334"/>
        <a:ext cx="1397208" cy="139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type="mathMinus" r:blip="" rot="-5">
                <dgm:adjLst/>
              </dgm:shape>
            </dgm:if>
            <dgm:else name="Name13">
              <dgm:shape xmlns:r="http://schemas.openxmlformats.org/officeDocument/2006/relationships" type="mathMinus" r:blip="" rot="5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B4FAF-D154-452A-A3CF-73448CFF0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人原本是没有学习能力的。事实上，是被自己接受才能学进去！意识的范围曾经有经验才能接受！</a:t>
            </a:r>
            <a:endParaRPr lang="en-US" altLang="zh-CN" dirty="0" smtClean="0"/>
          </a:p>
          <a:p>
            <a:r>
              <a:rPr lang="zh-CN" altLang="en-US" dirty="0" smtClean="0"/>
              <a:t>那真正的学习，是学习不同意，人生上一个台阶。学习同意的，你本来就会！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游戏：错误差异，这张图带给你的感受是什么？这张图对你意味着什么？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有意识的发现自己的模式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好与不好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FE9F8-6602-449B-A373-F3AC4FE00F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9214F5A-ADA6-4A0F-B0FA-3A889DF6A813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到机场趁车的案例，举例：好与不好，可是好和更好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改变世界，可能改变对世界的想法，迟到的趣味性！前三者，获大家赞扬，贡献</a:t>
            </a:r>
            <a:r>
              <a:rPr lang="en-US" altLang="zh-CN" dirty="0" smtClean="0"/>
              <a:t>1</a:t>
            </a:r>
            <a:r>
              <a:rPr lang="zh-CN" altLang="en-US" dirty="0" smtClean="0"/>
              <a:t>毛！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D7413358-CD30-434E-BF9E-C0A2695C033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谁有办法？我，同事，尊重的人，竞争对手</a:t>
            </a:r>
            <a:endParaRPr lang="en-US" altLang="zh-CN" dirty="0" smtClean="0"/>
          </a:p>
          <a:p>
            <a:r>
              <a:rPr lang="zh-CN" altLang="en-US" dirty="0" smtClean="0"/>
              <a:t>现场举例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开启动会的案例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有意识的发现自己的模式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59A1-007F-4CD5-A850-D2D5D099B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1848"/>
          <a:stretch>
            <a:fillRect/>
          </a:stretch>
        </p:blipFill>
        <p:spPr>
          <a:xfrm>
            <a:off x="0" y="1"/>
            <a:ext cx="9149500" cy="513643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003078" y="2895284"/>
            <a:ext cx="7103007" cy="336156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accent2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03078" y="1730829"/>
            <a:ext cx="7103007" cy="1096810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000" b="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997" y="267495"/>
            <a:ext cx="830403" cy="447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273844"/>
            <a:ext cx="886883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273844"/>
            <a:ext cx="5949952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1581151"/>
            <a:ext cx="5995988" cy="926306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2550318"/>
            <a:ext cx="3067663" cy="26810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933451"/>
            <a:ext cx="3810000" cy="36992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933451"/>
            <a:ext cx="3820587" cy="36992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88899"/>
            <a:ext cx="6984076" cy="5377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032272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16502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032272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16502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400052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797722"/>
            <a:ext cx="4629150" cy="365521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160020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34122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0668" y="507276"/>
            <a:ext cx="8164286" cy="524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50669" y="1155320"/>
            <a:ext cx="8164286" cy="3684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86" y="51470"/>
            <a:ext cx="467914" cy="3171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028951" y="4876006"/>
            <a:ext cx="3086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衢悦：丰盛自己   影响世界</a:t>
            </a:r>
            <a:endParaRPr lang="zh-CN" altLang="en-US" sz="1000" dirty="0" smtClean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419872" y="4803998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衢悦：丰盛自己   影响世界</a:t>
            </a:r>
            <a:endParaRPr lang="zh-CN" altLang="en-US" sz="1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lang="zh-CN" altLang="en-US" sz="2100" kern="1200" baseline="0" dirty="0" smtClean="0">
          <a:solidFill>
            <a:schemeClr val="accent2"/>
          </a:solidFill>
          <a:latin typeface="+mn-ea"/>
          <a:ea typeface="+mn-ea"/>
          <a:cs typeface="+mn-cs"/>
        </a:defRPr>
      </a:lvl1pPr>
      <a:lvl2pPr marL="267970" indent="-267970" algn="just" defTabSz="685800" rtl="0" eaLnBrk="1" latinLnBrk="0" hangingPunct="1">
        <a:lnSpc>
          <a:spcPct val="12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14.jpe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13.jpe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15.jpeg"/><Relationship Id="rId10" Type="http://schemas.openxmlformats.org/officeDocument/2006/relationships/tags" Target="../tags/tag31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62.xml"/><Relationship Id="rId30" Type="http://schemas.openxmlformats.org/officeDocument/2006/relationships/tags" Target="../tags/tag61.xml"/><Relationship Id="rId3" Type="http://schemas.openxmlformats.org/officeDocument/2006/relationships/tags" Target="../tags/tag34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16.jpe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../media/image20.jpeg"/><Relationship Id="rId7" Type="http://schemas.openxmlformats.org/officeDocument/2006/relationships/tags" Target="../tags/tag108.xml"/><Relationship Id="rId6" Type="http://schemas.openxmlformats.org/officeDocument/2006/relationships/image" Target="../media/image19.jpeg"/><Relationship Id="rId5" Type="http://schemas.openxmlformats.org/officeDocument/2006/relationships/tags" Target="../tags/tag107.xml"/><Relationship Id="rId4" Type="http://schemas.openxmlformats.org/officeDocument/2006/relationships/image" Target="../media/image18.jpeg"/><Relationship Id="rId3" Type="http://schemas.openxmlformats.org/officeDocument/2006/relationships/tags" Target="../tags/tag106.xml"/><Relationship Id="rId2" Type="http://schemas.openxmlformats.org/officeDocument/2006/relationships/image" Target="../media/image17.jpe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10.xml"/><Relationship Id="rId1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image" Target="../media/image21.jpeg"/><Relationship Id="rId1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../media/image23.jpeg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2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5.xml"/><Relationship Id="rId3" Type="http://schemas.openxmlformats.org/officeDocument/2006/relationships/image" Target="../media/image24.jpeg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image" Target="../media/image25.jpeg"/><Relationship Id="rId1" Type="http://schemas.openxmlformats.org/officeDocument/2006/relationships/tags" Target="../tags/tag13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1" Type="http://schemas.openxmlformats.org/officeDocument/2006/relationships/slideLayout" Target="../slideLayouts/slideLayout6.xml"/><Relationship Id="rId20" Type="http://schemas.openxmlformats.org/officeDocument/2006/relationships/tags" Target="../tags/tag159.xml"/><Relationship Id="rId2" Type="http://schemas.openxmlformats.org/officeDocument/2006/relationships/tags" Target="../tags/tag141.xml"/><Relationship Id="rId19" Type="http://schemas.openxmlformats.org/officeDocument/2006/relationships/tags" Target="../tags/tag158.xml"/><Relationship Id="rId18" Type="http://schemas.openxmlformats.org/officeDocument/2006/relationships/tags" Target="../tags/tag157.xml"/><Relationship Id="rId17" Type="http://schemas.openxmlformats.org/officeDocument/2006/relationships/tags" Target="../tags/tag156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5.xml"/><Relationship Id="rId8" Type="http://schemas.openxmlformats.org/officeDocument/2006/relationships/diagramQuickStyle" Target="../diagrams/quickStyle5.xml"/><Relationship Id="rId7" Type="http://schemas.openxmlformats.org/officeDocument/2006/relationships/diagramLayout" Target="../diagrams/layout5.xml"/><Relationship Id="rId6" Type="http://schemas.openxmlformats.org/officeDocument/2006/relationships/diagramData" Target="../diagrams/data5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1" Type="http://schemas.openxmlformats.org/officeDocument/2006/relationships/slideLayout" Target="../slideLayouts/slideLayout7.xml"/><Relationship Id="rId10" Type="http://schemas.microsoft.com/office/2007/relationships/diagramDrawing" Target="../diagrams/drawing5.xml"/><Relationship Id="rId1" Type="http://schemas.openxmlformats.org/officeDocument/2006/relationships/diagramData" Target="../diagrams/data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image" Target="../media/image28.png"/><Relationship Id="rId7" Type="http://schemas.openxmlformats.org/officeDocument/2006/relationships/tags" Target="../tags/tag165.xml"/><Relationship Id="rId6" Type="http://schemas.openxmlformats.org/officeDocument/2006/relationships/image" Target="../media/image27.png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78.xml"/><Relationship Id="rId20" Type="http://schemas.openxmlformats.org/officeDocument/2006/relationships/tags" Target="../tags/tag177.xml"/><Relationship Id="rId2" Type="http://schemas.openxmlformats.org/officeDocument/2006/relationships/tags" Target="../tags/tag161.xml"/><Relationship Id="rId19" Type="http://schemas.openxmlformats.org/officeDocument/2006/relationships/tags" Target="../tags/tag176.xml"/><Relationship Id="rId18" Type="http://schemas.openxmlformats.org/officeDocument/2006/relationships/tags" Target="../tags/tag175.xml"/><Relationship Id="rId17" Type="http://schemas.openxmlformats.org/officeDocument/2006/relationships/tags" Target="../tags/tag174.xml"/><Relationship Id="rId16" Type="http://schemas.openxmlformats.org/officeDocument/2006/relationships/tags" Target="../tags/tag173.xml"/><Relationship Id="rId15" Type="http://schemas.openxmlformats.org/officeDocument/2006/relationships/tags" Target="../tags/tag172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6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31.jpeg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179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203.xml"/><Relationship Id="rId17" Type="http://schemas.openxmlformats.org/officeDocument/2006/relationships/tags" Target="../tags/tag202.xml"/><Relationship Id="rId16" Type="http://schemas.openxmlformats.org/officeDocument/2006/relationships/tags" Target="../tags/tag201.xml"/><Relationship Id="rId15" Type="http://schemas.openxmlformats.org/officeDocument/2006/relationships/tags" Target="../tags/tag200.xml"/><Relationship Id="rId14" Type="http://schemas.openxmlformats.org/officeDocument/2006/relationships/tags" Target="../tags/tag199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tags" Target="../tags/tag186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2" Type="http://schemas.openxmlformats.org/officeDocument/2006/relationships/slideLayout" Target="../slideLayouts/slideLayout6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tags" Target="../tags/tag205.xml"/><Relationship Id="rId19" Type="http://schemas.openxmlformats.org/officeDocument/2006/relationships/tags" Target="../tags/tag222.xml"/><Relationship Id="rId18" Type="http://schemas.openxmlformats.org/officeDocument/2006/relationships/tags" Target="../tags/tag221.xml"/><Relationship Id="rId17" Type="http://schemas.openxmlformats.org/officeDocument/2006/relationships/tags" Target="../tags/tag220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4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6" Type="http://schemas.openxmlformats.org/officeDocument/2006/relationships/notesSlide" Target="../notesSlides/notesSlide16.xml"/><Relationship Id="rId25" Type="http://schemas.openxmlformats.org/officeDocument/2006/relationships/slideLayout" Target="../slideLayouts/slideLayout6.xml"/><Relationship Id="rId24" Type="http://schemas.openxmlformats.org/officeDocument/2006/relationships/tags" Target="../tags/tag248.xml"/><Relationship Id="rId23" Type="http://schemas.openxmlformats.org/officeDocument/2006/relationships/tags" Target="../tags/tag247.xml"/><Relationship Id="rId22" Type="http://schemas.openxmlformats.org/officeDocument/2006/relationships/tags" Target="../tags/tag246.xml"/><Relationship Id="rId21" Type="http://schemas.openxmlformats.org/officeDocument/2006/relationships/tags" Target="../tags/tag245.xml"/><Relationship Id="rId20" Type="http://schemas.openxmlformats.org/officeDocument/2006/relationships/tags" Target="../tags/tag244.xml"/><Relationship Id="rId2" Type="http://schemas.openxmlformats.org/officeDocument/2006/relationships/tags" Target="../tags/tag226.xml"/><Relationship Id="rId19" Type="http://schemas.openxmlformats.org/officeDocument/2006/relationships/tags" Target="../tags/tag243.xml"/><Relationship Id="rId18" Type="http://schemas.openxmlformats.org/officeDocument/2006/relationships/tags" Target="../tags/tag242.xml"/><Relationship Id="rId17" Type="http://schemas.openxmlformats.org/officeDocument/2006/relationships/tags" Target="../tags/tag241.xml"/><Relationship Id="rId16" Type="http://schemas.openxmlformats.org/officeDocument/2006/relationships/tags" Target="../tags/tag240.xml"/><Relationship Id="rId15" Type="http://schemas.openxmlformats.org/officeDocument/2006/relationships/tags" Target="../tags/tag239.xml"/><Relationship Id="rId14" Type="http://schemas.openxmlformats.org/officeDocument/2006/relationships/tags" Target="../tags/tag238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jpe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279.xml"/><Relationship Id="rId30" Type="http://schemas.openxmlformats.org/officeDocument/2006/relationships/tags" Target="../tags/tag278.xml"/><Relationship Id="rId3" Type="http://schemas.openxmlformats.org/officeDocument/2006/relationships/tags" Target="../tags/tag251.xml"/><Relationship Id="rId29" Type="http://schemas.openxmlformats.org/officeDocument/2006/relationships/tags" Target="../tags/tag277.xml"/><Relationship Id="rId28" Type="http://schemas.openxmlformats.org/officeDocument/2006/relationships/tags" Target="../tags/tag276.xml"/><Relationship Id="rId27" Type="http://schemas.openxmlformats.org/officeDocument/2006/relationships/tags" Target="../tags/tag275.xml"/><Relationship Id="rId26" Type="http://schemas.openxmlformats.org/officeDocument/2006/relationships/tags" Target="../tags/tag274.xml"/><Relationship Id="rId25" Type="http://schemas.openxmlformats.org/officeDocument/2006/relationships/tags" Target="../tags/tag273.xml"/><Relationship Id="rId24" Type="http://schemas.openxmlformats.org/officeDocument/2006/relationships/tags" Target="../tags/tag272.xml"/><Relationship Id="rId23" Type="http://schemas.openxmlformats.org/officeDocument/2006/relationships/tags" Target="../tags/tag271.xml"/><Relationship Id="rId22" Type="http://schemas.openxmlformats.org/officeDocument/2006/relationships/tags" Target="../tags/tag270.xml"/><Relationship Id="rId21" Type="http://schemas.openxmlformats.org/officeDocument/2006/relationships/tags" Target="../tags/tag269.xml"/><Relationship Id="rId20" Type="http://schemas.openxmlformats.org/officeDocument/2006/relationships/tags" Target="../tags/tag268.xml"/><Relationship Id="rId2" Type="http://schemas.openxmlformats.org/officeDocument/2006/relationships/tags" Target="../tags/tag250.xml"/><Relationship Id="rId19" Type="http://schemas.openxmlformats.org/officeDocument/2006/relationships/tags" Target="../tags/tag267.xml"/><Relationship Id="rId18" Type="http://schemas.openxmlformats.org/officeDocument/2006/relationships/tags" Target="../tags/tag266.xml"/><Relationship Id="rId17" Type="http://schemas.openxmlformats.org/officeDocument/2006/relationships/tags" Target="../tags/tag265.xml"/><Relationship Id="rId16" Type="http://schemas.openxmlformats.org/officeDocument/2006/relationships/tags" Target="../tags/tag264.xml"/><Relationship Id="rId15" Type="http://schemas.openxmlformats.org/officeDocument/2006/relationships/tags" Target="../tags/tag263.xml"/><Relationship Id="rId14" Type="http://schemas.openxmlformats.org/officeDocument/2006/relationships/tags" Target="../tags/tag262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tags" Target="../tags/tag2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10.jpeg"/><Relationship Id="rId7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tags" Target="../tags/tag4.xml"/><Relationship Id="rId4" Type="http://schemas.openxmlformats.org/officeDocument/2006/relationships/image" Target="../media/image8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9832" y="2859782"/>
            <a:ext cx="3239690" cy="432048"/>
          </a:xfrm>
        </p:spPr>
        <p:txBody>
          <a:bodyPr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主讲：楠祺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779662"/>
            <a:ext cx="5256584" cy="1080120"/>
          </a:xfrm>
        </p:spPr>
        <p:txBody>
          <a:bodyPr/>
          <a:lstStyle/>
          <a:p>
            <a:pPr algn="dist"/>
            <a:r>
              <a:rPr lang="zh-CN" altLang="en-US" sz="6000" b="1" dirty="0">
                <a:solidFill>
                  <a:schemeClr val="accent1">
                    <a:lumMod val="75000"/>
                  </a:schemeClr>
                </a:solidFill>
              </a:rPr>
              <a:t>高情商沟通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ageTitle"/>
          <p:cNvSpPr txBox="1"/>
          <p:nvPr>
            <p:custDataLst>
              <p:tags r:id="rId1"/>
            </p:custDataLst>
          </p:nvPr>
        </p:nvSpPr>
        <p:spPr>
          <a:xfrm>
            <a:off x="1277635" y="836715"/>
            <a:ext cx="5765978" cy="347137"/>
          </a:xfrm>
          <a:prstGeom prst="rect">
            <a:avLst/>
          </a:prstGeom>
        </p:spPr>
        <p:txBody>
          <a:bodyPr lIns="68571" tIns="34286" rIns="68571" bIns="34286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一起练习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7045360" y="2521630"/>
            <a:ext cx="575821" cy="3875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3437881" y="2927885"/>
            <a:ext cx="575821" cy="465029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1493663" y="1955871"/>
            <a:ext cx="621887" cy="40302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242806" y="2186272"/>
            <a:ext cx="552788" cy="35652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上下箭头 7"/>
          <p:cNvSpPr/>
          <p:nvPr/>
        </p:nvSpPr>
        <p:spPr>
          <a:xfrm>
            <a:off x="6192188" y="2118716"/>
            <a:ext cx="526969" cy="848159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375218" y="2521630"/>
            <a:ext cx="575821" cy="3875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4823906" y="1964980"/>
            <a:ext cx="575821" cy="465029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1703548" y="2909157"/>
            <a:ext cx="621887" cy="40302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5399726" y="2999267"/>
            <a:ext cx="552788" cy="35652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上下箭头 12"/>
          <p:cNvSpPr/>
          <p:nvPr/>
        </p:nvSpPr>
        <p:spPr>
          <a:xfrm>
            <a:off x="4286364" y="2315116"/>
            <a:ext cx="459005" cy="84528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1289378" y="1167594"/>
            <a:ext cx="6219034" cy="524696"/>
          </a:xfrm>
          <a:prstGeom prst="rect">
            <a:avLst/>
          </a:prstGeom>
        </p:spPr>
        <p:txBody>
          <a:bodyPr vert="horz" lIns="68571" tIns="34286" rIns="68571" bIns="34286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baseline="0">
                <a:solidFill>
                  <a:srgbClr val="C00000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1500" dirty="0">
                <a:solidFill>
                  <a:schemeClr val="accent1">
                    <a:lumMod val="75000"/>
                  </a:schemeClr>
                </a:solidFill>
              </a:rPr>
              <a:t>请用</a:t>
            </a:r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zh-CN" altLang="en-US" sz="1500" dirty="0">
                <a:solidFill>
                  <a:schemeClr val="accent1">
                    <a:lumMod val="75000"/>
                  </a:schemeClr>
                </a:solidFill>
              </a:rPr>
              <a:t>秒钟记下所有箭头的位置和方向？</a:t>
            </a:r>
            <a:endParaRPr lang="zh-CN" alt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下箭头 2"/>
          <p:cNvSpPr/>
          <p:nvPr/>
        </p:nvSpPr>
        <p:spPr>
          <a:xfrm>
            <a:off x="1709683" y="2430429"/>
            <a:ext cx="603655" cy="78521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09172" y="2305019"/>
            <a:ext cx="1536086" cy="1024308"/>
            <a:chOff x="5079999" y="2632531"/>
            <a:chExt cx="1034142" cy="858151"/>
          </a:xfrm>
          <a:solidFill>
            <a:schemeClr val="accent1"/>
          </a:solidFill>
        </p:grpSpPr>
        <p:sp>
          <p:nvSpPr>
            <p:cNvPr id="5" name="下箭头 4"/>
            <p:cNvSpPr/>
            <p:nvPr/>
          </p:nvSpPr>
          <p:spPr>
            <a:xfrm>
              <a:off x="5399315" y="3156853"/>
              <a:ext cx="348343" cy="333829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5751284" y="2884718"/>
              <a:ext cx="362857" cy="362857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左箭头 6"/>
            <p:cNvSpPr/>
            <p:nvPr/>
          </p:nvSpPr>
          <p:spPr>
            <a:xfrm>
              <a:off x="5079999" y="2895594"/>
              <a:ext cx="362857" cy="435429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上箭头 7"/>
            <p:cNvSpPr/>
            <p:nvPr/>
          </p:nvSpPr>
          <p:spPr>
            <a:xfrm>
              <a:off x="5377543" y="2632531"/>
              <a:ext cx="391886" cy="37737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05199" y="2263351"/>
            <a:ext cx="1563033" cy="1118495"/>
            <a:chOff x="6596744" y="2594432"/>
            <a:chExt cx="1052284" cy="937060"/>
          </a:xfrm>
          <a:solidFill>
            <a:schemeClr val="accent1"/>
          </a:solidFill>
        </p:grpSpPr>
        <p:sp>
          <p:nvSpPr>
            <p:cNvPr id="10" name="右箭头 9"/>
            <p:cNvSpPr/>
            <p:nvPr/>
          </p:nvSpPr>
          <p:spPr>
            <a:xfrm>
              <a:off x="7286171" y="2930063"/>
              <a:ext cx="362857" cy="362857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6596744" y="2888338"/>
              <a:ext cx="362857" cy="435429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6926942" y="2594432"/>
              <a:ext cx="391886" cy="37737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6937828" y="3197663"/>
              <a:ext cx="348343" cy="333829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上下箭头 13"/>
          <p:cNvSpPr/>
          <p:nvPr/>
        </p:nvSpPr>
        <p:spPr>
          <a:xfrm>
            <a:off x="4703392" y="2447964"/>
            <a:ext cx="603655" cy="831568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485316" y="1323318"/>
            <a:ext cx="6219034" cy="262348"/>
          </a:xfrm>
          <a:prstGeom prst="rect">
            <a:avLst/>
          </a:prstGeom>
        </p:spPr>
        <p:txBody>
          <a:bodyPr vert="horz" lIns="68571" tIns="34286" rIns="68571" bIns="34286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baseline="0">
                <a:solidFill>
                  <a:srgbClr val="C00000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1500" dirty="0">
                <a:solidFill>
                  <a:schemeClr val="accent1">
                    <a:lumMod val="75000"/>
                  </a:schemeClr>
                </a:solidFill>
              </a:rPr>
              <a:t>请用</a:t>
            </a:r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zh-CN" altLang="en-US" sz="1500" dirty="0">
                <a:solidFill>
                  <a:schemeClr val="accent1">
                    <a:lumMod val="75000"/>
                  </a:schemeClr>
                </a:solidFill>
              </a:rPr>
              <a:t>秒钟记下所有箭头的位置和方向？</a:t>
            </a:r>
            <a:endParaRPr lang="zh-CN" alt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MH_PageTitle"/>
          <p:cNvSpPr txBox="1"/>
          <p:nvPr>
            <p:custDataLst>
              <p:tags r:id="rId1"/>
            </p:custDataLst>
          </p:nvPr>
        </p:nvSpPr>
        <p:spPr>
          <a:xfrm>
            <a:off x="1277635" y="836715"/>
            <a:ext cx="5765978" cy="347137"/>
          </a:xfrm>
          <a:prstGeom prst="rect">
            <a:avLst/>
          </a:prstGeom>
        </p:spPr>
        <p:txBody>
          <a:bodyPr lIns="68571" tIns="34286" rIns="68571" bIns="34286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一起练习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108"/>
            <a:ext cx="9144000" cy="6240830"/>
          </a:xfrm>
          <a:prstGeom prst="rect">
            <a:avLst/>
          </a:prstGeom>
        </p:spPr>
      </p:pic>
      <p:sp>
        <p:nvSpPr>
          <p:cNvPr id="4" name="MH_SubTitle_1"/>
          <p:cNvSpPr txBox="1"/>
          <p:nvPr>
            <p:custDataLst>
              <p:tags r:id="rId2"/>
            </p:custDataLst>
          </p:nvPr>
        </p:nvSpPr>
        <p:spPr>
          <a:xfrm>
            <a:off x="2843808" y="-308570"/>
            <a:ext cx="6174686" cy="1626309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/>
          <a:p>
            <a:pPr algn="dist">
              <a:defRPr/>
            </a:pP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高情商沟通的价值：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dist"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三赢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的情况下，拿到自己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愉快的结果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ageTitl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74031" y="1071568"/>
            <a:ext cx="5614988" cy="41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6" rIns="68571" bIns="3428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700" b="1" dirty="0" smtClean="0">
                <a:solidFill>
                  <a:schemeClr val="accent1"/>
                </a:solidFill>
                <a:latin typeface="+mj-lt"/>
                <a:ea typeface="+mj-ea"/>
              </a:rPr>
              <a:t>三赢的愉快的原因</a:t>
            </a:r>
            <a:endParaRPr lang="zh-CN" altLang="en-US" sz="2700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4" name="MH_Desc_1"/>
          <p:cNvSpPr txBox="1"/>
          <p:nvPr>
            <p:custDataLst>
              <p:tags r:id="rId2"/>
            </p:custDataLst>
          </p:nvPr>
        </p:nvSpPr>
        <p:spPr>
          <a:xfrm>
            <a:off x="2105026" y="1599643"/>
            <a:ext cx="4953000" cy="539354"/>
          </a:xfrm>
          <a:prstGeom prst="rect">
            <a:avLst/>
          </a:prstGeom>
          <a:noFill/>
        </p:spPr>
        <p:txBody>
          <a:bodyPr lIns="68571" tIns="34286" rIns="68571" bIns="34286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350" dirty="0">
                <a:solidFill>
                  <a:schemeClr val="accent1"/>
                </a:solidFill>
              </a:rPr>
              <a:t>从内改变，用高情商沟通创造更多的可能性！</a:t>
            </a:r>
            <a:endParaRPr lang="zh-CN" altLang="en-US" sz="1350" dirty="0">
              <a:solidFill>
                <a:schemeClr val="accent1"/>
              </a:solidFill>
            </a:endParaRPr>
          </a:p>
        </p:txBody>
      </p:sp>
      <p:sp>
        <p:nvSpPr>
          <p:cNvPr id="5" name="MH_SubTitle_1"/>
          <p:cNvSpPr/>
          <p:nvPr>
            <p:custDataLst>
              <p:tags r:id="rId3"/>
            </p:custDataLst>
          </p:nvPr>
        </p:nvSpPr>
        <p:spPr>
          <a:xfrm>
            <a:off x="1259632" y="2147588"/>
            <a:ext cx="2160240" cy="1864322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107986" anchor="b">
            <a:normAutofit/>
          </a:bodyPr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多维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MH_Picture_1"/>
          <p:cNvSpPr/>
          <p:nvPr>
            <p:custDataLst>
              <p:tags r:id="rId4"/>
            </p:custDataLst>
          </p:nvPr>
        </p:nvSpPr>
        <p:spPr>
          <a:xfrm>
            <a:off x="1339410" y="2220808"/>
            <a:ext cx="1967259" cy="1396979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7" name="MH_SubTitle_2"/>
          <p:cNvSpPr/>
          <p:nvPr>
            <p:custDataLst>
              <p:tags r:id="rId6"/>
            </p:custDataLst>
          </p:nvPr>
        </p:nvSpPr>
        <p:spPr>
          <a:xfrm>
            <a:off x="3563888" y="2147591"/>
            <a:ext cx="2160240" cy="1864322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107986" anchor="b">
            <a:normAutofit/>
          </a:bodyPr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简单清晰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MH_Picture_2"/>
          <p:cNvSpPr/>
          <p:nvPr>
            <p:custDataLst>
              <p:tags r:id="rId7"/>
            </p:custDataLst>
          </p:nvPr>
        </p:nvSpPr>
        <p:spPr>
          <a:xfrm>
            <a:off x="3643669" y="2220811"/>
            <a:ext cx="1967259" cy="1396979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9" name="MH_SubTitle_3"/>
          <p:cNvSpPr/>
          <p:nvPr>
            <p:custDataLst>
              <p:tags r:id="rId9"/>
            </p:custDataLst>
          </p:nvPr>
        </p:nvSpPr>
        <p:spPr>
          <a:xfrm>
            <a:off x="5796137" y="2147591"/>
            <a:ext cx="2158799" cy="1864322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107986" anchor="b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accent1"/>
                </a:solidFill>
              </a:rPr>
              <a:t>高效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MH_Picture_3"/>
          <p:cNvSpPr/>
          <p:nvPr>
            <p:custDataLst>
              <p:tags r:id="rId10"/>
            </p:custDataLst>
          </p:nvPr>
        </p:nvSpPr>
        <p:spPr>
          <a:xfrm>
            <a:off x="5874723" y="2220811"/>
            <a:ext cx="1967259" cy="1396979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>
            <p:custDataLst>
              <p:tags r:id="rId1"/>
            </p:custDataLst>
          </p:nvPr>
        </p:nvSpPr>
        <p:spPr>
          <a:xfrm>
            <a:off x="1549457" y="856638"/>
            <a:ext cx="5926412" cy="449245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defTabSz="685165">
              <a:defRPr/>
            </a:pPr>
            <a:r>
              <a:rPr lang="zh-CN" altLang="en-US" sz="3000" dirty="0">
                <a:solidFill>
                  <a:schemeClr val="bg1"/>
                </a:solidFill>
              </a:rPr>
              <a:t>目录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413836" y="959063"/>
            <a:ext cx="74661" cy="27961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6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4352615" y="1760901"/>
            <a:ext cx="320107" cy="2400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en-US" altLang="zh-CN" sz="3600" kern="0" dirty="0">
                <a:latin typeface="Calibri" panose="020F0502020204030204"/>
                <a:ea typeface="宋体" panose="02010600030101010101" pitchFamily="2" charset="-122"/>
              </a:rPr>
              <a:t>1</a:t>
            </a:r>
            <a:endParaRPr lang="zh-CN" altLang="en-US" sz="36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352614" y="3255524"/>
            <a:ext cx="371206" cy="354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en-US" altLang="zh-CN" sz="2800" kern="0" dirty="0">
                <a:latin typeface="Calibri" panose="020F0502020204030204"/>
                <a:ea typeface="宋体" panose="02010600030101010101" pitchFamily="2" charset="-122"/>
              </a:rPr>
              <a:t>4</a:t>
            </a:r>
            <a:endParaRPr lang="zh-CN" altLang="en-US" sz="28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4352614" y="2148012"/>
            <a:ext cx="413498" cy="43779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en-US" altLang="zh-CN" sz="3600" kern="0" dirty="0">
                <a:latin typeface="Calibri" panose="020F0502020204030204"/>
                <a:ea typeface="宋体" panose="02010600030101010101" pitchFamily="2" charset="-122"/>
              </a:rPr>
              <a:t>2</a:t>
            </a:r>
            <a:endParaRPr lang="zh-CN" altLang="en-US" sz="36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4352615" y="2757316"/>
            <a:ext cx="320107" cy="24008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en-US" altLang="zh-CN" sz="2800" kern="0" dirty="0">
                <a:latin typeface="Calibri" panose="020F0502020204030204"/>
                <a:ea typeface="宋体" panose="02010600030101010101" pitchFamily="2" charset="-122"/>
              </a:rPr>
              <a:t>3</a:t>
            </a:r>
            <a:endParaRPr lang="zh-CN" altLang="en-US" sz="28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2302522" y="3054169"/>
            <a:ext cx="153168" cy="10919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 rot="21021193">
            <a:off x="3369944" y="2960333"/>
            <a:ext cx="110847" cy="8313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 rot="900000">
            <a:off x="3572938" y="3005309"/>
            <a:ext cx="86170" cy="7046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 rot="1632393">
            <a:off x="1401046" y="3034261"/>
            <a:ext cx="86519" cy="6488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 rot="19632393">
            <a:off x="3108858" y="2976788"/>
            <a:ext cx="86618" cy="6496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1253459" y="2912902"/>
            <a:ext cx="47814" cy="35861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9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 rot="20673998">
            <a:off x="4046290" y="3024103"/>
            <a:ext cx="131895" cy="12598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60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>
            <p:custDataLst>
              <p:tags r:id="rId14"/>
            </p:custDataLst>
          </p:nvPr>
        </p:nvSpPr>
        <p:spPr>
          <a:xfrm>
            <a:off x="3336299" y="3094517"/>
            <a:ext cx="47814" cy="35861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>
          <a:xfrm rot="762483">
            <a:off x="1760139" y="3027052"/>
            <a:ext cx="105749" cy="7931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 rot="18900000">
            <a:off x="3838616" y="2933402"/>
            <a:ext cx="49606" cy="4056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60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 rot="900000">
            <a:off x="2328454" y="3005038"/>
            <a:ext cx="68444" cy="559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>
            <p:custDataLst>
              <p:tags r:id="rId18"/>
            </p:custDataLst>
          </p:nvPr>
        </p:nvSpPr>
        <p:spPr>
          <a:xfrm rot="1800000">
            <a:off x="1725887" y="2921949"/>
            <a:ext cx="47814" cy="3586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49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>
          <a:xfrm rot="20171873">
            <a:off x="1371291" y="2240250"/>
            <a:ext cx="557504" cy="4166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高</a:t>
            </a:r>
            <a:endParaRPr lang="zh-CN" altLang="en-US" sz="2400" kern="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>
            <p:custDataLst>
              <p:tags r:id="rId20"/>
            </p:custDataLst>
          </p:nvPr>
        </p:nvSpPr>
        <p:spPr>
          <a:xfrm rot="1103009">
            <a:off x="3579202" y="2219781"/>
            <a:ext cx="573402" cy="430052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latin typeface="Calibri" panose="020F0502020204030204"/>
                <a:ea typeface="宋体" panose="02010600030101010101" pitchFamily="2" charset="-122"/>
              </a:rPr>
              <a:t>通</a:t>
            </a:r>
            <a:endParaRPr lang="zh-CN" altLang="en-US" sz="24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>
            <p:custDataLst>
              <p:tags r:id="rId21"/>
            </p:custDataLst>
          </p:nvPr>
        </p:nvSpPr>
        <p:spPr>
          <a:xfrm rot="815850">
            <a:off x="1929255" y="2186967"/>
            <a:ext cx="563409" cy="42255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情</a:t>
            </a:r>
            <a:endParaRPr lang="zh-CN" altLang="en-US" sz="2400" kern="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>
          <a:xfrm rot="20015560">
            <a:off x="3034804" y="2236104"/>
            <a:ext cx="536170" cy="402128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沟</a:t>
            </a:r>
            <a:endParaRPr lang="zh-CN" altLang="en-US" sz="2400" kern="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23"/>
            </p:custDataLst>
          </p:nvPr>
        </p:nvSpPr>
        <p:spPr>
          <a:xfrm>
            <a:off x="1526914" y="3004883"/>
            <a:ext cx="168359" cy="14035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椭圆 26"/>
          <p:cNvSpPr/>
          <p:nvPr>
            <p:custDataLst>
              <p:tags r:id="rId24"/>
            </p:custDataLst>
          </p:nvPr>
        </p:nvSpPr>
        <p:spPr>
          <a:xfrm>
            <a:off x="1907399" y="2926198"/>
            <a:ext cx="168359" cy="14035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25"/>
            </p:custDataLst>
          </p:nvPr>
        </p:nvSpPr>
        <p:spPr>
          <a:xfrm>
            <a:off x="2730645" y="2830068"/>
            <a:ext cx="200438" cy="17622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9" name="椭圆 28"/>
          <p:cNvSpPr/>
          <p:nvPr>
            <p:custDataLst>
              <p:tags r:id="rId26"/>
            </p:custDataLst>
          </p:nvPr>
        </p:nvSpPr>
        <p:spPr>
          <a:xfrm>
            <a:off x="3585621" y="3080181"/>
            <a:ext cx="168359" cy="14035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0" name="文本框 32"/>
          <p:cNvSpPr txBox="1"/>
          <p:nvPr>
            <p:custDataLst>
              <p:tags r:id="rId27"/>
            </p:custDataLst>
          </p:nvPr>
        </p:nvSpPr>
        <p:spPr>
          <a:xfrm>
            <a:off x="4867006" y="1785926"/>
            <a:ext cx="2292935" cy="225236"/>
          </a:xfrm>
          <a:prstGeom prst="rect">
            <a:avLst/>
          </a:prstGeom>
          <a:noFill/>
        </p:spPr>
        <p:txBody>
          <a:bodyPr wrap="square" lIns="68571" tIns="34286" rIns="68571" bIns="34286" rtlCol="0" anchor="ctr" anchorCtr="0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高情商卓越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思维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3"/>
          <p:cNvSpPr txBox="1"/>
          <p:nvPr>
            <p:custDataLst>
              <p:tags r:id="rId28"/>
            </p:custDataLst>
          </p:nvPr>
        </p:nvSpPr>
        <p:spPr>
          <a:xfrm>
            <a:off x="4912939" y="2192882"/>
            <a:ext cx="2961896" cy="410726"/>
          </a:xfrm>
          <a:prstGeom prst="rect">
            <a:avLst/>
          </a:prstGeom>
          <a:noFill/>
        </p:spPr>
        <p:txBody>
          <a:bodyPr wrap="square" lIns="68571" tIns="34286" rIns="68571" bIns="34286" rtlCol="0" anchor="ctr" anchorCtr="0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高情商领袖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魅力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5"/>
          <p:cNvSpPr txBox="1"/>
          <p:nvPr>
            <p:custDataLst>
              <p:tags r:id="rId29"/>
            </p:custDataLst>
          </p:nvPr>
        </p:nvSpPr>
        <p:spPr>
          <a:xfrm>
            <a:off x="4904745" y="2678423"/>
            <a:ext cx="2557232" cy="387921"/>
          </a:xfrm>
          <a:prstGeom prst="rect">
            <a:avLst/>
          </a:prstGeom>
          <a:noFill/>
        </p:spPr>
        <p:txBody>
          <a:bodyPr wrap="square" lIns="68571" tIns="34286" rIns="68571" bIns="34286" rtlCol="0" anchor="ctr" anchorCtr="0"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高情商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64"/>
          <p:cNvSpPr txBox="1"/>
          <p:nvPr>
            <p:custDataLst>
              <p:tags r:id="rId30"/>
            </p:custDataLst>
          </p:nvPr>
        </p:nvSpPr>
        <p:spPr>
          <a:xfrm>
            <a:off x="4912939" y="3277447"/>
            <a:ext cx="2658962" cy="332650"/>
          </a:xfrm>
          <a:prstGeom prst="rect">
            <a:avLst/>
          </a:prstGeom>
          <a:noFill/>
        </p:spPr>
        <p:txBody>
          <a:bodyPr wrap="square" lIns="68571" tIns="34286" rIns="68571" bIns="34286" rtlCol="0" anchor="ctr" anchorCtr="0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高情商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31"/>
            </p:custDataLst>
          </p:nvPr>
        </p:nvSpPr>
        <p:spPr>
          <a:xfrm rot="21445374">
            <a:off x="2492983" y="2296171"/>
            <a:ext cx="563409" cy="42255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商</a:t>
            </a:r>
            <a:endParaRPr lang="zh-CN" altLang="en-US" sz="2400" kern="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1779662"/>
            <a:ext cx="6552728" cy="1425561"/>
          </a:xfrm>
        </p:spPr>
        <p:txBody>
          <a:bodyPr>
            <a:normAutofit fontScale="90000"/>
          </a:bodyPr>
          <a:lstStyle/>
          <a:p>
            <a:pPr algn="dist">
              <a:lnSpc>
                <a:spcPct val="150000"/>
              </a:lnSpc>
            </a:pPr>
            <a:br>
              <a:rPr lang="en-US" altLang="zh-CN" sz="1200" dirty="0"/>
            </a:br>
            <a:r>
              <a:rPr lang="zh-CN" altLang="en-US" sz="6700" b="1" dirty="0"/>
              <a:t>高情商卓越思维</a:t>
            </a:r>
            <a:br>
              <a:rPr lang="en-US" altLang="zh-CN" dirty="0" smtClean="0"/>
            </a:br>
            <a:r>
              <a:rPr lang="zh-CN" altLang="en-US" sz="1200" dirty="0"/>
              <a:t>高情商沟通</a:t>
            </a:r>
            <a:r>
              <a:rPr lang="zh-CN" altLang="en-US" sz="1050" dirty="0"/>
              <a:t>一单元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043608" y="771550"/>
          <a:ext cx="720080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3038727" y="2964083"/>
            <a:ext cx="3090556" cy="0"/>
          </a:xfrm>
          <a:prstGeom prst="line">
            <a:avLst/>
          </a:prstGeom>
          <a:noFill/>
          <a:ln w="3175">
            <a:solidFill>
              <a:srgbClr val="BCBCBC"/>
            </a:solidFill>
            <a:prstDash val="sysDash"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1050" b="1">
              <a:latin typeface="+mj-ea"/>
              <a:ea typeface="+mj-ea"/>
            </a:endParaRPr>
          </a:p>
        </p:txBody>
      </p:sp>
      <p:sp>
        <p:nvSpPr>
          <p:cNvPr id="7" name="MH_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44597" y="2451972"/>
            <a:ext cx="1055781" cy="1016798"/>
          </a:xfrm>
          <a:prstGeom prst="ellipse">
            <a:avLst/>
          </a:prstGeom>
          <a:solidFill>
            <a:schemeClr val="accent2"/>
          </a:solidFill>
          <a:ln w="63500" cmpd="dbl">
            <a:solidFill>
              <a:srgbClr val="FFFFFF"/>
            </a:solidFill>
            <a:round/>
          </a:ln>
        </p:spPr>
        <p:txBody>
          <a:bodyPr lIns="0" tIns="0" rIns="0" bIns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 smtClean="0">
                <a:solidFill>
                  <a:srgbClr val="FFFFFF"/>
                </a:solidFill>
                <a:latin typeface="+mj-ea"/>
                <a:ea typeface="+mj-ea"/>
              </a:rPr>
              <a:t>完美</a:t>
            </a:r>
            <a:endParaRPr lang="en-US" altLang="zh-CN" sz="1800" b="1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j-ea"/>
                <a:ea typeface="+mj-ea"/>
              </a:rPr>
              <a:t>卓越</a:t>
            </a:r>
            <a:endParaRPr lang="zh-CN" altLang="en-US" sz="18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8" name="MH_Other_2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10800000" flipH="1" flipV="1">
            <a:off x="5480459" y="1485273"/>
            <a:ext cx="1920" cy="2946487"/>
          </a:xfrm>
          <a:prstGeom prst="bentConnector3">
            <a:avLst>
              <a:gd name="adj1" fmla="val -13200005"/>
            </a:avLst>
          </a:prstGeom>
          <a:noFill/>
          <a:ln w="3175">
            <a:solidFill>
              <a:srgbClr val="BCBCBC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MH_Other_3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10800000" flipV="1">
            <a:off x="5835586" y="2147676"/>
            <a:ext cx="13437" cy="1597561"/>
          </a:xfrm>
          <a:prstGeom prst="bentConnector3">
            <a:avLst>
              <a:gd name="adj1" fmla="val 1420000"/>
            </a:avLst>
          </a:prstGeom>
          <a:noFill/>
          <a:ln w="3175">
            <a:solidFill>
              <a:srgbClr val="BCBCBC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MH_Other_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20952" y="1372090"/>
            <a:ext cx="230352" cy="220802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MH_Other_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97193" y="2028925"/>
            <a:ext cx="230352" cy="222656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MH_Other_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06791" y="3626485"/>
            <a:ext cx="230352" cy="222656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MH_Other_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4389" y="4324142"/>
            <a:ext cx="232273" cy="222656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MH_Other_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96832" y="2850899"/>
            <a:ext cx="230352" cy="222656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MH_SubTitle_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20409" y="1275606"/>
            <a:ext cx="2823732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、欣赏自己的长处、优点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MH_SubTitle_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88973" y="1925020"/>
            <a:ext cx="2823732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、与自己过去比较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MH_SubTitle_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84772" y="2761838"/>
            <a:ext cx="2823732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、过程与结果同样重要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MH_SubTitle_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17766" y="3530002"/>
            <a:ext cx="2823734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、从过去学习，活在当下，创造未来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MH_SubTitle_1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39605" y="4223946"/>
            <a:ext cx="2823732" cy="43603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、在因：主动、负责任、积极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" name="MH_Other_9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rot="10800000" flipV="1">
            <a:off x="3626124" y="1485273"/>
            <a:ext cx="1920" cy="2946487"/>
          </a:xfrm>
          <a:prstGeom prst="bentConnector3">
            <a:avLst>
              <a:gd name="adj1" fmla="val -13200005"/>
            </a:avLst>
          </a:prstGeom>
          <a:noFill/>
          <a:ln w="3175">
            <a:solidFill>
              <a:srgbClr val="BCBCBC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MH_Other_10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 rot="10800000" flipH="1" flipV="1">
            <a:off x="3259481" y="2147676"/>
            <a:ext cx="13437" cy="1597561"/>
          </a:xfrm>
          <a:prstGeom prst="bentConnector3">
            <a:avLst>
              <a:gd name="adj1" fmla="val 1420000"/>
            </a:avLst>
          </a:prstGeom>
          <a:noFill/>
          <a:ln w="3175">
            <a:solidFill>
              <a:srgbClr val="BCBCBC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MH_Other_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>
            <a:off x="3457200" y="1372090"/>
            <a:ext cx="230352" cy="220802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MH_Other_1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>
            <a:off x="3080957" y="2028925"/>
            <a:ext cx="230352" cy="222656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MH_Other_1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3071361" y="3626485"/>
            <a:ext cx="230352" cy="222656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MH_Other_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>
            <a:off x="3441842" y="4324142"/>
            <a:ext cx="232273" cy="222656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MH_Other_1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flipH="1">
            <a:off x="2881319" y="2850899"/>
            <a:ext cx="230352" cy="222656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>
            <a:off x="564362" y="1275606"/>
            <a:ext cx="2823732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、以别人标准来要求自己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MH_SubTitle_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 flipH="1">
            <a:off x="195798" y="1925020"/>
            <a:ext cx="2823732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、与别人比较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 flipH="1">
            <a:off x="0" y="2761838"/>
            <a:ext cx="2823732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、以成败论英雄，重视结果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MH_SubTitle_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 flipH="1">
            <a:off x="167004" y="3530002"/>
            <a:ext cx="2823734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、未来焦虑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MH_SubTitle_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 flipH="1">
            <a:off x="545166" y="4223948"/>
            <a:ext cx="2823732" cy="3896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、在果，被动，抱怨，指责</a:t>
            </a:r>
            <a:endParaRPr lang="zh-CN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MH_PageTitle"/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416287" y="325843"/>
            <a:ext cx="8164286" cy="52469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从完美到卓越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385542" y="1653594"/>
            <a:ext cx="2032112" cy="1450585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MH_Other_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377207" y="2815694"/>
            <a:ext cx="2044520" cy="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476029" y="2589698"/>
            <a:ext cx="1927336" cy="145619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54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164335" y="1509578"/>
            <a:ext cx="4224089" cy="7608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重复旧的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方法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，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只能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得到旧的结果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8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164335" y="2595428"/>
            <a:ext cx="4224089" cy="7608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凡事必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有四种方法以上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9" name="MH_SubTitle_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164335" y="3681279"/>
            <a:ext cx="4224089" cy="7626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有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效果比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有道理重要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10" name="MH_Other_4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403648" y="2096685"/>
            <a:ext cx="1427559" cy="1427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defRPr/>
            </a:pP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1" name="MH_Title_1"/>
          <p:cNvSpPr/>
          <p:nvPr>
            <p:custDataLst>
              <p:tags r:id="rId8"/>
            </p:custDataLst>
          </p:nvPr>
        </p:nvSpPr>
        <p:spPr>
          <a:xfrm>
            <a:off x="1563191" y="2256229"/>
            <a:ext cx="1109663" cy="1109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500" dirty="0" smtClean="0">
                <a:solidFill>
                  <a:srgbClr val="FFFFFF"/>
                </a:solidFill>
              </a:rPr>
              <a:t>卓越思维</a:t>
            </a:r>
            <a:endParaRPr lang="zh-TW" altLang="en-US" sz="1500" dirty="0">
              <a:solidFill>
                <a:srgbClr val="FFFFFF"/>
              </a:solidFill>
            </a:endParaRPr>
          </a:p>
        </p:txBody>
      </p:sp>
      <p:sp>
        <p:nvSpPr>
          <p:cNvPr id="12" name="MH_PageTitle"/>
          <p:cNvSpPr txBox="1"/>
          <p:nvPr>
            <p:custDataLst>
              <p:tags r:id="rId9"/>
            </p:custDataLst>
          </p:nvPr>
        </p:nvSpPr>
        <p:spPr>
          <a:xfrm>
            <a:off x="1000457" y="507464"/>
            <a:ext cx="5765978" cy="347137"/>
          </a:xfrm>
          <a:prstGeom prst="rect">
            <a:avLst/>
          </a:prstGeom>
        </p:spPr>
        <p:txBody>
          <a:bodyPr lIns="68571" tIns="34286" rIns="68571" bIns="34286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100" dirty="0" smtClean="0">
                <a:solidFill>
                  <a:schemeClr val="accent1">
                    <a:lumMod val="75000"/>
                  </a:schemeClr>
                </a:solidFill>
              </a:rPr>
              <a:t>高情商的</a:t>
            </a:r>
            <a:r>
              <a:rPr lang="zh-CN" altLang="en-US" sz="2100" dirty="0">
                <a:solidFill>
                  <a:schemeClr val="accent1">
                    <a:lumMod val="75000"/>
                  </a:schemeClr>
                </a:solidFill>
              </a:rPr>
              <a:t>三</a:t>
            </a:r>
            <a:r>
              <a:rPr lang="zh-CN" altLang="en-US" sz="2100" dirty="0" smtClean="0">
                <a:solidFill>
                  <a:schemeClr val="accent1">
                    <a:lumMod val="75000"/>
                  </a:schemeClr>
                </a:solidFill>
              </a:rPr>
              <a:t>个卓越思维：</a:t>
            </a:r>
            <a:r>
              <a:rPr lang="en-US" altLang="zh-CN" sz="2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3400" y="1707655"/>
            <a:ext cx="3501008" cy="159321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" dirty="0">
                <a:solidFill>
                  <a:schemeClr val="accent1">
                    <a:lumMod val="75000"/>
                  </a:schemeClr>
                </a:solidFill>
              </a:rPr>
              <a:t>Hi</a:t>
            </a:r>
            <a:r>
              <a:rPr lang="zh-CN" altLang="en-US" sz="2700" dirty="0">
                <a:solidFill>
                  <a:schemeClr val="accent1">
                    <a:lumMod val="75000"/>
                  </a:schemeClr>
                </a:solidFill>
              </a:rPr>
              <a:t>！</a:t>
            </a:r>
            <a:br>
              <a:rPr lang="en-US" altLang="zh-CN" sz="27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2700" dirty="0">
                <a:solidFill>
                  <a:schemeClr val="accent1">
                    <a:lumMod val="75000"/>
                  </a:schemeClr>
                </a:solidFill>
              </a:rPr>
              <a:t>请给我三个赞美词</a:t>
            </a:r>
            <a:endParaRPr lang="zh-CN" altLang="en-US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75606"/>
            <a:ext cx="3786968" cy="266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67494"/>
            <a:ext cx="9144000" cy="4752528"/>
            <a:chOff x="1143004" y="821806"/>
            <a:chExt cx="6847202" cy="3370128"/>
          </a:xfrm>
        </p:grpSpPr>
        <p:sp>
          <p:nvSpPr>
            <p:cNvPr id="3074" name="MH_Other_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43004" y="1491632"/>
              <a:ext cx="155282" cy="270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4" tIns="34287" rIns="68574" bIns="34287" anchor="ctr"/>
            <a:lstStyle/>
            <a:p>
              <a:pPr algn="ctr" eaLnBrk="1" hangingPunct="1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75" name="MH_Picture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265865" y="1491632"/>
              <a:ext cx="4412737" cy="270029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4" tIns="34287" rIns="68574" bIns="34287" anchor="ctr"/>
            <a:lstStyle/>
            <a:p>
              <a:pPr algn="ctr" eaLnBrk="1" hangingPunct="1"/>
              <a:endParaRPr lang="zh-CN" altLang="en-US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76" name="MH_Text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436096" y="1491635"/>
              <a:ext cx="2554110" cy="270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7990" tIns="34287" rIns="107990" bIns="34287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450"/>
                </a:spcBef>
                <a:spcAft>
                  <a:spcPts val="450"/>
                </a:spcAft>
                <a:buClr>
                  <a:srgbClr val="09BCED"/>
                </a:buClr>
                <a:buSzPct val="80000"/>
                <a:defRPr/>
              </a:pP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+mn-ea"/>
                </a:rPr>
                <a:t>在团队管理过程中，有哪些问题至今无法解决的？</a:t>
              </a:r>
              <a:endParaRPr lang="en-US" altLang="zh-CN" sz="1200" dirty="0">
                <a:solidFill>
                  <a:schemeClr val="bg2"/>
                </a:solidFill>
                <a:latin typeface="+mn-lt"/>
                <a:ea typeface="+mn-ea"/>
              </a:endParaRPr>
            </a:p>
            <a:p>
              <a:pPr algn="ctr">
                <a:lnSpc>
                  <a:spcPct val="150000"/>
                </a:lnSpc>
                <a:spcBef>
                  <a:spcPts val="450"/>
                </a:spcBef>
                <a:spcAft>
                  <a:spcPts val="450"/>
                </a:spcAft>
                <a:buClr>
                  <a:srgbClr val="09BCED"/>
                </a:buClr>
                <a:buSzPct val="80000"/>
                <a:defRPr/>
              </a:pPr>
              <a:r>
                <a:rPr lang="zh-CN" altLang="en-US" sz="1350" b="1" dirty="0" smtClean="0">
                  <a:solidFill>
                    <a:schemeClr val="bg2"/>
                  </a:solidFill>
                  <a:latin typeface="+mn-lt"/>
                  <a:ea typeface="+mn-ea"/>
                </a:rPr>
                <a:t>聚焦目标，从</a:t>
              </a:r>
              <a:r>
                <a:rPr lang="zh-CN" altLang="en-US" sz="1350" b="1" dirty="0">
                  <a:solidFill>
                    <a:schemeClr val="bg2"/>
                  </a:solidFill>
                  <a:latin typeface="+mn-lt"/>
                  <a:ea typeface="+mn-ea"/>
                </a:rPr>
                <a:t>过去中学习，获得新的</a:t>
              </a:r>
              <a:r>
                <a:rPr lang="zh-CN" altLang="en-US" sz="1350" b="1" dirty="0" smtClean="0">
                  <a:solidFill>
                    <a:schemeClr val="bg2"/>
                  </a:solidFill>
                  <a:latin typeface="+mn-lt"/>
                  <a:ea typeface="+mn-ea"/>
                </a:rPr>
                <a:t>方法</a:t>
              </a:r>
              <a:endParaRPr lang="en-US" altLang="zh-CN" sz="1350" b="1" dirty="0" smtClean="0">
                <a:solidFill>
                  <a:schemeClr val="bg2"/>
                </a:solidFill>
                <a:latin typeface="+mn-lt"/>
                <a:ea typeface="+mn-ea"/>
              </a:endParaRPr>
            </a:p>
            <a:p>
              <a:pPr algn="ctr">
                <a:lnSpc>
                  <a:spcPct val="150000"/>
                </a:lnSpc>
                <a:spcBef>
                  <a:spcPts val="450"/>
                </a:spcBef>
                <a:spcAft>
                  <a:spcPts val="450"/>
                </a:spcAft>
                <a:buClr>
                  <a:srgbClr val="09BCED"/>
                </a:buClr>
                <a:buSzPct val="80000"/>
                <a:defRPr/>
              </a:pPr>
              <a:r>
                <a:rPr lang="zh-CN" altLang="en-US" sz="1200" b="1" dirty="0" smtClean="0">
                  <a:solidFill>
                    <a:schemeClr val="bg2"/>
                  </a:solidFill>
                  <a:latin typeface="+mn-lt"/>
                  <a:ea typeface="+mn-ea"/>
                </a:rPr>
                <a:t>练习：共同时限完成进度</a:t>
              </a:r>
              <a:endParaRPr lang="en-US" altLang="zh-CN" sz="1200" b="1" dirty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sp>
          <p:nvSpPr>
            <p:cNvPr id="9" name="MH_SubTitle_1"/>
            <p:cNvSpPr txBox="1"/>
            <p:nvPr>
              <p:custDataLst>
                <p:tags r:id="rId5"/>
              </p:custDataLst>
            </p:nvPr>
          </p:nvSpPr>
          <p:spPr>
            <a:xfrm>
              <a:off x="1331640" y="821806"/>
              <a:ext cx="6408712" cy="664369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050" b="1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</a:rPr>
                <a:t>高情商的三个卓越思维</a:t>
              </a:r>
              <a:r>
                <a:rPr lang="en-US" altLang="zh-CN" sz="105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</a:rPr>
                <a:t>1</a:t>
              </a:r>
              <a:r>
                <a:rPr lang="zh-CN" altLang="en-US" sz="1050" b="1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</a:rPr>
                <a:t>：</a:t>
              </a:r>
              <a:endParaRPr lang="en-US" altLang="zh-CN" sz="105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</a:rPr>
                <a:t>重复旧的方法，只能得到旧的结果！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endParaRPr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icture_1"/>
          <p:cNvSpPr/>
          <p:nvPr>
            <p:custDataLst>
              <p:tags r:id="rId1"/>
            </p:custDataLst>
          </p:nvPr>
        </p:nvSpPr>
        <p:spPr bwMode="auto">
          <a:xfrm>
            <a:off x="35496" y="1182084"/>
            <a:ext cx="2224247" cy="2356289"/>
          </a:xfrm>
          <a:custGeom>
            <a:avLst/>
            <a:gdLst>
              <a:gd name="T0" fmla="*/ 0 w 1989077"/>
              <a:gd name="T1" fmla="*/ 0 h 2815963"/>
              <a:gd name="T2" fmla="*/ 8353046 w 1989077"/>
              <a:gd name="T3" fmla="*/ 1474173 h 2815963"/>
              <a:gd name="T4" fmla="*/ 17827814 w 1989077"/>
              <a:gd name="T5" fmla="*/ 2744635 h 2815963"/>
              <a:gd name="T6" fmla="*/ 23963172 w 1989077"/>
              <a:gd name="T7" fmla="*/ 3322590 h 2815963"/>
              <a:gd name="T8" fmla="*/ 23963172 w 1989077"/>
              <a:gd name="T9" fmla="*/ 7100871 h 2815963"/>
              <a:gd name="T10" fmla="*/ 23963172 w 1989077"/>
              <a:gd name="T11" fmla="*/ 27887388 h 2815963"/>
              <a:gd name="T12" fmla="*/ 23963172 w 1989077"/>
              <a:gd name="T13" fmla="*/ 31665657 h 2815963"/>
              <a:gd name="T14" fmla="*/ 17827814 w 1989077"/>
              <a:gd name="T15" fmla="*/ 32243615 h 2815963"/>
              <a:gd name="T16" fmla="*/ 8353046 w 1989077"/>
              <a:gd name="T17" fmla="*/ 33514086 h 2815963"/>
              <a:gd name="T18" fmla="*/ 0 w 1989077"/>
              <a:gd name="T19" fmla="*/ 34988250 h 2815963"/>
              <a:gd name="T20" fmla="*/ 0 w 1989077"/>
              <a:gd name="T21" fmla="*/ 27887388 h 2815963"/>
              <a:gd name="T22" fmla="*/ 0 w 1989077"/>
              <a:gd name="T23" fmla="*/ 7100871 h 2815963"/>
              <a:gd name="T24" fmla="*/ 0 w 1989077"/>
              <a:gd name="T25" fmla="*/ 0 h 28159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89077" h="2815963">
                <a:moveTo>
                  <a:pt x="0" y="0"/>
                </a:moveTo>
                <a:lnTo>
                  <a:pt x="693350" y="118646"/>
                </a:lnTo>
                <a:cubicBezTo>
                  <a:pt x="949376" y="157114"/>
                  <a:pt x="1211768" y="191282"/>
                  <a:pt x="1479808" y="220897"/>
                </a:cubicBezTo>
                <a:lnTo>
                  <a:pt x="1989077" y="267413"/>
                </a:lnTo>
                <a:lnTo>
                  <a:pt x="1989077" y="571500"/>
                </a:lnTo>
                <a:lnTo>
                  <a:pt x="1989077" y="2244463"/>
                </a:lnTo>
                <a:lnTo>
                  <a:pt x="1989077" y="2548550"/>
                </a:lnTo>
                <a:lnTo>
                  <a:pt x="1479808" y="2595066"/>
                </a:lnTo>
                <a:cubicBezTo>
                  <a:pt x="1211768" y="2624681"/>
                  <a:pt x="949376" y="2658849"/>
                  <a:pt x="693350" y="2697317"/>
                </a:cubicBezTo>
                <a:lnTo>
                  <a:pt x="0" y="2815963"/>
                </a:lnTo>
                <a:lnTo>
                  <a:pt x="0" y="2244463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4" tIns="34287" rIns="68574" bIns="34287" anchor="ctr"/>
          <a:lstStyle/>
          <a:p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MH_Picture_2"/>
          <p:cNvSpPr/>
          <p:nvPr>
            <p:custDataLst>
              <p:tags r:id="rId3"/>
            </p:custDataLst>
          </p:nvPr>
        </p:nvSpPr>
        <p:spPr bwMode="auto">
          <a:xfrm>
            <a:off x="2302072" y="1406943"/>
            <a:ext cx="2227382" cy="1906579"/>
          </a:xfrm>
          <a:custGeom>
            <a:avLst/>
            <a:gdLst>
              <a:gd name="T0" fmla="*/ 0 w 1989078"/>
              <a:gd name="T1" fmla="*/ 0 h 2279483"/>
              <a:gd name="T2" fmla="*/ 3742410 w 1989078"/>
              <a:gd name="T3" fmla="*/ 339885 h 2279483"/>
              <a:gd name="T4" fmla="*/ 19660906 w 1989078"/>
              <a:gd name="T5" fmla="*/ 1052261 h 2279483"/>
              <a:gd name="T6" fmla="*/ 24647332 w 1989078"/>
              <a:gd name="T7" fmla="*/ 1096799 h 2279483"/>
              <a:gd name="T8" fmla="*/ 24647332 w 1989078"/>
              <a:gd name="T9" fmla="*/ 3736382 h 2279483"/>
              <a:gd name="T10" fmla="*/ 24647332 w 1989078"/>
              <a:gd name="T11" fmla="*/ 24348462 h 2279483"/>
              <a:gd name="T12" fmla="*/ 24647332 w 1989078"/>
              <a:gd name="T13" fmla="*/ 26988045 h 2279483"/>
              <a:gd name="T14" fmla="*/ 19660906 w 1989078"/>
              <a:gd name="T15" fmla="*/ 27032561 h 2279483"/>
              <a:gd name="T16" fmla="*/ 3742410 w 1989078"/>
              <a:gd name="T17" fmla="*/ 27744957 h 2279483"/>
              <a:gd name="T18" fmla="*/ 0 w 1989078"/>
              <a:gd name="T19" fmla="*/ 28084832 h 2279483"/>
              <a:gd name="T20" fmla="*/ 0 w 1989078"/>
              <a:gd name="T21" fmla="*/ 24348462 h 2279483"/>
              <a:gd name="T22" fmla="*/ 0 w 1989078"/>
              <a:gd name="T23" fmla="*/ 3736382 h 2279483"/>
              <a:gd name="T24" fmla="*/ 0 w 1989078"/>
              <a:gd name="T25" fmla="*/ 0 h 227948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89078" h="2279483">
                <a:moveTo>
                  <a:pt x="0" y="0"/>
                </a:moveTo>
                <a:lnTo>
                  <a:pt x="302019" y="27586"/>
                </a:lnTo>
                <a:cubicBezTo>
                  <a:pt x="719947" y="57965"/>
                  <a:pt x="1148969" y="77525"/>
                  <a:pt x="1586666" y="85407"/>
                </a:cubicBezTo>
                <a:lnTo>
                  <a:pt x="1989078" y="89021"/>
                </a:lnTo>
                <a:lnTo>
                  <a:pt x="1989078" y="303260"/>
                </a:lnTo>
                <a:lnTo>
                  <a:pt x="1989078" y="1976223"/>
                </a:lnTo>
                <a:lnTo>
                  <a:pt x="1989078" y="2190462"/>
                </a:lnTo>
                <a:lnTo>
                  <a:pt x="1586666" y="2194076"/>
                </a:lnTo>
                <a:cubicBezTo>
                  <a:pt x="1148969" y="2201958"/>
                  <a:pt x="719947" y="2221518"/>
                  <a:pt x="302019" y="2251897"/>
                </a:cubicBezTo>
                <a:lnTo>
                  <a:pt x="0" y="2279483"/>
                </a:lnTo>
                <a:lnTo>
                  <a:pt x="0" y="1976223"/>
                </a:lnTo>
                <a:lnTo>
                  <a:pt x="0" y="30326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4" tIns="34287" rIns="68574" bIns="34287" anchor="ctr"/>
          <a:lstStyle/>
          <a:p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H_Picture_3"/>
          <p:cNvSpPr/>
          <p:nvPr>
            <p:custDataLst>
              <p:tags r:id="rId5"/>
            </p:custDataLst>
          </p:nvPr>
        </p:nvSpPr>
        <p:spPr bwMode="auto">
          <a:xfrm>
            <a:off x="4576258" y="1406936"/>
            <a:ext cx="2227382" cy="1860906"/>
          </a:xfrm>
          <a:custGeom>
            <a:avLst/>
            <a:gdLst>
              <a:gd name="T0" fmla="*/ 24648018 w 1989076"/>
              <a:gd name="T1" fmla="*/ 0 h 2223959"/>
              <a:gd name="T2" fmla="*/ 24648018 w 1989076"/>
              <a:gd name="T3" fmla="*/ 3422447 h 2223959"/>
              <a:gd name="T4" fmla="*/ 24648018 w 1989076"/>
              <a:gd name="T5" fmla="*/ 24205302 h 2223959"/>
              <a:gd name="T6" fmla="*/ 24648018 w 1989076"/>
              <a:gd name="T7" fmla="*/ 27627761 h 2223959"/>
              <a:gd name="T8" fmla="*/ 19458765 w 1989076"/>
              <a:gd name="T9" fmla="*/ 27297744 h 2223959"/>
              <a:gd name="T10" fmla="*/ 3304839 w 1989076"/>
              <a:gd name="T11" fmla="*/ 26862502 h 2223959"/>
              <a:gd name="T12" fmla="*/ 0 w 1989076"/>
              <a:gd name="T13" fmla="*/ 26892247 h 2223959"/>
              <a:gd name="T14" fmla="*/ 0 w 1989076"/>
              <a:gd name="T15" fmla="*/ 24205302 h 2223959"/>
              <a:gd name="T16" fmla="*/ 0 w 1989076"/>
              <a:gd name="T17" fmla="*/ 3422447 h 2223959"/>
              <a:gd name="T18" fmla="*/ 0 w 1989076"/>
              <a:gd name="T19" fmla="*/ 735501 h 2223959"/>
              <a:gd name="T20" fmla="*/ 3304839 w 1989076"/>
              <a:gd name="T21" fmla="*/ 765264 h 2223959"/>
              <a:gd name="T22" fmla="*/ 19458765 w 1989076"/>
              <a:gd name="T23" fmla="*/ 330008 h 2223959"/>
              <a:gd name="T24" fmla="*/ 24648018 w 1989076"/>
              <a:gd name="T25" fmla="*/ 0 h 22239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89076" h="2223959">
                <a:moveTo>
                  <a:pt x="1989076" y="0"/>
                </a:moveTo>
                <a:lnTo>
                  <a:pt x="1989076" y="275498"/>
                </a:lnTo>
                <a:lnTo>
                  <a:pt x="1989076" y="1948461"/>
                </a:lnTo>
                <a:lnTo>
                  <a:pt x="1989076" y="2223959"/>
                </a:lnTo>
                <a:lnTo>
                  <a:pt x="1570307" y="2197394"/>
                </a:lnTo>
                <a:cubicBezTo>
                  <a:pt x="1145252" y="2174323"/>
                  <a:pt x="709909" y="2162358"/>
                  <a:pt x="266699" y="2162358"/>
                </a:cubicBezTo>
                <a:lnTo>
                  <a:pt x="0" y="2164753"/>
                </a:lnTo>
                <a:lnTo>
                  <a:pt x="0" y="1948461"/>
                </a:lnTo>
                <a:lnTo>
                  <a:pt x="0" y="275498"/>
                </a:lnTo>
                <a:lnTo>
                  <a:pt x="0" y="59206"/>
                </a:lnTo>
                <a:lnTo>
                  <a:pt x="266699" y="61601"/>
                </a:lnTo>
                <a:cubicBezTo>
                  <a:pt x="709909" y="61601"/>
                  <a:pt x="1145252" y="49636"/>
                  <a:pt x="1570307" y="26565"/>
                </a:cubicBezTo>
                <a:lnTo>
                  <a:pt x="1989076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4" tIns="34287" rIns="68574" bIns="34287" anchor="ctr"/>
          <a:lstStyle/>
          <a:p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MH_Picture_4"/>
          <p:cNvSpPr/>
          <p:nvPr>
            <p:custDataLst>
              <p:tags r:id="rId7"/>
            </p:custDataLst>
          </p:nvPr>
        </p:nvSpPr>
        <p:spPr bwMode="auto">
          <a:xfrm>
            <a:off x="6843043" y="1221905"/>
            <a:ext cx="2228949" cy="2276652"/>
          </a:xfrm>
          <a:custGeom>
            <a:avLst/>
            <a:gdLst>
              <a:gd name="T0" fmla="*/ 24996910 w 1989077"/>
              <a:gd name="T1" fmla="*/ 0 h 2721587"/>
              <a:gd name="T2" fmla="*/ 24996910 w 1989077"/>
              <a:gd name="T3" fmla="*/ 6476566 h 2721587"/>
              <a:gd name="T4" fmla="*/ 24996910 w 1989077"/>
              <a:gd name="T5" fmla="*/ 27141876 h 2721587"/>
              <a:gd name="T6" fmla="*/ 24996910 w 1989077"/>
              <a:gd name="T7" fmla="*/ 33618454 h 2721587"/>
              <a:gd name="T8" fmla="*/ 19749019 w 1989077"/>
              <a:gd name="T9" fmla="*/ 32735758 h 2721587"/>
              <a:gd name="T10" fmla="*/ 9865523 w 1989077"/>
              <a:gd name="T11" fmla="*/ 31472701 h 2721587"/>
              <a:gd name="T12" fmla="*/ 0 w 1989077"/>
              <a:gd name="T13" fmla="*/ 30586986 h 2721587"/>
              <a:gd name="T14" fmla="*/ 0 w 1989077"/>
              <a:gd name="T15" fmla="*/ 27141876 h 2721587"/>
              <a:gd name="T16" fmla="*/ 0 w 1989077"/>
              <a:gd name="T17" fmla="*/ 6476566 h 2721587"/>
              <a:gd name="T18" fmla="*/ 0 w 1989077"/>
              <a:gd name="T19" fmla="*/ 3031453 h 2721587"/>
              <a:gd name="T20" fmla="*/ 9865523 w 1989077"/>
              <a:gd name="T21" fmla="*/ 2145757 h 2721587"/>
              <a:gd name="T22" fmla="*/ 19749019 w 1989077"/>
              <a:gd name="T23" fmla="*/ 882692 h 2721587"/>
              <a:gd name="T24" fmla="*/ 24996910 w 1989077"/>
              <a:gd name="T25" fmla="*/ 0 h 27215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89077" h="2721587">
                <a:moveTo>
                  <a:pt x="1989077" y="0"/>
                </a:moveTo>
                <a:lnTo>
                  <a:pt x="1989077" y="524312"/>
                </a:lnTo>
                <a:lnTo>
                  <a:pt x="1989077" y="2197275"/>
                </a:lnTo>
                <a:lnTo>
                  <a:pt x="1989077" y="2721587"/>
                </a:lnTo>
                <a:lnTo>
                  <a:pt x="1571487" y="2650129"/>
                </a:lnTo>
                <a:cubicBezTo>
                  <a:pt x="1315460" y="2611661"/>
                  <a:pt x="1053068" y="2577493"/>
                  <a:pt x="785028" y="2547878"/>
                </a:cubicBezTo>
                <a:lnTo>
                  <a:pt x="0" y="2476175"/>
                </a:lnTo>
                <a:lnTo>
                  <a:pt x="0" y="2197275"/>
                </a:lnTo>
                <a:lnTo>
                  <a:pt x="0" y="524312"/>
                </a:lnTo>
                <a:lnTo>
                  <a:pt x="0" y="245412"/>
                </a:lnTo>
                <a:lnTo>
                  <a:pt x="785028" y="173709"/>
                </a:lnTo>
                <a:cubicBezTo>
                  <a:pt x="1053068" y="144094"/>
                  <a:pt x="1315460" y="109926"/>
                  <a:pt x="1571487" y="71458"/>
                </a:cubicBezTo>
                <a:lnTo>
                  <a:pt x="1989077" y="0"/>
                </a:lnTo>
                <a:close/>
              </a:path>
            </a:pathLst>
          </a:cu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4" tIns="34287" rIns="68574" bIns="34287" anchor="ctr"/>
          <a:lstStyle/>
          <a:p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MH_Text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1560" y="3443338"/>
            <a:ext cx="8254720" cy="143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谁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有办法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练习：聚焦目标带人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MH_SubTitle_1"/>
          <p:cNvSpPr txBox="1"/>
          <p:nvPr>
            <p:custDataLst>
              <p:tags r:id="rId10"/>
            </p:custDataLst>
          </p:nvPr>
        </p:nvSpPr>
        <p:spPr>
          <a:xfrm>
            <a:off x="1920767" y="195486"/>
            <a:ext cx="5953836" cy="894729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lnSpc>
                <a:spcPct val="150000"/>
              </a:lnSpc>
              <a:defRPr/>
            </a:pPr>
            <a:r>
              <a:rPr lang="zh-CN" altLang="en-US" sz="105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高情商的三个卓越思维</a:t>
            </a:r>
            <a:r>
              <a:rPr lang="en-US" altLang="zh-CN" sz="105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2</a:t>
            </a:r>
            <a:r>
              <a:rPr lang="zh-CN" altLang="en-US" sz="105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：</a:t>
            </a:r>
            <a:endParaRPr lang="en-US" altLang="zh-CN" sz="105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凡事必有四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icture_1"/>
          <p:cNvSpPr/>
          <p:nvPr>
            <p:custDataLst>
              <p:tags r:id="rId1"/>
            </p:custDataLst>
          </p:nvPr>
        </p:nvSpPr>
        <p:spPr>
          <a:xfrm>
            <a:off x="0" y="0"/>
            <a:ext cx="6826629" cy="46873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anchor="ctr"/>
          <a:lstStyle/>
          <a:p>
            <a:pPr algn="ctr">
              <a:defRPr/>
            </a:pPr>
            <a:endParaRPr lang="zh-CN" altLang="en-US" sz="135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MH_SubTitle_1"/>
          <p:cNvSpPr/>
          <p:nvPr>
            <p:custDataLst>
              <p:tags r:id="rId3"/>
            </p:custDataLst>
          </p:nvPr>
        </p:nvSpPr>
        <p:spPr>
          <a:xfrm>
            <a:off x="4012" y="3852947"/>
            <a:ext cx="5682138" cy="1290552"/>
          </a:xfrm>
          <a:custGeom>
            <a:avLst/>
            <a:gdLst>
              <a:gd name="connsiteX0" fmla="*/ 0 w 6089636"/>
              <a:gd name="connsiteY0" fmla="*/ 0 h 306058"/>
              <a:gd name="connsiteX1" fmla="*/ 6089636 w 6089636"/>
              <a:gd name="connsiteY1" fmla="*/ 0 h 306058"/>
              <a:gd name="connsiteX2" fmla="*/ 5864097 w 6089636"/>
              <a:gd name="connsiteY2" fmla="*/ 306058 h 306058"/>
              <a:gd name="connsiteX3" fmla="*/ 0 w 6089636"/>
              <a:gd name="connsiteY3" fmla="*/ 306058 h 306058"/>
              <a:gd name="connsiteX4" fmla="*/ 0 w 6089636"/>
              <a:gd name="connsiteY4" fmla="*/ 0 h 30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9636" h="306058">
                <a:moveTo>
                  <a:pt x="0" y="0"/>
                </a:moveTo>
                <a:lnTo>
                  <a:pt x="6089636" y="0"/>
                </a:lnTo>
                <a:lnTo>
                  <a:pt x="5864097" y="306058"/>
                </a:lnTo>
                <a:lnTo>
                  <a:pt x="0" y="3060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dirty="0" smtClean="0">
                <a:solidFill>
                  <a:schemeClr val="bg1">
                    <a:lumMod val="95000"/>
                  </a:schemeClr>
                </a:solidFill>
              </a:rPr>
              <a:t>高情商的三个卓越思维</a:t>
            </a:r>
            <a:r>
              <a:rPr lang="en-US" altLang="zh-CN" sz="9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zh-CN" altLang="en-US" sz="900" b="1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endParaRPr lang="en-US" altLang="zh-CN" sz="9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</a:rPr>
              <a:t>有效果比有道理重要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</a:rPr>
              <a:t>！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" name="MH_Text_1"/>
          <p:cNvSpPr/>
          <p:nvPr>
            <p:custDataLst>
              <p:tags r:id="rId4"/>
            </p:custDataLst>
          </p:nvPr>
        </p:nvSpPr>
        <p:spPr>
          <a:xfrm>
            <a:off x="4339069" y="7"/>
            <a:ext cx="4769435" cy="5055997"/>
          </a:xfrm>
          <a:custGeom>
            <a:avLst/>
            <a:gdLst>
              <a:gd name="connsiteX0" fmla="*/ 1817409 w 6106304"/>
              <a:gd name="connsiteY0" fmla="*/ 0 h 2438400"/>
              <a:gd name="connsiteX1" fmla="*/ 6106304 w 6106304"/>
              <a:gd name="connsiteY1" fmla="*/ 0 h 2438400"/>
              <a:gd name="connsiteX2" fmla="*/ 6106304 w 6106304"/>
              <a:gd name="connsiteY2" fmla="*/ 2438400 h 2438400"/>
              <a:gd name="connsiteX3" fmla="*/ 0 w 6106304"/>
              <a:gd name="connsiteY3" fmla="*/ 2438400 h 2438400"/>
              <a:gd name="connsiteX4" fmla="*/ 1817409 w 6106304"/>
              <a:gd name="connsiteY4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304" h="2438400">
                <a:moveTo>
                  <a:pt x="1817409" y="0"/>
                </a:moveTo>
                <a:lnTo>
                  <a:pt x="6106304" y="0"/>
                </a:lnTo>
                <a:lnTo>
                  <a:pt x="6106304" y="2438400"/>
                </a:lnTo>
                <a:lnTo>
                  <a:pt x="0" y="2438400"/>
                </a:lnTo>
                <a:lnTo>
                  <a:pt x="18174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43" tIns="25717" rIns="141737" bIns="25717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          情景案例：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四个人月， 我要本项目完成！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你以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‘我告诉你’或‘你听我的’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团队表示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没有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办法</a:t>
            </a:r>
            <a:r>
              <a:rPr lang="zh-CN" altLang="en-US" sz="2700" b="1" dirty="0" smtClean="0">
                <a:solidFill>
                  <a:schemeClr val="bg1">
                    <a:lumMod val="95000"/>
                  </a:schemeClr>
                </a:solidFill>
              </a:rPr>
              <a:t>如何</a:t>
            </a:r>
            <a:r>
              <a:rPr lang="zh-CN" altLang="en-US" sz="2700" b="1" dirty="0">
                <a:solidFill>
                  <a:schemeClr val="bg1">
                    <a:lumMod val="95000"/>
                  </a:schemeClr>
                </a:solidFill>
              </a:rPr>
              <a:t>才有效呢</a:t>
            </a:r>
            <a:r>
              <a:rPr lang="zh-CN" altLang="en-US" sz="2700" b="1" dirty="0" smtClean="0">
                <a:solidFill>
                  <a:schemeClr val="bg1">
                    <a:lumMod val="95000"/>
                  </a:schemeClr>
                </a:solidFill>
              </a:rPr>
              <a:t>？</a:t>
            </a:r>
            <a:endParaRPr lang="en-US" altLang="zh-CN" sz="27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练习：开会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385542" y="1653594"/>
            <a:ext cx="2032112" cy="1450585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MH_Other_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377207" y="2815694"/>
            <a:ext cx="2044520" cy="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476029" y="2589698"/>
            <a:ext cx="1927336" cy="145619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54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164335" y="1509578"/>
            <a:ext cx="4224089" cy="7608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重复旧的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方法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，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只能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得到旧的结果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8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164335" y="2595428"/>
            <a:ext cx="4224089" cy="7608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凡事必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有四种方法以上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9" name="MH_SubTitle_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164335" y="3681279"/>
            <a:ext cx="4224089" cy="7626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有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效果比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rPr>
              <a:t>有道理重要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10" name="MH_Other_4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403648" y="2096685"/>
            <a:ext cx="1427559" cy="1427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defRPr/>
            </a:pP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1" name="MH_Title_1"/>
          <p:cNvSpPr/>
          <p:nvPr>
            <p:custDataLst>
              <p:tags r:id="rId8"/>
            </p:custDataLst>
          </p:nvPr>
        </p:nvSpPr>
        <p:spPr>
          <a:xfrm>
            <a:off x="1563191" y="2256229"/>
            <a:ext cx="1109663" cy="1109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500" dirty="0" smtClean="0">
                <a:solidFill>
                  <a:srgbClr val="FFFFFF"/>
                </a:solidFill>
              </a:rPr>
              <a:t>卓越思维</a:t>
            </a:r>
            <a:endParaRPr lang="zh-TW" altLang="en-US" sz="1500" dirty="0">
              <a:solidFill>
                <a:srgbClr val="FFFFFF"/>
              </a:solidFill>
            </a:endParaRPr>
          </a:p>
        </p:txBody>
      </p:sp>
      <p:sp>
        <p:nvSpPr>
          <p:cNvPr id="12" name="MH_PageTitle"/>
          <p:cNvSpPr txBox="1"/>
          <p:nvPr>
            <p:custDataLst>
              <p:tags r:id="rId9"/>
            </p:custDataLst>
          </p:nvPr>
        </p:nvSpPr>
        <p:spPr>
          <a:xfrm>
            <a:off x="1000457" y="507464"/>
            <a:ext cx="5765978" cy="347137"/>
          </a:xfrm>
          <a:prstGeom prst="rect">
            <a:avLst/>
          </a:prstGeom>
        </p:spPr>
        <p:txBody>
          <a:bodyPr lIns="68571" tIns="34286" rIns="68571" bIns="34286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100" dirty="0" smtClean="0">
                <a:solidFill>
                  <a:schemeClr val="accent1">
                    <a:lumMod val="75000"/>
                  </a:schemeClr>
                </a:solidFill>
              </a:rPr>
              <a:t>高情商的</a:t>
            </a:r>
            <a:r>
              <a:rPr lang="zh-CN" altLang="en-US" sz="2100" dirty="0">
                <a:solidFill>
                  <a:schemeClr val="accent1">
                    <a:lumMod val="75000"/>
                  </a:schemeClr>
                </a:solidFill>
              </a:rPr>
              <a:t>三</a:t>
            </a:r>
            <a:r>
              <a:rPr lang="zh-CN" altLang="en-US" sz="2100" dirty="0" smtClean="0">
                <a:solidFill>
                  <a:schemeClr val="accent1">
                    <a:lumMod val="75000"/>
                  </a:schemeClr>
                </a:solidFill>
              </a:rPr>
              <a:t>个卓越思维：</a:t>
            </a:r>
            <a:r>
              <a:rPr lang="en-US" altLang="zh-CN" sz="2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71550"/>
            <a:ext cx="7272808" cy="63709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51431" tIns="25717" rIns="51431" bIns="25717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一起分享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我们不一样的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12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2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12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1630"/>
            <a:ext cx="7272808" cy="3287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851670"/>
            <a:ext cx="6120680" cy="1263543"/>
          </a:xfrm>
        </p:spPr>
        <p:txBody>
          <a:bodyPr>
            <a:normAutofit fontScale="90000"/>
          </a:bodyPr>
          <a:lstStyle/>
          <a:p>
            <a:pPr algn="dist">
              <a:lnSpc>
                <a:spcPct val="150000"/>
              </a:lnSpc>
            </a:pPr>
            <a:br>
              <a:rPr lang="en-US" altLang="zh-CN" sz="1200" dirty="0"/>
            </a:br>
            <a:r>
              <a:rPr lang="zh-CN" altLang="en-US" sz="6700" b="1" dirty="0"/>
              <a:t>高情商领袖魅力</a:t>
            </a:r>
            <a:br>
              <a:rPr lang="en-US" altLang="zh-CN" dirty="0"/>
            </a:br>
            <a:r>
              <a:rPr lang="zh-CN" altLang="en-US" sz="1050" dirty="0"/>
              <a:t>高情商沟通二单元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6287" y="325843"/>
            <a:ext cx="8164286" cy="52469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高情商领袖</a:t>
            </a:r>
            <a:r>
              <a:rPr lang="zh-CN" altLang="en-US" dirty="0"/>
              <a:t>魅力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670" y="1679825"/>
            <a:ext cx="8164286" cy="31599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b="1" u="sng" dirty="0">
                <a:latin typeface="+mj-ea"/>
                <a:ea typeface="+mj-ea"/>
              </a:rPr>
              <a:t>带人带队</a:t>
            </a:r>
            <a:r>
              <a:rPr lang="zh-CN" altLang="en-US" sz="7200" b="1" u="sng" dirty="0" smtClean="0">
                <a:latin typeface="+mj-ea"/>
                <a:ea typeface="+mj-ea"/>
              </a:rPr>
              <a:t>带进度</a:t>
            </a:r>
            <a:endParaRPr lang="en-US" altLang="zh-CN" sz="7200" b="1" u="sng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CN" altLang="en-US" b="1" dirty="0" smtClean="0">
                <a:latin typeface="+mj-ea"/>
                <a:ea typeface="+mj-ea"/>
              </a:rPr>
              <a:t>简单的智慧隐藏在员工中，但智慧的发现却属于管理者！</a:t>
            </a:r>
            <a:endParaRPr lang="zh-CN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高情商领袖魅力</a:t>
            </a:r>
            <a:endParaRPr lang="zh-CN" altLang="en-US" dirty="0" smtClean="0"/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 rot="14988520" flipH="1">
            <a:off x="1604025" y="1627008"/>
            <a:ext cx="871538" cy="1495425"/>
          </a:xfrm>
          <a:custGeom>
            <a:avLst/>
            <a:gdLst>
              <a:gd name="connsiteX0" fmla="*/ 1420316 w 1420316"/>
              <a:gd name="connsiteY0" fmla="*/ 1608204 h 2434416"/>
              <a:gd name="connsiteX1" fmla="*/ 1102447 w 1420316"/>
              <a:gd name="connsiteY1" fmla="*/ 1610790 h 2434416"/>
              <a:gd name="connsiteX2" fmla="*/ 1102447 w 1420316"/>
              <a:gd name="connsiteY2" fmla="*/ 684863 h 2434416"/>
              <a:gd name="connsiteX3" fmla="*/ 735452 w 1420316"/>
              <a:gd name="connsiteY3" fmla="*/ 317868 h 2434416"/>
              <a:gd name="connsiteX4" fmla="*/ 684863 w 1420316"/>
              <a:gd name="connsiteY4" fmla="*/ 317868 h 2434416"/>
              <a:gd name="connsiteX5" fmla="*/ 317868 w 1420316"/>
              <a:gd name="connsiteY5" fmla="*/ 684863 h 2434416"/>
              <a:gd name="connsiteX6" fmla="*/ 317868 w 1420316"/>
              <a:gd name="connsiteY6" fmla="*/ 2434416 h 2434416"/>
              <a:gd name="connsiteX7" fmla="*/ 0 w 1420316"/>
              <a:gd name="connsiteY7" fmla="*/ 2434416 h 2434416"/>
              <a:gd name="connsiteX8" fmla="*/ 0 w 1420316"/>
              <a:gd name="connsiteY8" fmla="*/ 684863 h 2434416"/>
              <a:gd name="connsiteX9" fmla="*/ 684863 w 1420316"/>
              <a:gd name="connsiteY9" fmla="*/ 0 h 2434416"/>
              <a:gd name="connsiteX10" fmla="*/ 735453 w 1420316"/>
              <a:gd name="connsiteY10" fmla="*/ 0 h 2434416"/>
              <a:gd name="connsiteX11" fmla="*/ 1420316 w 1420316"/>
              <a:gd name="connsiteY11" fmla="*/ 684863 h 243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0316" h="2434416">
                <a:moveTo>
                  <a:pt x="1420316" y="1608204"/>
                </a:moveTo>
                <a:lnTo>
                  <a:pt x="1102447" y="1610790"/>
                </a:lnTo>
                <a:lnTo>
                  <a:pt x="1102447" y="684863"/>
                </a:lnTo>
                <a:cubicBezTo>
                  <a:pt x="1102447" y="482177"/>
                  <a:pt x="938138" y="317868"/>
                  <a:pt x="735452" y="317868"/>
                </a:cubicBezTo>
                <a:lnTo>
                  <a:pt x="684863" y="317868"/>
                </a:lnTo>
                <a:cubicBezTo>
                  <a:pt x="482177" y="317868"/>
                  <a:pt x="317868" y="482177"/>
                  <a:pt x="317868" y="684863"/>
                </a:cubicBezTo>
                <a:lnTo>
                  <a:pt x="317868" y="2434416"/>
                </a:lnTo>
                <a:lnTo>
                  <a:pt x="0" y="2434416"/>
                </a:lnTo>
                <a:lnTo>
                  <a:pt x="0" y="684863"/>
                </a:lnTo>
                <a:cubicBezTo>
                  <a:pt x="0" y="306624"/>
                  <a:pt x="306624" y="0"/>
                  <a:pt x="684863" y="0"/>
                </a:cubicBezTo>
                <a:lnTo>
                  <a:pt x="735453" y="0"/>
                </a:lnTo>
                <a:cubicBezTo>
                  <a:pt x="1113692" y="0"/>
                  <a:pt x="1420316" y="306624"/>
                  <a:pt x="1420316" y="6848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rot="20557937">
            <a:off x="1561162" y="2274709"/>
            <a:ext cx="403622" cy="402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A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MH_SubTitle_1"/>
          <p:cNvSpPr txBox="1"/>
          <p:nvPr>
            <p:custDataLst>
              <p:tags r:id="rId4"/>
            </p:custDataLst>
          </p:nvPr>
        </p:nvSpPr>
        <p:spPr>
          <a:xfrm rot="20378355">
            <a:off x="2170084" y="1590937"/>
            <a:ext cx="2892029" cy="373856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自我觉察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MH_Other_3"/>
          <p:cNvSpPr/>
          <p:nvPr>
            <p:custDataLst>
              <p:tags r:id="rId5"/>
            </p:custDataLst>
          </p:nvPr>
        </p:nvSpPr>
        <p:spPr>
          <a:xfrm rot="14988520" flipV="1">
            <a:off x="2540451" y="2008604"/>
            <a:ext cx="872728" cy="1495425"/>
          </a:xfrm>
          <a:custGeom>
            <a:avLst/>
            <a:gdLst>
              <a:gd name="connsiteX0" fmla="*/ 1420316 w 1420316"/>
              <a:gd name="connsiteY0" fmla="*/ 1608204 h 2434416"/>
              <a:gd name="connsiteX1" fmla="*/ 1102447 w 1420316"/>
              <a:gd name="connsiteY1" fmla="*/ 1610790 h 2434416"/>
              <a:gd name="connsiteX2" fmla="*/ 1102447 w 1420316"/>
              <a:gd name="connsiteY2" fmla="*/ 684863 h 2434416"/>
              <a:gd name="connsiteX3" fmla="*/ 735452 w 1420316"/>
              <a:gd name="connsiteY3" fmla="*/ 317868 h 2434416"/>
              <a:gd name="connsiteX4" fmla="*/ 684863 w 1420316"/>
              <a:gd name="connsiteY4" fmla="*/ 317868 h 2434416"/>
              <a:gd name="connsiteX5" fmla="*/ 317868 w 1420316"/>
              <a:gd name="connsiteY5" fmla="*/ 684863 h 2434416"/>
              <a:gd name="connsiteX6" fmla="*/ 317868 w 1420316"/>
              <a:gd name="connsiteY6" fmla="*/ 2434416 h 2434416"/>
              <a:gd name="connsiteX7" fmla="*/ 0 w 1420316"/>
              <a:gd name="connsiteY7" fmla="*/ 2434416 h 2434416"/>
              <a:gd name="connsiteX8" fmla="*/ 0 w 1420316"/>
              <a:gd name="connsiteY8" fmla="*/ 684863 h 2434416"/>
              <a:gd name="connsiteX9" fmla="*/ 684863 w 1420316"/>
              <a:gd name="connsiteY9" fmla="*/ 0 h 2434416"/>
              <a:gd name="connsiteX10" fmla="*/ 735453 w 1420316"/>
              <a:gd name="connsiteY10" fmla="*/ 0 h 2434416"/>
              <a:gd name="connsiteX11" fmla="*/ 1420316 w 1420316"/>
              <a:gd name="connsiteY11" fmla="*/ 684863 h 243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0316" h="2434416">
                <a:moveTo>
                  <a:pt x="1420316" y="1608204"/>
                </a:moveTo>
                <a:lnTo>
                  <a:pt x="1102447" y="1610790"/>
                </a:lnTo>
                <a:lnTo>
                  <a:pt x="1102447" y="684863"/>
                </a:lnTo>
                <a:cubicBezTo>
                  <a:pt x="1102447" y="482177"/>
                  <a:pt x="938138" y="317868"/>
                  <a:pt x="735452" y="317868"/>
                </a:cubicBezTo>
                <a:lnTo>
                  <a:pt x="684863" y="317868"/>
                </a:lnTo>
                <a:cubicBezTo>
                  <a:pt x="482177" y="317868"/>
                  <a:pt x="317868" y="482177"/>
                  <a:pt x="317868" y="684863"/>
                </a:cubicBezTo>
                <a:lnTo>
                  <a:pt x="317868" y="2434416"/>
                </a:lnTo>
                <a:lnTo>
                  <a:pt x="0" y="2434416"/>
                </a:lnTo>
                <a:lnTo>
                  <a:pt x="0" y="684863"/>
                </a:lnTo>
                <a:cubicBezTo>
                  <a:pt x="0" y="306624"/>
                  <a:pt x="306624" y="0"/>
                  <a:pt x="684863" y="0"/>
                </a:cubicBezTo>
                <a:lnTo>
                  <a:pt x="735453" y="0"/>
                </a:lnTo>
                <a:cubicBezTo>
                  <a:pt x="1113692" y="0"/>
                  <a:pt x="1420316" y="306624"/>
                  <a:pt x="1420316" y="6848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6"/>
            </p:custDataLst>
          </p:nvPr>
        </p:nvSpPr>
        <p:spPr>
          <a:xfrm rot="20557937">
            <a:off x="3051825" y="2453303"/>
            <a:ext cx="403622" cy="4024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B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MH_SubTitle_2"/>
          <p:cNvSpPr txBox="1"/>
          <p:nvPr>
            <p:custDataLst>
              <p:tags r:id="rId7"/>
            </p:custDataLst>
          </p:nvPr>
        </p:nvSpPr>
        <p:spPr>
          <a:xfrm rot="20378355">
            <a:off x="343964" y="3057864"/>
            <a:ext cx="2624138" cy="372666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 algn="r">
              <a:defRPr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多维度领导力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11" y="1261505"/>
            <a:ext cx="4845617" cy="3230411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ext_1"/>
          <p:cNvSpPr txBox="1"/>
          <p:nvPr>
            <p:custDataLst>
              <p:tags r:id="rId1"/>
            </p:custDataLst>
          </p:nvPr>
        </p:nvSpPr>
        <p:spPr>
          <a:xfrm>
            <a:off x="1713787" y="792478"/>
            <a:ext cx="6669360" cy="1220614"/>
          </a:xfrm>
          <a:prstGeom prst="rect">
            <a:avLst/>
          </a:prstGeom>
          <a:noFill/>
        </p:spPr>
        <p:txBody>
          <a:bodyPr wrap="square" lIns="68574" tIns="34287" rIns="68574" bIns="34287" rtlCol="0" anchor="ctr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accent1">
                    <a:lumMod val="75000"/>
                  </a:schemeClr>
                </a:solidFill>
              </a:rPr>
              <a:t>我们的行为会影响他人的思维模式，进而影响他们的行为。领导者若未能觉察自我，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accent1">
                    <a:lumMod val="75000"/>
                  </a:schemeClr>
                </a:solidFill>
              </a:rPr>
              <a:t>并有意识地转变其思维模式，可能阻碍整个组织的改变，因为</a:t>
            </a:r>
            <a:r>
              <a:rPr lang="zh-CN" altLang="en-US" sz="1125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领导者的思维模式能够推动整个组织做出积极转变</a:t>
            </a:r>
            <a:r>
              <a:rPr lang="zh-CN" altLang="en-US" sz="1050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发现自己</a:t>
            </a:r>
            <a:r>
              <a:rPr lang="zh-CN" altLang="en-US" sz="33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，赋能团队</a:t>
            </a:r>
            <a:r>
              <a:rPr lang="zh-CN" altLang="en-US" sz="3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！</a:t>
            </a:r>
            <a:endParaRPr lang="zh-CN" altLang="en-US" sz="33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MH_Picture_1"/>
          <p:cNvSpPr/>
          <p:nvPr>
            <p:custDataLst>
              <p:tags r:id="rId2"/>
            </p:custDataLst>
          </p:nvPr>
        </p:nvSpPr>
        <p:spPr>
          <a:xfrm>
            <a:off x="0" y="1995686"/>
            <a:ext cx="9143999" cy="2880320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MH_SubTitle_1"/>
          <p:cNvSpPr txBox="1"/>
          <p:nvPr>
            <p:custDataLst>
              <p:tags r:id="rId4"/>
            </p:custDataLst>
          </p:nvPr>
        </p:nvSpPr>
        <p:spPr>
          <a:xfrm>
            <a:off x="1547664" y="428917"/>
            <a:ext cx="6561534" cy="363561"/>
          </a:xfrm>
          <a:prstGeom prst="rect">
            <a:avLst/>
          </a:prstGeom>
          <a:noFill/>
        </p:spPr>
        <p:txBody>
          <a:bodyPr wrap="square" lIns="68574" tIns="34287" rIns="68574" bIns="34287" rtlCol="0">
            <a:noAutofit/>
          </a:bodyPr>
          <a:lstStyle/>
          <a:p>
            <a:r>
              <a:rPr lang="zh-CN" altLang="en-US" sz="2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领导为什么需要自我觉察？</a:t>
            </a:r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6562"/>
            <a:ext cx="9144000" cy="56388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icture_1"/>
          <p:cNvSpPr/>
          <p:nvPr>
            <p:custDataLst>
              <p:tags r:id="rId1"/>
            </p:custDataLst>
          </p:nvPr>
        </p:nvSpPr>
        <p:spPr>
          <a:xfrm>
            <a:off x="1403648" y="1995686"/>
            <a:ext cx="6120680" cy="2632693"/>
          </a:xfrm>
          <a:custGeom>
            <a:avLst/>
            <a:gdLst>
              <a:gd name="connsiteX0" fmla="*/ 1595120 w 6380480"/>
              <a:gd name="connsiteY0" fmla="*/ 0 h 2986559"/>
              <a:gd name="connsiteX1" fmla="*/ 3190240 w 6380480"/>
              <a:gd name="connsiteY1" fmla="*/ 130510 h 2986559"/>
              <a:gd name="connsiteX2" fmla="*/ 4785360 w 6380480"/>
              <a:gd name="connsiteY2" fmla="*/ 0 h 2986559"/>
              <a:gd name="connsiteX3" fmla="*/ 6380480 w 6380480"/>
              <a:gd name="connsiteY3" fmla="*/ 130510 h 2986559"/>
              <a:gd name="connsiteX4" fmla="*/ 6380480 w 6380480"/>
              <a:gd name="connsiteY4" fmla="*/ 2815652 h 2986559"/>
              <a:gd name="connsiteX5" fmla="*/ 4785360 w 6380480"/>
              <a:gd name="connsiteY5" fmla="*/ 2986559 h 2986559"/>
              <a:gd name="connsiteX6" fmla="*/ 3190240 w 6380480"/>
              <a:gd name="connsiteY6" fmla="*/ 2815652 h 2986559"/>
              <a:gd name="connsiteX7" fmla="*/ 1595120 w 6380480"/>
              <a:gd name="connsiteY7" fmla="*/ 2986559 h 2986559"/>
              <a:gd name="connsiteX8" fmla="*/ 0 w 6380480"/>
              <a:gd name="connsiteY8" fmla="*/ 2815652 h 2986559"/>
              <a:gd name="connsiteX9" fmla="*/ 0 w 6380480"/>
              <a:gd name="connsiteY9" fmla="*/ 130510 h 29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0480" h="2986559">
                <a:moveTo>
                  <a:pt x="1595120" y="0"/>
                </a:moveTo>
                <a:lnTo>
                  <a:pt x="3190240" y="130510"/>
                </a:lnTo>
                <a:lnTo>
                  <a:pt x="4785360" y="0"/>
                </a:lnTo>
                <a:lnTo>
                  <a:pt x="6380480" y="130510"/>
                </a:lnTo>
                <a:lnTo>
                  <a:pt x="6380480" y="2815652"/>
                </a:lnTo>
                <a:lnTo>
                  <a:pt x="4785360" y="2986559"/>
                </a:lnTo>
                <a:lnTo>
                  <a:pt x="3190240" y="2815652"/>
                </a:lnTo>
                <a:lnTo>
                  <a:pt x="1595120" y="2986559"/>
                </a:lnTo>
                <a:lnTo>
                  <a:pt x="0" y="2815652"/>
                </a:lnTo>
                <a:lnTo>
                  <a:pt x="0" y="13051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 flipH="1">
            <a:off x="2805428" y="2139702"/>
            <a:ext cx="1196579" cy="1966317"/>
          </a:xfrm>
          <a:custGeom>
            <a:avLst/>
            <a:gdLst>
              <a:gd name="connsiteX0" fmla="*/ 1595120 w 1595120"/>
              <a:gd name="connsiteY0" fmla="*/ 0 h 2986559"/>
              <a:gd name="connsiteX1" fmla="*/ 1595120 w 1595120"/>
              <a:gd name="connsiteY1" fmla="*/ 2986559 h 2986559"/>
              <a:gd name="connsiteX2" fmla="*/ 0 w 1595120"/>
              <a:gd name="connsiteY2" fmla="*/ 2815652 h 2986559"/>
              <a:gd name="connsiteX3" fmla="*/ 0 w 1595120"/>
              <a:gd name="connsiteY3" fmla="*/ 130510 h 29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120" h="2986559">
                <a:moveTo>
                  <a:pt x="1595120" y="0"/>
                </a:moveTo>
                <a:lnTo>
                  <a:pt x="1595120" y="2986559"/>
                </a:lnTo>
                <a:lnTo>
                  <a:pt x="0" y="2815652"/>
                </a:lnTo>
                <a:lnTo>
                  <a:pt x="0" y="13051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 flipH="1">
            <a:off x="5372821" y="2139702"/>
            <a:ext cx="1196578" cy="1966317"/>
          </a:xfrm>
          <a:custGeom>
            <a:avLst/>
            <a:gdLst>
              <a:gd name="connsiteX0" fmla="*/ 1595120 w 1595120"/>
              <a:gd name="connsiteY0" fmla="*/ 0 h 2986559"/>
              <a:gd name="connsiteX1" fmla="*/ 1595120 w 1595120"/>
              <a:gd name="connsiteY1" fmla="*/ 2986559 h 2986559"/>
              <a:gd name="connsiteX2" fmla="*/ 0 w 1595120"/>
              <a:gd name="connsiteY2" fmla="*/ 2815652 h 2986559"/>
              <a:gd name="connsiteX3" fmla="*/ 0 w 1595120"/>
              <a:gd name="connsiteY3" fmla="*/ 130510 h 29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120" h="2986559">
                <a:moveTo>
                  <a:pt x="1595120" y="0"/>
                </a:moveTo>
                <a:lnTo>
                  <a:pt x="1595120" y="2986559"/>
                </a:lnTo>
                <a:lnTo>
                  <a:pt x="0" y="2815652"/>
                </a:lnTo>
                <a:lnTo>
                  <a:pt x="0" y="13051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9592" y="851775"/>
            <a:ext cx="7704856" cy="82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70000"/>
              </a:lnSpc>
              <a:defRPr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引发一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个自我觉察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70000"/>
              </a:lnSpc>
              <a:defRPr/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在无法带出卓越团队时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觉得有困难，一定是别人的原因吗？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611560" y="2869278"/>
            <a:ext cx="7776864" cy="97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 flipV="1">
            <a:off x="1260639" y="2869278"/>
            <a:ext cx="1245084" cy="871408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>
            <a:off x="2307363" y="2095701"/>
            <a:ext cx="1245084" cy="871408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H="1" flipV="1">
            <a:off x="3354088" y="2869278"/>
            <a:ext cx="1245084" cy="871408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H="1">
            <a:off x="4400813" y="2095701"/>
            <a:ext cx="1245084" cy="871408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flipH="1" flipV="1">
            <a:off x="5447539" y="2869278"/>
            <a:ext cx="1245084" cy="871408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6494264" y="2095701"/>
            <a:ext cx="1245084" cy="871408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785654" y="3090339"/>
            <a:ext cx="381950" cy="328327"/>
          </a:xfrm>
          <a:prstGeom prst="ellipse">
            <a:avLst/>
          </a:prstGeom>
          <a:solidFill>
            <a:srgbClr val="FEFFFF"/>
          </a:solidFill>
          <a:ln w="63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1"/>
                </a:solidFill>
              </a:rPr>
              <a:t>C</a:t>
            </a:r>
            <a:endParaRPr lang="zh-CN" altLang="en-US" sz="1350" dirty="0">
              <a:solidFill>
                <a:schemeClr val="accent1"/>
              </a:solidFill>
            </a:endParaRPr>
          </a:p>
        </p:txBody>
      </p:sp>
      <p:sp>
        <p:nvSpPr>
          <p:cNvPr id="12" name="MH_Other_9"/>
          <p:cNvSpPr/>
          <p:nvPr>
            <p:custDataLst>
              <p:tags r:id="rId9"/>
            </p:custDataLst>
          </p:nvPr>
        </p:nvSpPr>
        <p:spPr>
          <a:xfrm>
            <a:off x="4832380" y="2408778"/>
            <a:ext cx="381950" cy="328327"/>
          </a:xfrm>
          <a:prstGeom prst="ellipse">
            <a:avLst/>
          </a:prstGeom>
          <a:solidFill>
            <a:srgbClr val="FEFFFF"/>
          </a:solidFill>
          <a:ln w="63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1"/>
                </a:solidFill>
              </a:rPr>
              <a:t>D</a:t>
            </a:r>
            <a:endParaRPr lang="zh-CN" altLang="en-US" sz="1350" dirty="0">
              <a:solidFill>
                <a:schemeClr val="accent1"/>
              </a:solidFill>
            </a:endParaRPr>
          </a:p>
        </p:txBody>
      </p:sp>
      <p:sp>
        <p:nvSpPr>
          <p:cNvPr id="13" name="MH_Other_10"/>
          <p:cNvSpPr/>
          <p:nvPr>
            <p:custDataLst>
              <p:tags r:id="rId10"/>
            </p:custDataLst>
          </p:nvPr>
        </p:nvSpPr>
        <p:spPr>
          <a:xfrm>
            <a:off x="5879103" y="3090339"/>
            <a:ext cx="381950" cy="328327"/>
          </a:xfrm>
          <a:prstGeom prst="ellipse">
            <a:avLst/>
          </a:prstGeom>
          <a:solidFill>
            <a:srgbClr val="FEFFFF"/>
          </a:solidFill>
          <a:ln w="63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1"/>
                </a:solidFill>
              </a:rPr>
              <a:t>E</a:t>
            </a:r>
            <a:endParaRPr lang="zh-CN" altLang="en-US" sz="1350" dirty="0">
              <a:solidFill>
                <a:schemeClr val="accent1"/>
              </a:solidFill>
            </a:endParaRPr>
          </a:p>
        </p:txBody>
      </p:sp>
      <p:sp>
        <p:nvSpPr>
          <p:cNvPr id="14" name="MH_Other_11"/>
          <p:cNvSpPr/>
          <p:nvPr>
            <p:custDataLst>
              <p:tags r:id="rId11"/>
            </p:custDataLst>
          </p:nvPr>
        </p:nvSpPr>
        <p:spPr>
          <a:xfrm>
            <a:off x="6925830" y="2408778"/>
            <a:ext cx="381950" cy="328327"/>
          </a:xfrm>
          <a:prstGeom prst="ellipse">
            <a:avLst/>
          </a:prstGeom>
          <a:solidFill>
            <a:srgbClr val="FEFFFF"/>
          </a:solidFill>
          <a:ln w="63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1"/>
                </a:solidFill>
              </a:rPr>
              <a:t>F</a:t>
            </a:r>
            <a:endParaRPr lang="zh-CN" altLang="en-US" sz="1350" dirty="0">
              <a:solidFill>
                <a:schemeClr val="accent1"/>
              </a:solidFill>
            </a:endParaRPr>
          </a:p>
        </p:txBody>
      </p:sp>
      <p:sp>
        <p:nvSpPr>
          <p:cNvPr id="15" name="MH_SubTitle_1"/>
          <p:cNvSpPr txBox="1"/>
          <p:nvPr>
            <p:custDataLst>
              <p:tags r:id="rId12"/>
            </p:custDataLst>
          </p:nvPr>
        </p:nvSpPr>
        <p:spPr>
          <a:xfrm>
            <a:off x="913503" y="3746554"/>
            <a:ext cx="1911035" cy="913427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/>
              <a:t>冲突</a:t>
            </a:r>
            <a:endParaRPr lang="zh-CN" altLang="en-US" sz="1600" b="1" dirty="0"/>
          </a:p>
        </p:txBody>
      </p:sp>
      <p:sp>
        <p:nvSpPr>
          <p:cNvPr id="16" name="MH_SubTitle_5"/>
          <p:cNvSpPr txBox="1"/>
          <p:nvPr>
            <p:custDataLst>
              <p:tags r:id="rId13"/>
            </p:custDataLst>
          </p:nvPr>
        </p:nvSpPr>
        <p:spPr>
          <a:xfrm>
            <a:off x="5110950" y="3746554"/>
            <a:ext cx="1911035" cy="913427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/>
              <a:t>自己的卓越性</a:t>
            </a:r>
            <a:endParaRPr lang="zh-CN" altLang="en-US" sz="1600" b="1" dirty="0"/>
          </a:p>
        </p:txBody>
      </p:sp>
      <p:sp>
        <p:nvSpPr>
          <p:cNvPr id="17" name="MH_SubTitle_3"/>
          <p:cNvSpPr txBox="1"/>
          <p:nvPr>
            <p:custDataLst>
              <p:tags r:id="rId14"/>
            </p:custDataLst>
          </p:nvPr>
        </p:nvSpPr>
        <p:spPr>
          <a:xfrm>
            <a:off x="3012227" y="3746554"/>
            <a:ext cx="1911035" cy="913427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/>
              <a:t>为什么重要</a:t>
            </a:r>
            <a:endParaRPr lang="zh-CN" altLang="en-US" sz="1600" b="1" dirty="0"/>
          </a:p>
        </p:txBody>
      </p:sp>
      <p:sp>
        <p:nvSpPr>
          <p:cNvPr id="18" name="MH_SubTitle_2"/>
          <p:cNvSpPr txBox="1"/>
          <p:nvPr>
            <p:custDataLst>
              <p:tags r:id="rId15"/>
            </p:custDataLst>
          </p:nvPr>
        </p:nvSpPr>
        <p:spPr>
          <a:xfrm>
            <a:off x="1966295" y="1131590"/>
            <a:ext cx="1911035" cy="91342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/>
              <a:t>我的期望 </a:t>
            </a:r>
            <a:endParaRPr lang="zh-CN" altLang="en-US" b="1" dirty="0"/>
          </a:p>
        </p:txBody>
      </p:sp>
      <p:sp>
        <p:nvSpPr>
          <p:cNvPr id="19" name="MH_SubTitle_6"/>
          <p:cNvSpPr txBox="1"/>
          <p:nvPr>
            <p:custDataLst>
              <p:tags r:id="rId16"/>
            </p:custDataLst>
          </p:nvPr>
        </p:nvSpPr>
        <p:spPr>
          <a:xfrm>
            <a:off x="6163742" y="1131590"/>
            <a:ext cx="1911035" cy="91342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/>
              <a:t>礼物</a:t>
            </a:r>
            <a:endParaRPr lang="zh-CN" altLang="en-US" b="1" dirty="0"/>
          </a:p>
        </p:txBody>
      </p:sp>
      <p:sp>
        <p:nvSpPr>
          <p:cNvPr id="20" name="MH_SubTitle_4"/>
          <p:cNvSpPr txBox="1"/>
          <p:nvPr>
            <p:custDataLst>
              <p:tags r:id="rId17"/>
            </p:custDataLst>
          </p:nvPr>
        </p:nvSpPr>
        <p:spPr>
          <a:xfrm>
            <a:off x="4065017" y="1131590"/>
            <a:ext cx="1911035" cy="91342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/>
              <a:t>现实检查</a:t>
            </a:r>
            <a:endParaRPr lang="zh-CN" altLang="en-US" b="1" dirty="0"/>
          </a:p>
        </p:txBody>
      </p:sp>
      <p:sp>
        <p:nvSpPr>
          <p:cNvPr id="21" name="MH_Other_12"/>
          <p:cNvSpPr/>
          <p:nvPr>
            <p:custDataLst>
              <p:tags r:id="rId18"/>
            </p:custDataLst>
          </p:nvPr>
        </p:nvSpPr>
        <p:spPr>
          <a:xfrm>
            <a:off x="1692204" y="3090339"/>
            <a:ext cx="381950" cy="328327"/>
          </a:xfrm>
          <a:prstGeom prst="ellipse">
            <a:avLst/>
          </a:prstGeom>
          <a:solidFill>
            <a:srgbClr val="FEFFFF"/>
          </a:solidFill>
          <a:ln w="63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1"/>
                </a:solidFill>
              </a:rPr>
              <a:t>A</a:t>
            </a:r>
            <a:endParaRPr lang="zh-CN" altLang="en-US" sz="1350" dirty="0">
              <a:solidFill>
                <a:schemeClr val="accent1"/>
              </a:solidFill>
            </a:endParaRPr>
          </a:p>
        </p:txBody>
      </p:sp>
      <p:sp>
        <p:nvSpPr>
          <p:cNvPr id="22" name="MH_Other_13"/>
          <p:cNvSpPr/>
          <p:nvPr>
            <p:custDataLst>
              <p:tags r:id="rId19"/>
            </p:custDataLst>
          </p:nvPr>
        </p:nvSpPr>
        <p:spPr>
          <a:xfrm>
            <a:off x="2738929" y="2408778"/>
            <a:ext cx="381950" cy="328327"/>
          </a:xfrm>
          <a:prstGeom prst="ellipse">
            <a:avLst/>
          </a:prstGeom>
          <a:solidFill>
            <a:srgbClr val="FEFFFF"/>
          </a:solidFill>
          <a:ln w="63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1"/>
                </a:solidFill>
              </a:rPr>
              <a:t>B</a:t>
            </a:r>
            <a:endParaRPr lang="zh-CN" altLang="en-US" sz="1350" dirty="0">
              <a:solidFill>
                <a:schemeClr val="accent1"/>
              </a:solidFill>
            </a:endParaRPr>
          </a:p>
        </p:txBody>
      </p:sp>
      <p:sp>
        <p:nvSpPr>
          <p:cNvPr id="24" name="文本框 12"/>
          <p:cNvSpPr txBox="1"/>
          <p:nvPr>
            <p:custDataLst>
              <p:tags r:id="rId20"/>
            </p:custDataLst>
          </p:nvPr>
        </p:nvSpPr>
        <p:spPr>
          <a:xfrm>
            <a:off x="672377" y="570366"/>
            <a:ext cx="2972590" cy="284685"/>
          </a:xfrm>
          <a:prstGeom prst="rect">
            <a:avLst/>
          </a:prstGeom>
          <a:noFill/>
        </p:spPr>
        <p:txBody>
          <a:bodyPr wrap="none" lIns="68571" tIns="34286" rIns="68571" bIns="34286">
            <a:spAutoFit/>
          </a:bodyPr>
          <a:lstStyle/>
          <a:p>
            <a:pPr>
              <a:defRPr/>
            </a:pPr>
            <a:r>
              <a:rPr lang="zh-CN" altLang="en-US" sz="1400" spc="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高情商领袖的</a:t>
            </a:r>
            <a:r>
              <a:rPr lang="zh-CN" altLang="en-US" sz="1400" spc="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</a:t>
            </a:r>
            <a:r>
              <a:rPr lang="zh-CN" altLang="en-US" sz="1400" spc="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觉察六步：</a:t>
            </a:r>
            <a:endParaRPr lang="zh-CN" altLang="en-US" sz="1400" spc="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2" y="0"/>
            <a:ext cx="9145892" cy="51510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77428"/>
            <a:ext cx="9210788" cy="1504659"/>
          </a:xfrm>
          <a:solidFill>
            <a:srgbClr val="0070C0">
              <a:alpha val="41000"/>
            </a:srgbClr>
          </a:solidFill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2"/>
                </a:solidFill>
              </a:rPr>
              <a:t>领导多维度思考模型</a:t>
            </a:r>
            <a:br>
              <a:rPr lang="en-US" altLang="zh-CN" sz="2800" b="1" dirty="0">
                <a:solidFill>
                  <a:schemeClr val="bg2"/>
                </a:solidFill>
              </a:rPr>
            </a:br>
            <a:r>
              <a:rPr lang="zh-CN" altLang="en-US" sz="1400" b="1" dirty="0">
                <a:solidFill>
                  <a:schemeClr val="bg2"/>
                </a:solidFill>
              </a:rPr>
              <a:t>全面看待事物，创造可能性</a:t>
            </a:r>
            <a:endParaRPr lang="zh-CN" altLang="en-US" sz="4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771800" y="411510"/>
            <a:ext cx="3944962" cy="4130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spcCol="0"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9" name="图示 18"/>
          <p:cNvGraphicFramePr/>
          <p:nvPr/>
        </p:nvGraphicFramePr>
        <p:xfrm>
          <a:off x="2558301" y="581216"/>
          <a:ext cx="4453010" cy="3464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86962" y="1483413"/>
            <a:ext cx="3233007" cy="54937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我（团队）们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4584" y="583207"/>
            <a:ext cx="558596" cy="3701192"/>
          </a:xfrm>
          <a:prstGeom prst="rect">
            <a:avLst/>
          </a:prstGeom>
          <a:noFill/>
        </p:spPr>
        <p:txBody>
          <a:bodyPr vert="eaVert" wrap="square" lIns="68571" tIns="34286" rIns="68571" bIns="3428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1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领导多维度思考模型</a:t>
            </a:r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3016" y="3163002"/>
            <a:ext cx="2135005" cy="369324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身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6" name="图示 25"/>
          <p:cNvGraphicFramePr/>
          <p:nvPr/>
        </p:nvGraphicFramePr>
        <p:xfrm>
          <a:off x="1259632" y="389540"/>
          <a:ext cx="7020780" cy="437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164311" y="1789900"/>
            <a:ext cx="348539" cy="1914704"/>
          </a:xfrm>
          <a:prstGeom prst="rect">
            <a:avLst/>
          </a:prstGeom>
          <a:noFill/>
        </p:spPr>
        <p:txBody>
          <a:bodyPr vert="eaVert" wrap="square" lIns="68571" tIns="34286" rIns="68571" bIns="3428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0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身：自由游走在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0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身间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EE344F6-0D1A-4F5E-B32B-06F0F3087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>
                                            <p:graphicEl>
                                              <a:dgm id="{EEE344F6-0D1A-4F5E-B32B-06F0F3087E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BA01111-3EA0-4E2D-A7D1-7036639F4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9">
                                            <p:graphicEl>
                                              <a:dgm id="{ABA01111-3EA0-4E2D-A7D1-7036639F4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2D13C6-D1F8-4263-9106-239E80161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>
                                            <p:graphicEl>
                                              <a:dgm id="{732D13C6-D1F8-4263-9106-239E801611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Graphic spid="19" grpId="0">
        <p:bldSub>
          <a:bldDgm bld="one"/>
        </p:bldSub>
      </p:bldGraphic>
      <p:bldP spid="22" grpId="0"/>
      <p:bldP spid="25" grpId="0"/>
      <p:bldGraphic spid="26" grpId="0">
        <p:bldAsOne/>
      </p:bldGraphic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2403726" y="2939509"/>
            <a:ext cx="745629" cy="950119"/>
          </a:xfrm>
          <a:custGeom>
            <a:avLst/>
            <a:gdLst>
              <a:gd name="T0" fmla="*/ 45 w 45"/>
              <a:gd name="T1" fmla="*/ 43 h 43"/>
              <a:gd name="T2" fmla="*/ 23 w 45"/>
              <a:gd name="T3" fmla="*/ 43 h 43"/>
              <a:gd name="T4" fmla="*/ 0 w 45"/>
              <a:gd name="T5" fmla="*/ 21 h 43"/>
              <a:gd name="T6" fmla="*/ 23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3 w 45"/>
              <a:gd name="T13" fmla="*/ 13 h 43"/>
              <a:gd name="T14" fmla="*/ 13 w 45"/>
              <a:gd name="T15" fmla="*/ 21 h 43"/>
              <a:gd name="T16" fmla="*/ 23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lIns="51431" tIns="25717" rIns="51431" bIns="25717"/>
          <a:lstStyle/>
          <a:p>
            <a:pPr>
              <a:defRPr/>
            </a:pPr>
            <a:endParaRPr lang="zh-CN" altLang="en-US" sz="1350" ker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H_Other_2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4901656" y="2938316"/>
            <a:ext cx="745629" cy="952500"/>
          </a:xfrm>
          <a:custGeom>
            <a:avLst/>
            <a:gdLst>
              <a:gd name="T0" fmla="*/ 45 w 45"/>
              <a:gd name="T1" fmla="*/ 43 h 43"/>
              <a:gd name="T2" fmla="*/ 23 w 45"/>
              <a:gd name="T3" fmla="*/ 43 h 43"/>
              <a:gd name="T4" fmla="*/ 0 w 45"/>
              <a:gd name="T5" fmla="*/ 21 h 43"/>
              <a:gd name="T6" fmla="*/ 23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3 w 45"/>
              <a:gd name="T13" fmla="*/ 13 h 43"/>
              <a:gd name="T14" fmla="*/ 13 w 45"/>
              <a:gd name="T15" fmla="*/ 21 h 43"/>
              <a:gd name="T16" fmla="*/ 23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lIns="51431" tIns="25717" rIns="51431" bIns="25717"/>
          <a:lstStyle/>
          <a:p>
            <a:pPr>
              <a:defRPr/>
            </a:pPr>
            <a:endParaRPr lang="zh-CN" altLang="en-US" sz="1350" ker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MH_Other_3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 flipV="1">
            <a:off x="3651654" y="1605262"/>
            <a:ext cx="746522" cy="951309"/>
          </a:xfrm>
          <a:custGeom>
            <a:avLst/>
            <a:gdLst>
              <a:gd name="T0" fmla="*/ 45 w 45"/>
              <a:gd name="T1" fmla="*/ 43 h 43"/>
              <a:gd name="T2" fmla="*/ 23 w 45"/>
              <a:gd name="T3" fmla="*/ 43 h 43"/>
              <a:gd name="T4" fmla="*/ 0 w 45"/>
              <a:gd name="T5" fmla="*/ 21 h 43"/>
              <a:gd name="T6" fmla="*/ 23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3 w 45"/>
              <a:gd name="T13" fmla="*/ 13 h 43"/>
              <a:gd name="T14" fmla="*/ 13 w 45"/>
              <a:gd name="T15" fmla="*/ 21 h 43"/>
              <a:gd name="T16" fmla="*/ 23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lIns="51431" tIns="25717" rIns="51431" bIns="25717"/>
          <a:lstStyle/>
          <a:p>
            <a:pPr>
              <a:defRPr/>
            </a:pPr>
            <a:endParaRPr lang="zh-CN" altLang="en-US" sz="1350" ker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MH_Other_4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 flipV="1">
            <a:off x="6148990" y="1604666"/>
            <a:ext cx="746522" cy="952500"/>
          </a:xfrm>
          <a:custGeom>
            <a:avLst/>
            <a:gdLst>
              <a:gd name="T0" fmla="*/ 45 w 45"/>
              <a:gd name="T1" fmla="*/ 43 h 43"/>
              <a:gd name="T2" fmla="*/ 23 w 45"/>
              <a:gd name="T3" fmla="*/ 43 h 43"/>
              <a:gd name="T4" fmla="*/ 0 w 45"/>
              <a:gd name="T5" fmla="*/ 21 h 43"/>
              <a:gd name="T6" fmla="*/ 23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3 w 45"/>
              <a:gd name="T13" fmla="*/ 13 h 43"/>
              <a:gd name="T14" fmla="*/ 13 w 45"/>
              <a:gd name="T15" fmla="*/ 21 h 43"/>
              <a:gd name="T16" fmla="*/ 23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lIns="51431" tIns="25717" rIns="51431" bIns="25717"/>
          <a:lstStyle/>
          <a:p>
            <a:pPr>
              <a:defRPr/>
            </a:pPr>
            <a:endParaRPr lang="zh-CN" altLang="en-US" sz="1350" ker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MH_Other_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 t="9723" r="13539" b="66310"/>
          <a:stretch>
            <a:fillRect/>
          </a:stretch>
        </p:blipFill>
        <p:spPr bwMode="auto">
          <a:xfrm>
            <a:off x="1052515" y="2266661"/>
            <a:ext cx="7084219" cy="3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MH_Other_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 t="66310" r="13539" b="9723"/>
          <a:stretch>
            <a:fillRect/>
          </a:stretch>
        </p:blipFill>
        <p:spPr bwMode="auto">
          <a:xfrm>
            <a:off x="1052515" y="2910491"/>
            <a:ext cx="7084219" cy="3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39653" y="1653649"/>
            <a:ext cx="2066739" cy="7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案例</a:t>
            </a:r>
            <a:r>
              <a:rPr lang="en-US" altLang="zh-CN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：你怎么回事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案例</a:t>
            </a:r>
            <a:r>
              <a:rPr lang="en-US" altLang="zh-CN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：你任务完成的这么差！案例</a:t>
            </a:r>
            <a:r>
              <a:rPr lang="en-US" altLang="zh-CN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：你讲话我听不到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MH_SubTitle_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500569" y="1653649"/>
            <a:ext cx="1545431" cy="7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中立、智慧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将冲突转化和谐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案例：你怎么又迟到了！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案例</a:t>
            </a:r>
            <a:r>
              <a:rPr lang="en-US" altLang="zh-CN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：我没有办法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>
              <a:lnSpc>
                <a:spcPct val="120000"/>
              </a:lnSpc>
            </a:pP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251599" y="3169450"/>
            <a:ext cx="1549002" cy="8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赞美动力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越来越。。。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特别。。。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案例：员工工作无激情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>
              <a:lnSpc>
                <a:spcPct val="120000"/>
              </a:lnSpc>
            </a:pP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MH_SubTitle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09436" y="3083405"/>
            <a:ext cx="2291570" cy="77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案例：你做得业绩太差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案例：你是主管，你必须打起精神来</a:t>
            </a:r>
            <a:endParaRPr lang="en-US" altLang="zh-CN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MH_Other_7"/>
          <p:cNvSpPr>
            <a:spLocks noChangeAspect="1" noEditPoints="1"/>
          </p:cNvSpPr>
          <p:nvPr>
            <p:custDataLst>
              <p:tags r:id="rId13"/>
            </p:custDataLst>
          </p:nvPr>
        </p:nvSpPr>
        <p:spPr bwMode="auto">
          <a:xfrm>
            <a:off x="6407945" y="2210403"/>
            <a:ext cx="229791" cy="169664"/>
          </a:xfrm>
          <a:custGeom>
            <a:avLst/>
            <a:gdLst/>
            <a:ahLst/>
            <a:cxnLst>
              <a:cxn ang="0">
                <a:pos x="85" y="59"/>
              </a:cxn>
              <a:cxn ang="0">
                <a:pos x="99" y="53"/>
              </a:cxn>
              <a:cxn ang="0">
                <a:pos x="99" y="43"/>
              </a:cxn>
              <a:cxn ang="0">
                <a:pos x="85" y="37"/>
              </a:cxn>
              <a:cxn ang="0">
                <a:pos x="83" y="31"/>
              </a:cxn>
              <a:cxn ang="0">
                <a:pos x="88" y="17"/>
              </a:cxn>
              <a:cxn ang="0">
                <a:pos x="80" y="10"/>
              </a:cxn>
              <a:cxn ang="0">
                <a:pos x="67" y="15"/>
              </a:cxn>
              <a:cxn ang="0">
                <a:pos x="60" y="13"/>
              </a:cxn>
              <a:cxn ang="0">
                <a:pos x="54" y="0"/>
              </a:cxn>
              <a:cxn ang="0">
                <a:pos x="44" y="0"/>
              </a:cxn>
              <a:cxn ang="0">
                <a:pos x="38" y="13"/>
              </a:cxn>
              <a:cxn ang="0">
                <a:pos x="32" y="15"/>
              </a:cxn>
              <a:cxn ang="0">
                <a:pos x="18" y="10"/>
              </a:cxn>
              <a:cxn ang="0">
                <a:pos x="10" y="18"/>
              </a:cxn>
              <a:cxn ang="0">
                <a:pos x="16" y="31"/>
              </a:cxn>
              <a:cxn ang="0">
                <a:pos x="13" y="37"/>
              </a:cxn>
              <a:cxn ang="0">
                <a:pos x="0" y="43"/>
              </a:cxn>
              <a:cxn ang="0">
                <a:pos x="0" y="54"/>
              </a:cxn>
              <a:cxn ang="0">
                <a:pos x="13" y="59"/>
              </a:cxn>
              <a:cxn ang="0">
                <a:pos x="16" y="65"/>
              </a:cxn>
              <a:cxn ang="0">
                <a:pos x="10" y="79"/>
              </a:cxn>
              <a:cxn ang="0">
                <a:pos x="18" y="86"/>
              </a:cxn>
              <a:cxn ang="0">
                <a:pos x="32" y="81"/>
              </a:cxn>
              <a:cxn ang="0">
                <a:pos x="38" y="83"/>
              </a:cxn>
              <a:cxn ang="0">
                <a:pos x="44" y="97"/>
              </a:cxn>
              <a:cxn ang="0">
                <a:pos x="55" y="97"/>
              </a:cxn>
              <a:cxn ang="0">
                <a:pos x="61" y="83"/>
              </a:cxn>
              <a:cxn ang="0">
                <a:pos x="67" y="81"/>
              </a:cxn>
              <a:cxn ang="0">
                <a:pos x="81" y="86"/>
              </a:cxn>
              <a:cxn ang="0">
                <a:pos x="88" y="79"/>
              </a:cxn>
              <a:cxn ang="0">
                <a:pos x="83" y="65"/>
              </a:cxn>
              <a:cxn ang="0">
                <a:pos x="85" y="59"/>
              </a:cxn>
              <a:cxn ang="0">
                <a:pos x="49" y="64"/>
              </a:cxn>
              <a:cxn ang="0">
                <a:pos x="33" y="48"/>
              </a:cxn>
              <a:cxn ang="0">
                <a:pos x="49" y="33"/>
              </a:cxn>
              <a:cxn ang="0">
                <a:pos x="65" y="48"/>
              </a:cxn>
              <a:cxn ang="0">
                <a:pos x="49" y="64"/>
              </a:cxn>
            </a:cxnLst>
            <a:rect l="0" t="0" r="r" b="b"/>
            <a:pathLst>
              <a:path w="99" h="97">
                <a:moveTo>
                  <a:pt x="85" y="59"/>
                </a:moveTo>
                <a:cubicBezTo>
                  <a:pt x="85" y="59"/>
                  <a:pt x="99" y="54"/>
                  <a:pt x="99" y="53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2"/>
                  <a:pt x="85" y="37"/>
                  <a:pt x="85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31"/>
                  <a:pt x="88" y="18"/>
                  <a:pt x="88" y="17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9"/>
                  <a:pt x="67" y="15"/>
                  <a:pt x="67" y="15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3"/>
                  <a:pt x="55" y="0"/>
                  <a:pt x="5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38" y="13"/>
                  <a:pt x="38" y="13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18" y="10"/>
                  <a:pt x="18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6" y="31"/>
                  <a:pt x="16" y="31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0" y="42"/>
                  <a:pt x="0" y="4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13" y="59"/>
                  <a:pt x="13" y="59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0" y="78"/>
                  <a:pt x="10" y="79"/>
                </a:cubicBezTo>
                <a:cubicBezTo>
                  <a:pt x="18" y="86"/>
                  <a:pt x="18" y="86"/>
                  <a:pt x="18" y="86"/>
                </a:cubicBezTo>
                <a:cubicBezTo>
                  <a:pt x="19" y="87"/>
                  <a:pt x="32" y="81"/>
                  <a:pt x="32" y="81"/>
                </a:cubicBezTo>
                <a:cubicBezTo>
                  <a:pt x="38" y="83"/>
                  <a:pt x="38" y="83"/>
                  <a:pt x="38" y="83"/>
                </a:cubicBezTo>
                <a:cubicBezTo>
                  <a:pt x="38" y="83"/>
                  <a:pt x="43" y="97"/>
                  <a:pt x="44" y="97"/>
                </a:cubicBezTo>
                <a:cubicBezTo>
                  <a:pt x="55" y="97"/>
                  <a:pt x="55" y="97"/>
                  <a:pt x="55" y="97"/>
                </a:cubicBezTo>
                <a:cubicBezTo>
                  <a:pt x="56" y="97"/>
                  <a:pt x="61" y="83"/>
                  <a:pt x="61" y="83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80" y="87"/>
                  <a:pt x="81" y="86"/>
                </a:cubicBezTo>
                <a:cubicBezTo>
                  <a:pt x="88" y="79"/>
                  <a:pt x="88" y="79"/>
                  <a:pt x="88" y="79"/>
                </a:cubicBezTo>
                <a:cubicBezTo>
                  <a:pt x="89" y="78"/>
                  <a:pt x="83" y="65"/>
                  <a:pt x="83" y="65"/>
                </a:cubicBezTo>
                <a:lnTo>
                  <a:pt x="85" y="59"/>
                </a:lnTo>
                <a:close/>
                <a:moveTo>
                  <a:pt x="49" y="64"/>
                </a:moveTo>
                <a:cubicBezTo>
                  <a:pt x="40" y="64"/>
                  <a:pt x="33" y="57"/>
                  <a:pt x="33" y="48"/>
                </a:cubicBezTo>
                <a:cubicBezTo>
                  <a:pt x="33" y="40"/>
                  <a:pt x="40" y="33"/>
                  <a:pt x="49" y="33"/>
                </a:cubicBezTo>
                <a:cubicBezTo>
                  <a:pt x="58" y="33"/>
                  <a:pt x="65" y="40"/>
                  <a:pt x="65" y="48"/>
                </a:cubicBezTo>
                <a:cubicBezTo>
                  <a:pt x="65" y="57"/>
                  <a:pt x="58" y="64"/>
                  <a:pt x="49" y="6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lIns="51431" tIns="25717" rIns="51431" bIns="25717"/>
          <a:lstStyle/>
          <a:p>
            <a:pPr>
              <a:defRPr/>
            </a:pPr>
            <a:endParaRPr lang="zh-CN" altLang="en-US" sz="1350" b="1" ker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MH_Other_8"/>
          <p:cNvSpPr>
            <a:spLocks noChangeAspect="1" noEditPoints="1"/>
          </p:cNvSpPr>
          <p:nvPr>
            <p:custDataLst>
              <p:tags r:id="rId14"/>
            </p:custDataLst>
          </p:nvPr>
        </p:nvSpPr>
        <p:spPr bwMode="auto">
          <a:xfrm>
            <a:off x="5160169" y="3127482"/>
            <a:ext cx="228600" cy="169664"/>
          </a:xfrm>
          <a:custGeom>
            <a:avLst/>
            <a:gdLst/>
            <a:ahLst/>
            <a:cxnLst>
              <a:cxn ang="0">
                <a:pos x="240" y="64"/>
              </a:cxn>
              <a:cxn ang="0">
                <a:pos x="240" y="384"/>
              </a:cxn>
              <a:cxn ang="0">
                <a:pos x="120" y="336"/>
              </a:cxn>
              <a:cxn ang="0">
                <a:pos x="21" y="351"/>
              </a:cxn>
              <a:cxn ang="0">
                <a:pos x="16" y="352"/>
              </a:cxn>
              <a:cxn ang="0">
                <a:pos x="7" y="349"/>
              </a:cxn>
              <a:cxn ang="0">
                <a:pos x="0" y="336"/>
              </a:cxn>
              <a:cxn ang="0">
                <a:pos x="0" y="48"/>
              </a:cxn>
              <a:cxn ang="0">
                <a:pos x="5" y="36"/>
              </a:cxn>
              <a:cxn ang="0">
                <a:pos x="120" y="0"/>
              </a:cxn>
              <a:cxn ang="0">
                <a:pos x="232" y="49"/>
              </a:cxn>
              <a:cxn ang="0">
                <a:pos x="235" y="52"/>
              </a:cxn>
              <a:cxn ang="0">
                <a:pos x="240" y="64"/>
              </a:cxn>
              <a:cxn ang="0">
                <a:pos x="272" y="64"/>
              </a:cxn>
              <a:cxn ang="0">
                <a:pos x="272" y="384"/>
              </a:cxn>
              <a:cxn ang="0">
                <a:pos x="392" y="336"/>
              </a:cxn>
              <a:cxn ang="0">
                <a:pos x="491" y="351"/>
              </a:cxn>
              <a:cxn ang="0">
                <a:pos x="496" y="352"/>
              </a:cxn>
              <a:cxn ang="0">
                <a:pos x="505" y="349"/>
              </a:cxn>
              <a:cxn ang="0">
                <a:pos x="512" y="336"/>
              </a:cxn>
              <a:cxn ang="0">
                <a:pos x="512" y="48"/>
              </a:cxn>
              <a:cxn ang="0">
                <a:pos x="507" y="36"/>
              </a:cxn>
              <a:cxn ang="0">
                <a:pos x="392" y="0"/>
              </a:cxn>
              <a:cxn ang="0">
                <a:pos x="280" y="49"/>
              </a:cxn>
              <a:cxn ang="0">
                <a:pos x="277" y="52"/>
              </a:cxn>
              <a:cxn ang="0">
                <a:pos x="272" y="64"/>
              </a:cxn>
            </a:cxnLst>
            <a:rect l="0" t="0" r="r" b="b"/>
            <a:pathLst>
              <a:path w="512" h="384">
                <a:moveTo>
                  <a:pt x="240" y="64"/>
                </a:moveTo>
                <a:cubicBezTo>
                  <a:pt x="240" y="384"/>
                  <a:pt x="240" y="384"/>
                  <a:pt x="240" y="384"/>
                </a:cubicBezTo>
                <a:cubicBezTo>
                  <a:pt x="224" y="368"/>
                  <a:pt x="192" y="336"/>
                  <a:pt x="120" y="336"/>
                </a:cubicBezTo>
                <a:cubicBezTo>
                  <a:pt x="74" y="336"/>
                  <a:pt x="38" y="346"/>
                  <a:pt x="21" y="351"/>
                </a:cubicBezTo>
                <a:cubicBezTo>
                  <a:pt x="19" y="352"/>
                  <a:pt x="18" y="352"/>
                  <a:pt x="16" y="352"/>
                </a:cubicBezTo>
                <a:cubicBezTo>
                  <a:pt x="13" y="352"/>
                  <a:pt x="9" y="351"/>
                  <a:pt x="7" y="349"/>
                </a:cubicBezTo>
                <a:cubicBezTo>
                  <a:pt x="2" y="346"/>
                  <a:pt x="0" y="341"/>
                  <a:pt x="0" y="3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4"/>
                  <a:pt x="2" y="39"/>
                  <a:pt x="5" y="36"/>
                </a:cubicBezTo>
                <a:cubicBezTo>
                  <a:pt x="28" y="16"/>
                  <a:pt x="77" y="0"/>
                  <a:pt x="120" y="0"/>
                </a:cubicBezTo>
                <a:cubicBezTo>
                  <a:pt x="179" y="0"/>
                  <a:pt x="213" y="32"/>
                  <a:pt x="232" y="49"/>
                </a:cubicBezTo>
                <a:cubicBezTo>
                  <a:pt x="233" y="50"/>
                  <a:pt x="234" y="51"/>
                  <a:pt x="235" y="52"/>
                </a:cubicBezTo>
                <a:cubicBezTo>
                  <a:pt x="238" y="55"/>
                  <a:pt x="240" y="60"/>
                  <a:pt x="240" y="64"/>
                </a:cubicBezTo>
                <a:close/>
                <a:moveTo>
                  <a:pt x="272" y="64"/>
                </a:moveTo>
                <a:cubicBezTo>
                  <a:pt x="272" y="384"/>
                  <a:pt x="272" y="384"/>
                  <a:pt x="272" y="384"/>
                </a:cubicBezTo>
                <a:cubicBezTo>
                  <a:pt x="288" y="368"/>
                  <a:pt x="320" y="336"/>
                  <a:pt x="392" y="336"/>
                </a:cubicBezTo>
                <a:cubicBezTo>
                  <a:pt x="438" y="336"/>
                  <a:pt x="474" y="346"/>
                  <a:pt x="491" y="351"/>
                </a:cubicBezTo>
                <a:cubicBezTo>
                  <a:pt x="493" y="352"/>
                  <a:pt x="494" y="352"/>
                  <a:pt x="496" y="352"/>
                </a:cubicBezTo>
                <a:cubicBezTo>
                  <a:pt x="499" y="352"/>
                  <a:pt x="503" y="351"/>
                  <a:pt x="505" y="349"/>
                </a:cubicBezTo>
                <a:cubicBezTo>
                  <a:pt x="510" y="346"/>
                  <a:pt x="512" y="341"/>
                  <a:pt x="512" y="336"/>
                </a:cubicBezTo>
                <a:cubicBezTo>
                  <a:pt x="512" y="48"/>
                  <a:pt x="512" y="48"/>
                  <a:pt x="512" y="48"/>
                </a:cubicBezTo>
                <a:cubicBezTo>
                  <a:pt x="512" y="44"/>
                  <a:pt x="510" y="39"/>
                  <a:pt x="507" y="36"/>
                </a:cubicBezTo>
                <a:cubicBezTo>
                  <a:pt x="484" y="16"/>
                  <a:pt x="435" y="0"/>
                  <a:pt x="392" y="0"/>
                </a:cubicBezTo>
                <a:cubicBezTo>
                  <a:pt x="333" y="0"/>
                  <a:pt x="299" y="32"/>
                  <a:pt x="280" y="49"/>
                </a:cubicBezTo>
                <a:cubicBezTo>
                  <a:pt x="279" y="50"/>
                  <a:pt x="278" y="51"/>
                  <a:pt x="277" y="52"/>
                </a:cubicBezTo>
                <a:cubicBezTo>
                  <a:pt x="274" y="55"/>
                  <a:pt x="272" y="60"/>
                  <a:pt x="272" y="6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lIns="51431" tIns="25717" rIns="51431" bIns="25717"/>
          <a:lstStyle/>
          <a:p>
            <a:pPr>
              <a:defRPr/>
            </a:pPr>
            <a:endParaRPr lang="zh-CN" altLang="en-US" sz="1350" ker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MH_Other_9"/>
          <p:cNvSpPr>
            <a:spLocks noChangeAspect="1" noEditPoints="1"/>
          </p:cNvSpPr>
          <p:nvPr>
            <p:custDataLst>
              <p:tags r:id="rId15"/>
            </p:custDataLst>
          </p:nvPr>
        </p:nvSpPr>
        <p:spPr bwMode="auto">
          <a:xfrm>
            <a:off x="2663437" y="3127482"/>
            <a:ext cx="226219" cy="169664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512" y="256"/>
              </a:cxn>
              <a:cxn ang="0">
                <a:pos x="256" y="480"/>
              </a:cxn>
              <a:cxn ang="0">
                <a:pos x="191" y="430"/>
              </a:cxn>
              <a:cxn ang="0">
                <a:pos x="256" y="368"/>
              </a:cxn>
              <a:cxn ang="0">
                <a:pos x="321" y="430"/>
              </a:cxn>
              <a:cxn ang="0">
                <a:pos x="256" y="480"/>
              </a:cxn>
              <a:cxn ang="0">
                <a:pos x="169" y="356"/>
              </a:cxn>
              <a:cxn ang="0">
                <a:pos x="352" y="264"/>
              </a:cxn>
              <a:cxn ang="0">
                <a:pos x="256" y="352"/>
              </a:cxn>
              <a:cxn ang="0">
                <a:pos x="292" y="34"/>
              </a:cxn>
              <a:cxn ang="0">
                <a:pos x="339" y="139"/>
              </a:cxn>
              <a:cxn ang="0">
                <a:pos x="173" y="139"/>
              </a:cxn>
              <a:cxn ang="0">
                <a:pos x="220" y="34"/>
              </a:cxn>
              <a:cxn ang="0">
                <a:pos x="256" y="160"/>
              </a:cxn>
              <a:cxn ang="0">
                <a:pos x="352" y="248"/>
              </a:cxn>
              <a:cxn ang="0">
                <a:pos x="169" y="155"/>
              </a:cxn>
              <a:cxn ang="0">
                <a:pos x="368" y="248"/>
              </a:cxn>
              <a:cxn ang="0">
                <a:pos x="444" y="134"/>
              </a:cxn>
              <a:cxn ang="0">
                <a:pos x="368" y="248"/>
              </a:cxn>
              <a:cxn ang="0">
                <a:pos x="32" y="248"/>
              </a:cxn>
              <a:cxn ang="0">
                <a:pos x="153" y="153"/>
              </a:cxn>
              <a:cxn ang="0">
                <a:pos x="144" y="264"/>
              </a:cxn>
              <a:cxn ang="0">
                <a:pos x="68" y="377"/>
              </a:cxn>
              <a:cxn ang="0">
                <a:pos x="144" y="264"/>
              </a:cxn>
              <a:cxn ang="0">
                <a:pos x="480" y="264"/>
              </a:cxn>
              <a:cxn ang="0">
                <a:pos x="359" y="358"/>
              </a:cxn>
              <a:cxn ang="0">
                <a:pos x="434" y="120"/>
              </a:cxn>
              <a:cxn ang="0">
                <a:pos x="355" y="137"/>
              </a:cxn>
              <a:cxn ang="0">
                <a:pos x="414" y="97"/>
              </a:cxn>
              <a:cxn ang="0">
                <a:pos x="196" y="40"/>
              </a:cxn>
              <a:cxn ang="0">
                <a:pos x="80" y="121"/>
              </a:cxn>
              <a:cxn ang="0">
                <a:pos x="98" y="97"/>
              </a:cxn>
              <a:cxn ang="0">
                <a:pos x="78" y="391"/>
              </a:cxn>
              <a:cxn ang="0">
                <a:pos x="157" y="374"/>
              </a:cxn>
              <a:cxn ang="0">
                <a:pos x="98" y="414"/>
              </a:cxn>
              <a:cxn ang="0">
                <a:pos x="316" y="471"/>
              </a:cxn>
              <a:cxn ang="0">
                <a:pos x="432" y="390"/>
              </a:cxn>
              <a:cxn ang="0">
                <a:pos x="414" y="414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4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480"/>
                </a:moveTo>
                <a:cubicBezTo>
                  <a:pt x="244" y="480"/>
                  <a:pt x="232" y="479"/>
                  <a:pt x="220" y="477"/>
                </a:cubicBezTo>
                <a:cubicBezTo>
                  <a:pt x="210" y="466"/>
                  <a:pt x="200" y="450"/>
                  <a:pt x="191" y="430"/>
                </a:cubicBezTo>
                <a:cubicBezTo>
                  <a:pt x="184" y="413"/>
                  <a:pt x="178" y="393"/>
                  <a:pt x="173" y="372"/>
                </a:cubicBezTo>
                <a:cubicBezTo>
                  <a:pt x="199" y="369"/>
                  <a:pt x="227" y="368"/>
                  <a:pt x="256" y="368"/>
                </a:cubicBezTo>
                <a:cubicBezTo>
                  <a:pt x="285" y="368"/>
                  <a:pt x="313" y="369"/>
                  <a:pt x="339" y="372"/>
                </a:cubicBezTo>
                <a:cubicBezTo>
                  <a:pt x="334" y="393"/>
                  <a:pt x="328" y="413"/>
                  <a:pt x="321" y="430"/>
                </a:cubicBezTo>
                <a:cubicBezTo>
                  <a:pt x="312" y="450"/>
                  <a:pt x="302" y="466"/>
                  <a:pt x="292" y="477"/>
                </a:cubicBezTo>
                <a:cubicBezTo>
                  <a:pt x="280" y="479"/>
                  <a:pt x="268" y="480"/>
                  <a:pt x="256" y="480"/>
                </a:cubicBezTo>
                <a:close/>
                <a:moveTo>
                  <a:pt x="256" y="352"/>
                </a:moveTo>
                <a:cubicBezTo>
                  <a:pt x="226" y="352"/>
                  <a:pt x="196" y="353"/>
                  <a:pt x="169" y="356"/>
                </a:cubicBezTo>
                <a:cubicBezTo>
                  <a:pt x="164" y="327"/>
                  <a:pt x="161" y="296"/>
                  <a:pt x="160" y="264"/>
                </a:cubicBezTo>
                <a:cubicBezTo>
                  <a:pt x="352" y="264"/>
                  <a:pt x="352" y="264"/>
                  <a:pt x="352" y="264"/>
                </a:cubicBezTo>
                <a:cubicBezTo>
                  <a:pt x="351" y="296"/>
                  <a:pt x="348" y="327"/>
                  <a:pt x="343" y="356"/>
                </a:cubicBezTo>
                <a:cubicBezTo>
                  <a:pt x="316" y="353"/>
                  <a:pt x="286" y="352"/>
                  <a:pt x="256" y="352"/>
                </a:cubicBezTo>
                <a:close/>
                <a:moveTo>
                  <a:pt x="256" y="32"/>
                </a:moveTo>
                <a:cubicBezTo>
                  <a:pt x="268" y="32"/>
                  <a:pt x="280" y="32"/>
                  <a:pt x="292" y="34"/>
                </a:cubicBezTo>
                <a:cubicBezTo>
                  <a:pt x="302" y="45"/>
                  <a:pt x="312" y="61"/>
                  <a:pt x="321" y="81"/>
                </a:cubicBezTo>
                <a:cubicBezTo>
                  <a:pt x="328" y="98"/>
                  <a:pt x="334" y="118"/>
                  <a:pt x="339" y="139"/>
                </a:cubicBezTo>
                <a:cubicBezTo>
                  <a:pt x="313" y="142"/>
                  <a:pt x="285" y="144"/>
                  <a:pt x="256" y="144"/>
                </a:cubicBezTo>
                <a:cubicBezTo>
                  <a:pt x="227" y="144"/>
                  <a:pt x="199" y="142"/>
                  <a:pt x="173" y="139"/>
                </a:cubicBezTo>
                <a:cubicBezTo>
                  <a:pt x="178" y="118"/>
                  <a:pt x="184" y="98"/>
                  <a:pt x="191" y="81"/>
                </a:cubicBezTo>
                <a:cubicBezTo>
                  <a:pt x="200" y="61"/>
                  <a:pt x="210" y="45"/>
                  <a:pt x="220" y="34"/>
                </a:cubicBezTo>
                <a:cubicBezTo>
                  <a:pt x="232" y="32"/>
                  <a:pt x="244" y="32"/>
                  <a:pt x="256" y="32"/>
                </a:cubicBezTo>
                <a:close/>
                <a:moveTo>
                  <a:pt x="256" y="160"/>
                </a:moveTo>
                <a:cubicBezTo>
                  <a:pt x="286" y="160"/>
                  <a:pt x="316" y="158"/>
                  <a:pt x="343" y="155"/>
                </a:cubicBezTo>
                <a:cubicBezTo>
                  <a:pt x="348" y="184"/>
                  <a:pt x="351" y="215"/>
                  <a:pt x="352" y="248"/>
                </a:cubicBezTo>
                <a:cubicBezTo>
                  <a:pt x="160" y="248"/>
                  <a:pt x="160" y="248"/>
                  <a:pt x="160" y="248"/>
                </a:cubicBezTo>
                <a:cubicBezTo>
                  <a:pt x="161" y="215"/>
                  <a:pt x="164" y="184"/>
                  <a:pt x="169" y="155"/>
                </a:cubicBezTo>
                <a:cubicBezTo>
                  <a:pt x="196" y="158"/>
                  <a:pt x="226" y="160"/>
                  <a:pt x="256" y="160"/>
                </a:cubicBezTo>
                <a:close/>
                <a:moveTo>
                  <a:pt x="368" y="248"/>
                </a:moveTo>
                <a:cubicBezTo>
                  <a:pt x="367" y="214"/>
                  <a:pt x="364" y="182"/>
                  <a:pt x="359" y="153"/>
                </a:cubicBezTo>
                <a:cubicBezTo>
                  <a:pt x="391" y="148"/>
                  <a:pt x="420" y="142"/>
                  <a:pt x="444" y="134"/>
                </a:cubicBezTo>
                <a:cubicBezTo>
                  <a:pt x="466" y="167"/>
                  <a:pt x="478" y="206"/>
                  <a:pt x="480" y="248"/>
                </a:cubicBezTo>
                <a:lnTo>
                  <a:pt x="368" y="248"/>
                </a:lnTo>
                <a:close/>
                <a:moveTo>
                  <a:pt x="144" y="248"/>
                </a:moveTo>
                <a:cubicBezTo>
                  <a:pt x="32" y="248"/>
                  <a:pt x="32" y="248"/>
                  <a:pt x="32" y="248"/>
                </a:cubicBezTo>
                <a:cubicBezTo>
                  <a:pt x="34" y="206"/>
                  <a:pt x="46" y="167"/>
                  <a:pt x="68" y="134"/>
                </a:cubicBezTo>
                <a:cubicBezTo>
                  <a:pt x="92" y="142"/>
                  <a:pt x="121" y="148"/>
                  <a:pt x="153" y="153"/>
                </a:cubicBezTo>
                <a:cubicBezTo>
                  <a:pt x="148" y="182"/>
                  <a:pt x="145" y="214"/>
                  <a:pt x="144" y="248"/>
                </a:cubicBezTo>
                <a:close/>
                <a:moveTo>
                  <a:pt x="144" y="264"/>
                </a:moveTo>
                <a:cubicBezTo>
                  <a:pt x="145" y="297"/>
                  <a:pt x="148" y="329"/>
                  <a:pt x="153" y="358"/>
                </a:cubicBezTo>
                <a:cubicBezTo>
                  <a:pt x="121" y="363"/>
                  <a:pt x="92" y="369"/>
                  <a:pt x="68" y="377"/>
                </a:cubicBezTo>
                <a:cubicBezTo>
                  <a:pt x="46" y="344"/>
                  <a:pt x="34" y="305"/>
                  <a:pt x="32" y="264"/>
                </a:cubicBezTo>
                <a:lnTo>
                  <a:pt x="144" y="264"/>
                </a:lnTo>
                <a:close/>
                <a:moveTo>
                  <a:pt x="368" y="264"/>
                </a:moveTo>
                <a:cubicBezTo>
                  <a:pt x="480" y="264"/>
                  <a:pt x="480" y="264"/>
                  <a:pt x="480" y="264"/>
                </a:cubicBezTo>
                <a:cubicBezTo>
                  <a:pt x="478" y="305"/>
                  <a:pt x="466" y="344"/>
                  <a:pt x="444" y="377"/>
                </a:cubicBezTo>
                <a:cubicBezTo>
                  <a:pt x="420" y="369"/>
                  <a:pt x="391" y="363"/>
                  <a:pt x="359" y="358"/>
                </a:cubicBezTo>
                <a:cubicBezTo>
                  <a:pt x="364" y="329"/>
                  <a:pt x="367" y="297"/>
                  <a:pt x="368" y="264"/>
                </a:cubicBezTo>
                <a:close/>
                <a:moveTo>
                  <a:pt x="434" y="120"/>
                </a:moveTo>
                <a:cubicBezTo>
                  <a:pt x="434" y="120"/>
                  <a:pt x="433" y="121"/>
                  <a:pt x="432" y="121"/>
                </a:cubicBezTo>
                <a:cubicBezTo>
                  <a:pt x="410" y="128"/>
                  <a:pt x="384" y="133"/>
                  <a:pt x="355" y="137"/>
                </a:cubicBezTo>
                <a:cubicBezTo>
                  <a:pt x="346" y="97"/>
                  <a:pt x="333" y="64"/>
                  <a:pt x="316" y="40"/>
                </a:cubicBezTo>
                <a:cubicBezTo>
                  <a:pt x="353" y="50"/>
                  <a:pt x="387" y="69"/>
                  <a:pt x="414" y="97"/>
                </a:cubicBezTo>
                <a:cubicBezTo>
                  <a:pt x="422" y="104"/>
                  <a:pt x="428" y="112"/>
                  <a:pt x="434" y="120"/>
                </a:cubicBezTo>
                <a:close/>
                <a:moveTo>
                  <a:pt x="196" y="40"/>
                </a:moveTo>
                <a:cubicBezTo>
                  <a:pt x="179" y="64"/>
                  <a:pt x="166" y="97"/>
                  <a:pt x="157" y="137"/>
                </a:cubicBezTo>
                <a:cubicBezTo>
                  <a:pt x="128" y="133"/>
                  <a:pt x="102" y="128"/>
                  <a:pt x="80" y="121"/>
                </a:cubicBezTo>
                <a:cubicBezTo>
                  <a:pt x="79" y="121"/>
                  <a:pt x="78" y="120"/>
                  <a:pt x="78" y="120"/>
                </a:cubicBezTo>
                <a:cubicBezTo>
                  <a:pt x="84" y="112"/>
                  <a:pt x="90" y="104"/>
                  <a:pt x="98" y="97"/>
                </a:cubicBezTo>
                <a:cubicBezTo>
                  <a:pt x="125" y="69"/>
                  <a:pt x="159" y="50"/>
                  <a:pt x="196" y="40"/>
                </a:cubicBezTo>
                <a:close/>
                <a:moveTo>
                  <a:pt x="78" y="391"/>
                </a:moveTo>
                <a:cubicBezTo>
                  <a:pt x="78" y="391"/>
                  <a:pt x="79" y="390"/>
                  <a:pt x="80" y="390"/>
                </a:cubicBezTo>
                <a:cubicBezTo>
                  <a:pt x="102" y="383"/>
                  <a:pt x="128" y="378"/>
                  <a:pt x="157" y="374"/>
                </a:cubicBezTo>
                <a:cubicBezTo>
                  <a:pt x="166" y="414"/>
                  <a:pt x="179" y="447"/>
                  <a:pt x="196" y="471"/>
                </a:cubicBezTo>
                <a:cubicBezTo>
                  <a:pt x="159" y="461"/>
                  <a:pt x="125" y="442"/>
                  <a:pt x="98" y="414"/>
                </a:cubicBezTo>
                <a:cubicBezTo>
                  <a:pt x="90" y="407"/>
                  <a:pt x="84" y="399"/>
                  <a:pt x="78" y="391"/>
                </a:cubicBezTo>
                <a:close/>
                <a:moveTo>
                  <a:pt x="316" y="471"/>
                </a:moveTo>
                <a:cubicBezTo>
                  <a:pt x="333" y="447"/>
                  <a:pt x="346" y="414"/>
                  <a:pt x="355" y="374"/>
                </a:cubicBezTo>
                <a:cubicBezTo>
                  <a:pt x="384" y="378"/>
                  <a:pt x="410" y="383"/>
                  <a:pt x="432" y="390"/>
                </a:cubicBezTo>
                <a:cubicBezTo>
                  <a:pt x="433" y="390"/>
                  <a:pt x="434" y="391"/>
                  <a:pt x="434" y="391"/>
                </a:cubicBezTo>
                <a:cubicBezTo>
                  <a:pt x="428" y="399"/>
                  <a:pt x="422" y="407"/>
                  <a:pt x="414" y="414"/>
                </a:cubicBezTo>
                <a:cubicBezTo>
                  <a:pt x="387" y="442"/>
                  <a:pt x="353" y="461"/>
                  <a:pt x="316" y="47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lIns="51431" tIns="25717" rIns="51431" bIns="25717"/>
          <a:lstStyle/>
          <a:p>
            <a:pPr>
              <a:defRPr/>
            </a:pPr>
            <a:endParaRPr lang="zh-CN" altLang="en-US" sz="1350" ker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MH_Other_10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3952877" y="2210403"/>
            <a:ext cx="144066" cy="169664"/>
          </a:xfrm>
          <a:custGeom>
            <a:avLst/>
            <a:gdLst>
              <a:gd name="T0" fmla="*/ 270 w 270"/>
              <a:gd name="T1" fmla="*/ 0 h 425"/>
              <a:gd name="T2" fmla="*/ 0 w 270"/>
              <a:gd name="T3" fmla="*/ 241 h 425"/>
              <a:gd name="T4" fmla="*/ 90 w 270"/>
              <a:gd name="T5" fmla="*/ 241 h 425"/>
              <a:gd name="T6" fmla="*/ 0 w 270"/>
              <a:gd name="T7" fmla="*/ 425 h 425"/>
              <a:gd name="T8" fmla="*/ 270 w 270"/>
              <a:gd name="T9" fmla="*/ 184 h 425"/>
              <a:gd name="T10" fmla="*/ 180 w 270"/>
              <a:gd name="T11" fmla="*/ 184 h 425"/>
              <a:gd name="T12" fmla="*/ 270 w 270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0" h="425">
                <a:moveTo>
                  <a:pt x="270" y="0"/>
                </a:moveTo>
                <a:lnTo>
                  <a:pt x="0" y="241"/>
                </a:lnTo>
                <a:lnTo>
                  <a:pt x="90" y="241"/>
                </a:lnTo>
                <a:lnTo>
                  <a:pt x="0" y="425"/>
                </a:lnTo>
                <a:lnTo>
                  <a:pt x="270" y="184"/>
                </a:lnTo>
                <a:lnTo>
                  <a:pt x="180" y="184"/>
                </a:lnTo>
                <a:lnTo>
                  <a:pt x="27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lIns="51431" tIns="25717" rIns="51431" bIns="25717"/>
          <a:lstStyle/>
          <a:p>
            <a:pPr>
              <a:defRPr/>
            </a:pPr>
            <a:endParaRPr lang="zh-CN" altLang="en-US" sz="1350" b="1" ker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MH_Other_1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72929" y="2463745"/>
            <a:ext cx="571500" cy="44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7" rIns="68574" bIns="3428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我</a:t>
            </a:r>
            <a:endParaRPr lang="en-US" altLang="zh-CN" sz="30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eaLnBrk="1" hangingPunct="1"/>
            <a:r>
              <a:rPr lang="zh-CN" altLang="en-US" sz="105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表达你想要的</a:t>
            </a:r>
            <a:endParaRPr lang="zh-CN" altLang="en-US" sz="105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MH_Other_1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721894" y="2507762"/>
            <a:ext cx="571500" cy="44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7" rIns="68574" bIns="3428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你</a:t>
            </a:r>
            <a:endParaRPr lang="en-US" altLang="zh-CN" sz="30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eaLnBrk="1" hangingPunct="1"/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换位思考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MH_Other_1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973241" y="2507762"/>
            <a:ext cx="571500" cy="44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7" rIns="68574" bIns="3428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他</a:t>
            </a:r>
            <a:endParaRPr lang="en-US" altLang="zh-CN" sz="30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eaLnBrk="1" hangingPunct="1"/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转化冲突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MH_Other_1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219825" y="2507762"/>
            <a:ext cx="571500" cy="44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7" rIns="68574" bIns="3428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我们</a:t>
            </a:r>
            <a:endParaRPr lang="en-US" altLang="zh-CN" sz="30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eaLnBrk="1" hangingPunct="1"/>
            <a:r>
              <a:rPr lang="zh-CN" altLang="en-US" sz="1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团队意识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MH_SubTitle_1"/>
          <p:cNvSpPr txBox="1"/>
          <p:nvPr>
            <p:custDataLst>
              <p:tags r:id="rId21"/>
            </p:custDataLst>
          </p:nvPr>
        </p:nvSpPr>
        <p:spPr>
          <a:xfrm>
            <a:off x="1258766" y="644261"/>
            <a:ext cx="5765978" cy="347137"/>
          </a:xfrm>
          <a:prstGeom prst="rect">
            <a:avLst/>
          </a:prstGeom>
        </p:spPr>
        <p:txBody>
          <a:bodyPr lIns="68574" tIns="34287" rIns="68574" bIns="34287">
            <a:normAutofit fontScale="90000" lnSpcReduction="20000"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700" dirty="0">
                <a:solidFill>
                  <a:schemeClr val="accent1">
                    <a:lumMod val="50000"/>
                  </a:schemeClr>
                </a:solidFill>
              </a:rPr>
              <a:t>领导多维度思考模型：</a:t>
            </a:r>
            <a:endParaRPr lang="zh-CN" altLang="en-US" sz="27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  <p:bldP spid="17" grpId="0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71550"/>
            <a:ext cx="7272808" cy="63709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51431" tIns="25717" rIns="51431" bIns="25717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一起分享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我们不一样的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12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1630"/>
            <a:ext cx="7272808" cy="3287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851670"/>
            <a:ext cx="6120680" cy="1263543"/>
          </a:xfrm>
        </p:spPr>
        <p:txBody>
          <a:bodyPr>
            <a:normAutofit fontScale="90000"/>
          </a:bodyPr>
          <a:lstStyle/>
          <a:p>
            <a:pPr algn="dist">
              <a:lnSpc>
                <a:spcPct val="150000"/>
              </a:lnSpc>
            </a:pPr>
            <a:br>
              <a:rPr lang="en-US" altLang="zh-CN" sz="1200" dirty="0"/>
            </a:br>
            <a:r>
              <a:rPr lang="zh-CN" altLang="en-US" sz="6700" b="1" dirty="0"/>
              <a:t>高情</a:t>
            </a:r>
            <a:r>
              <a:rPr lang="zh-CN" altLang="en-US" sz="6700" b="1" dirty="0" smtClean="0"/>
              <a:t>商沟通模式</a:t>
            </a:r>
            <a:br>
              <a:rPr lang="en-US" altLang="zh-CN" dirty="0"/>
            </a:br>
            <a:r>
              <a:rPr lang="zh-CN" altLang="en-US" sz="1050" dirty="0"/>
              <a:t>高情商沟通二单元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172361" y="676633"/>
            <a:ext cx="4794163" cy="445187"/>
          </a:xfrm>
        </p:spPr>
        <p:txBody>
          <a:bodyPr>
            <a:normAutofit/>
          </a:bodyPr>
          <a:lstStyle/>
          <a:p>
            <a:pPr eaLnBrk="1" hangingPunct="1"/>
            <a:endParaRPr lang="zh-CN" altLang="en-US" smtClean="0"/>
          </a:p>
        </p:txBody>
      </p:sp>
      <p:pic>
        <p:nvPicPr>
          <p:cNvPr id="20483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7802" y="0"/>
            <a:ext cx="9181802" cy="5143500"/>
          </a:xfrm>
        </p:spPr>
      </p:pic>
      <p:sp>
        <p:nvSpPr>
          <p:cNvPr id="19" name="椭圆形标注 18"/>
          <p:cNvSpPr/>
          <p:nvPr/>
        </p:nvSpPr>
        <p:spPr bwMode="auto">
          <a:xfrm flipH="1">
            <a:off x="2321290" y="414973"/>
            <a:ext cx="4599727" cy="3316643"/>
          </a:xfrm>
          <a:prstGeom prst="wedgeEllipseCallout">
            <a:avLst>
              <a:gd name="adj1" fmla="val 56276"/>
              <a:gd name="adj2" fmla="val 41269"/>
            </a:avLst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 flipH="1">
            <a:off x="2763742" y="1136986"/>
            <a:ext cx="4674564" cy="219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4" tIns="34287" rIns="68574" bIns="3428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高情商沟通模式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‘更好’的沟通结构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（只有好与更好）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关键词：非常好，还有呢？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内力：真诚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激发团队动力！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82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1671992" y="2528578"/>
            <a:ext cx="783268" cy="2120701"/>
            <a:chOff x="767933" y="123478"/>
            <a:chExt cx="1116880" cy="3218437"/>
          </a:xfrm>
          <a:solidFill>
            <a:srgbClr val="2795D5"/>
          </a:solidFill>
        </p:grpSpPr>
        <p:sp>
          <p:nvSpPr>
            <p:cNvPr id="32" name="矩形 31"/>
            <p:cNvSpPr/>
            <p:nvPr/>
          </p:nvSpPr>
          <p:spPr>
            <a:xfrm>
              <a:off x="767933" y="123478"/>
              <a:ext cx="1080120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006848" y="195486"/>
              <a:ext cx="648072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9213" y="352964"/>
              <a:ext cx="886987" cy="8869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圆角矩形 6"/>
            <p:cNvSpPr/>
            <p:nvPr/>
          </p:nvSpPr>
          <p:spPr>
            <a:xfrm>
              <a:off x="767933" y="1155000"/>
              <a:ext cx="1116880" cy="1671985"/>
            </a:xfrm>
            <a:custGeom>
              <a:avLst/>
              <a:gdLst/>
              <a:ahLst/>
              <a:cxnLst/>
              <a:rect l="l" t="t" r="r" b="b"/>
              <a:pathLst>
                <a:path w="1116880" h="1671985">
                  <a:moveTo>
                    <a:pt x="309722" y="0"/>
                  </a:moveTo>
                  <a:lnTo>
                    <a:pt x="807158" y="0"/>
                  </a:lnTo>
                  <a:cubicBezTo>
                    <a:pt x="978213" y="0"/>
                    <a:pt x="1116880" y="138667"/>
                    <a:pt x="1116880" y="309722"/>
                  </a:cubicBezTo>
                  <a:lnTo>
                    <a:pt x="1116880" y="1609434"/>
                  </a:lnTo>
                  <a:lnTo>
                    <a:pt x="1114527" y="1632775"/>
                  </a:lnTo>
                  <a:lnTo>
                    <a:pt x="6333" y="1632775"/>
                  </a:lnTo>
                  <a:lnTo>
                    <a:pt x="6333" y="1671985"/>
                  </a:lnTo>
                  <a:cubicBezTo>
                    <a:pt x="2176" y="1651784"/>
                    <a:pt x="0" y="1630863"/>
                    <a:pt x="0" y="1609434"/>
                  </a:cubicBezTo>
                  <a:lnTo>
                    <a:pt x="0" y="309722"/>
                  </a:lnTo>
                  <a:cubicBezTo>
                    <a:pt x="0" y="138667"/>
                    <a:pt x="138667" y="0"/>
                    <a:pt x="3097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16690" y="2641624"/>
              <a:ext cx="180776" cy="6808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564532" y="2661046"/>
              <a:ext cx="180776" cy="6808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742303" y="210065"/>
              <a:ext cx="135831" cy="385875"/>
              <a:chOff x="1742303" y="210065"/>
              <a:chExt cx="135831" cy="385875"/>
            </a:xfrm>
            <a:grpFill/>
          </p:grpSpPr>
          <p:sp>
            <p:nvSpPr>
              <p:cNvPr id="39" name="任意多边形 38"/>
              <p:cNvSpPr/>
              <p:nvPr/>
            </p:nvSpPr>
            <p:spPr>
              <a:xfrm>
                <a:off x="1742303" y="210065"/>
                <a:ext cx="98854" cy="296562"/>
              </a:xfrm>
              <a:custGeom>
                <a:avLst/>
                <a:gdLst>
                  <a:gd name="connsiteX0" fmla="*/ 61783 w 98854"/>
                  <a:gd name="connsiteY0" fmla="*/ 37070 h 296562"/>
                  <a:gd name="connsiteX1" fmla="*/ 98854 w 98854"/>
                  <a:gd name="connsiteY1" fmla="*/ 259492 h 296562"/>
                  <a:gd name="connsiteX2" fmla="*/ 61783 w 98854"/>
                  <a:gd name="connsiteY2" fmla="*/ 296562 h 296562"/>
                  <a:gd name="connsiteX3" fmla="*/ 0 w 98854"/>
                  <a:gd name="connsiteY3" fmla="*/ 0 h 296562"/>
                  <a:gd name="connsiteX4" fmla="*/ 61783 w 98854"/>
                  <a:gd name="connsiteY4" fmla="*/ 37070 h 2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54" h="296562">
                    <a:moveTo>
                      <a:pt x="61783" y="37070"/>
                    </a:moveTo>
                    <a:lnTo>
                      <a:pt x="98854" y="259492"/>
                    </a:lnTo>
                    <a:lnTo>
                      <a:pt x="61783" y="296562"/>
                    </a:lnTo>
                    <a:lnTo>
                      <a:pt x="0" y="0"/>
                    </a:lnTo>
                    <a:lnTo>
                      <a:pt x="61783" y="370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 rot="20355155">
                <a:off x="1794442" y="451924"/>
                <a:ext cx="83692" cy="1440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7418" y="594122"/>
            <a:ext cx="3915965" cy="3915966"/>
          </a:xfrm>
        </p:spPr>
      </p:pic>
      <p:grpSp>
        <p:nvGrpSpPr>
          <p:cNvPr id="7" name="组合 6"/>
          <p:cNvGrpSpPr/>
          <p:nvPr/>
        </p:nvGrpSpPr>
        <p:grpSpPr>
          <a:xfrm flipH="1">
            <a:off x="1277635" y="2833713"/>
            <a:ext cx="627233" cy="1603650"/>
            <a:chOff x="767933" y="123478"/>
            <a:chExt cx="1116880" cy="3218437"/>
          </a:xfrm>
          <a:solidFill>
            <a:schemeClr val="bg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767933" y="123478"/>
              <a:ext cx="1080120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06848" y="195486"/>
              <a:ext cx="648072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89213" y="352964"/>
              <a:ext cx="886987" cy="8869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767933" y="1155000"/>
              <a:ext cx="1116880" cy="1671985"/>
            </a:xfrm>
            <a:custGeom>
              <a:avLst/>
              <a:gdLst/>
              <a:ahLst/>
              <a:cxnLst/>
              <a:rect l="l" t="t" r="r" b="b"/>
              <a:pathLst>
                <a:path w="1116880" h="1671985">
                  <a:moveTo>
                    <a:pt x="309722" y="0"/>
                  </a:moveTo>
                  <a:lnTo>
                    <a:pt x="807158" y="0"/>
                  </a:lnTo>
                  <a:cubicBezTo>
                    <a:pt x="978213" y="0"/>
                    <a:pt x="1116880" y="138667"/>
                    <a:pt x="1116880" y="309722"/>
                  </a:cubicBezTo>
                  <a:lnTo>
                    <a:pt x="1116880" y="1609434"/>
                  </a:lnTo>
                  <a:lnTo>
                    <a:pt x="1114527" y="1632775"/>
                  </a:lnTo>
                  <a:lnTo>
                    <a:pt x="6333" y="1632775"/>
                  </a:lnTo>
                  <a:lnTo>
                    <a:pt x="6333" y="1671985"/>
                  </a:lnTo>
                  <a:cubicBezTo>
                    <a:pt x="2176" y="1651784"/>
                    <a:pt x="0" y="1630863"/>
                    <a:pt x="0" y="1609434"/>
                  </a:cubicBezTo>
                  <a:lnTo>
                    <a:pt x="0" y="309722"/>
                  </a:lnTo>
                  <a:cubicBezTo>
                    <a:pt x="0" y="138667"/>
                    <a:pt x="138667" y="0"/>
                    <a:pt x="3097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16690" y="2641624"/>
              <a:ext cx="180776" cy="6808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64532" y="2661046"/>
              <a:ext cx="180776" cy="6808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742303" y="210065"/>
              <a:ext cx="135831" cy="385875"/>
              <a:chOff x="1742303" y="210065"/>
              <a:chExt cx="135831" cy="385875"/>
            </a:xfrm>
            <a:grpFill/>
          </p:grpSpPr>
          <p:sp>
            <p:nvSpPr>
              <p:cNvPr id="15" name="任意多边形 14"/>
              <p:cNvSpPr/>
              <p:nvPr/>
            </p:nvSpPr>
            <p:spPr>
              <a:xfrm>
                <a:off x="1742303" y="210065"/>
                <a:ext cx="98854" cy="296562"/>
              </a:xfrm>
              <a:custGeom>
                <a:avLst/>
                <a:gdLst>
                  <a:gd name="connsiteX0" fmla="*/ 61783 w 98854"/>
                  <a:gd name="connsiteY0" fmla="*/ 37070 h 296562"/>
                  <a:gd name="connsiteX1" fmla="*/ 98854 w 98854"/>
                  <a:gd name="connsiteY1" fmla="*/ 259492 h 296562"/>
                  <a:gd name="connsiteX2" fmla="*/ 61783 w 98854"/>
                  <a:gd name="connsiteY2" fmla="*/ 296562 h 296562"/>
                  <a:gd name="connsiteX3" fmla="*/ 0 w 98854"/>
                  <a:gd name="connsiteY3" fmla="*/ 0 h 296562"/>
                  <a:gd name="connsiteX4" fmla="*/ 61783 w 98854"/>
                  <a:gd name="connsiteY4" fmla="*/ 37070 h 2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54" h="296562">
                    <a:moveTo>
                      <a:pt x="61783" y="37070"/>
                    </a:moveTo>
                    <a:lnTo>
                      <a:pt x="98854" y="259492"/>
                    </a:lnTo>
                    <a:lnTo>
                      <a:pt x="61783" y="296562"/>
                    </a:lnTo>
                    <a:lnTo>
                      <a:pt x="0" y="0"/>
                    </a:lnTo>
                    <a:lnTo>
                      <a:pt x="61783" y="370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20355155">
                <a:off x="1794442" y="451924"/>
                <a:ext cx="83692" cy="1440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椭圆形标注 16"/>
          <p:cNvSpPr/>
          <p:nvPr/>
        </p:nvSpPr>
        <p:spPr bwMode="auto">
          <a:xfrm flipH="1">
            <a:off x="1770694" y="860189"/>
            <a:ext cx="3815366" cy="2149595"/>
          </a:xfrm>
          <a:prstGeom prst="wedgeEllipseCallout">
            <a:avLst>
              <a:gd name="adj1" fmla="val 53895"/>
              <a:gd name="adj2" fmla="val 72743"/>
            </a:avLst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高情</a:t>
            </a:r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商沟通模式</a:t>
            </a:r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‘如果’的沟通结构</a:t>
            </a:r>
            <a:endParaRPr lang="en-US" altLang="zh-CN" sz="2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825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（假设更多的可能性）</a:t>
            </a:r>
            <a:endParaRPr lang="en-US" altLang="zh-CN" sz="825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关键词：如果有，会是什么呢？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内力：相信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提升成长速度！</a:t>
            </a:r>
            <a:endParaRPr lang="en-US" altLang="zh-CN" sz="15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825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69637" y="1559804"/>
            <a:ext cx="2520074" cy="2379164"/>
            <a:chOff x="3864994" y="1038928"/>
            <a:chExt cx="4211498" cy="4195270"/>
          </a:xfrm>
        </p:grpSpPr>
        <p:grpSp>
          <p:nvGrpSpPr>
            <p:cNvPr id="3" name="组合 2"/>
            <p:cNvGrpSpPr/>
            <p:nvPr/>
          </p:nvGrpSpPr>
          <p:grpSpPr>
            <a:xfrm>
              <a:off x="3864994" y="1038928"/>
              <a:ext cx="4211498" cy="4195270"/>
              <a:chOff x="3362080" y="1156289"/>
              <a:chExt cx="4211498" cy="419527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739205" y="1501144"/>
                <a:ext cx="3645094" cy="3645095"/>
                <a:chOff x="4689454" y="971992"/>
                <a:chExt cx="3831030" cy="3831031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 rot="1620000">
                  <a:off x="6257409" y="971992"/>
                  <a:ext cx="1735773" cy="1421229"/>
                </a:xfrm>
                <a:custGeom>
                  <a:avLst/>
                  <a:gdLst>
                    <a:gd name="connsiteX0" fmla="*/ 867886 w 1735773"/>
                    <a:gd name="connsiteY0" fmla="*/ 0 h 1421229"/>
                    <a:gd name="connsiteX1" fmla="*/ 1735773 w 1735773"/>
                    <a:gd name="connsiteY1" fmla="*/ 208361 h 1421229"/>
                    <a:gd name="connsiteX2" fmla="*/ 1117785 w 1735773"/>
                    <a:gd name="connsiteY2" fmla="*/ 1421229 h 1421229"/>
                    <a:gd name="connsiteX3" fmla="*/ 617987 w 1735773"/>
                    <a:gd name="connsiteY3" fmla="*/ 1421228 h 1421229"/>
                    <a:gd name="connsiteX4" fmla="*/ 0 w 1735773"/>
                    <a:gd name="connsiteY4" fmla="*/ 208361 h 1421229"/>
                    <a:gd name="connsiteX5" fmla="*/ 867886 w 1735773"/>
                    <a:gd name="connsiteY5" fmla="*/ 0 h 142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5773" h="1421229">
                      <a:moveTo>
                        <a:pt x="867886" y="0"/>
                      </a:moveTo>
                      <a:cubicBezTo>
                        <a:pt x="1165519" y="0"/>
                        <a:pt x="1463152" y="69454"/>
                        <a:pt x="1735773" y="208361"/>
                      </a:cubicBezTo>
                      <a:lnTo>
                        <a:pt x="1117785" y="1421229"/>
                      </a:lnTo>
                      <a:cubicBezTo>
                        <a:pt x="960788" y="1341235"/>
                        <a:pt x="774984" y="1341235"/>
                        <a:pt x="617987" y="1421228"/>
                      </a:cubicBezTo>
                      <a:lnTo>
                        <a:pt x="0" y="208361"/>
                      </a:lnTo>
                      <a:cubicBezTo>
                        <a:pt x="272621" y="69454"/>
                        <a:pt x="570254" y="0"/>
                        <a:pt x="867886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/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 rot="4860000">
                  <a:off x="6941983" y="1914228"/>
                  <a:ext cx="1735773" cy="1421229"/>
                </a:xfrm>
                <a:custGeom>
                  <a:avLst/>
                  <a:gdLst>
                    <a:gd name="connsiteX0" fmla="*/ 867886 w 1735773"/>
                    <a:gd name="connsiteY0" fmla="*/ 0 h 1421229"/>
                    <a:gd name="connsiteX1" fmla="*/ 1735773 w 1735773"/>
                    <a:gd name="connsiteY1" fmla="*/ 208361 h 1421229"/>
                    <a:gd name="connsiteX2" fmla="*/ 1117785 w 1735773"/>
                    <a:gd name="connsiteY2" fmla="*/ 1421229 h 1421229"/>
                    <a:gd name="connsiteX3" fmla="*/ 617987 w 1735773"/>
                    <a:gd name="connsiteY3" fmla="*/ 1421228 h 1421229"/>
                    <a:gd name="connsiteX4" fmla="*/ 0 w 1735773"/>
                    <a:gd name="connsiteY4" fmla="*/ 208361 h 1421229"/>
                    <a:gd name="connsiteX5" fmla="*/ 867886 w 1735773"/>
                    <a:gd name="connsiteY5" fmla="*/ 0 h 142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5773" h="1421229">
                      <a:moveTo>
                        <a:pt x="867886" y="0"/>
                      </a:moveTo>
                      <a:cubicBezTo>
                        <a:pt x="1165519" y="0"/>
                        <a:pt x="1463152" y="69454"/>
                        <a:pt x="1735773" y="208361"/>
                      </a:cubicBezTo>
                      <a:lnTo>
                        <a:pt x="1117785" y="1421229"/>
                      </a:lnTo>
                      <a:cubicBezTo>
                        <a:pt x="960788" y="1341235"/>
                        <a:pt x="774984" y="1341235"/>
                        <a:pt x="617987" y="1421228"/>
                      </a:cubicBezTo>
                      <a:lnTo>
                        <a:pt x="0" y="208361"/>
                      </a:lnTo>
                      <a:cubicBezTo>
                        <a:pt x="272621" y="69454"/>
                        <a:pt x="570254" y="0"/>
                        <a:pt x="8678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/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 rot="8100000">
                  <a:off x="6582081" y="3021892"/>
                  <a:ext cx="1735773" cy="1421229"/>
                </a:xfrm>
                <a:custGeom>
                  <a:avLst/>
                  <a:gdLst>
                    <a:gd name="connsiteX0" fmla="*/ 867886 w 1735773"/>
                    <a:gd name="connsiteY0" fmla="*/ 0 h 1421229"/>
                    <a:gd name="connsiteX1" fmla="*/ 1735773 w 1735773"/>
                    <a:gd name="connsiteY1" fmla="*/ 208361 h 1421229"/>
                    <a:gd name="connsiteX2" fmla="*/ 1117785 w 1735773"/>
                    <a:gd name="connsiteY2" fmla="*/ 1421229 h 1421229"/>
                    <a:gd name="connsiteX3" fmla="*/ 617987 w 1735773"/>
                    <a:gd name="connsiteY3" fmla="*/ 1421228 h 1421229"/>
                    <a:gd name="connsiteX4" fmla="*/ 0 w 1735773"/>
                    <a:gd name="connsiteY4" fmla="*/ 208361 h 1421229"/>
                    <a:gd name="connsiteX5" fmla="*/ 867886 w 1735773"/>
                    <a:gd name="connsiteY5" fmla="*/ 0 h 142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5773" h="1421229">
                      <a:moveTo>
                        <a:pt x="867886" y="0"/>
                      </a:moveTo>
                      <a:cubicBezTo>
                        <a:pt x="1165519" y="0"/>
                        <a:pt x="1463152" y="69454"/>
                        <a:pt x="1735773" y="208361"/>
                      </a:cubicBezTo>
                      <a:lnTo>
                        <a:pt x="1117785" y="1421229"/>
                      </a:lnTo>
                      <a:cubicBezTo>
                        <a:pt x="960788" y="1341235"/>
                        <a:pt x="774984" y="1341235"/>
                        <a:pt x="617987" y="1421228"/>
                      </a:cubicBezTo>
                      <a:lnTo>
                        <a:pt x="0" y="208361"/>
                      </a:lnTo>
                      <a:cubicBezTo>
                        <a:pt x="272621" y="69454"/>
                        <a:pt x="570254" y="0"/>
                        <a:pt x="8678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 rot="11340000">
                  <a:off x="5474416" y="3381794"/>
                  <a:ext cx="1735773" cy="1421229"/>
                </a:xfrm>
                <a:custGeom>
                  <a:avLst/>
                  <a:gdLst>
                    <a:gd name="connsiteX0" fmla="*/ 867886 w 1735773"/>
                    <a:gd name="connsiteY0" fmla="*/ 0 h 1421229"/>
                    <a:gd name="connsiteX1" fmla="*/ 1735773 w 1735773"/>
                    <a:gd name="connsiteY1" fmla="*/ 208361 h 1421229"/>
                    <a:gd name="connsiteX2" fmla="*/ 1117785 w 1735773"/>
                    <a:gd name="connsiteY2" fmla="*/ 1421229 h 1421229"/>
                    <a:gd name="connsiteX3" fmla="*/ 617987 w 1735773"/>
                    <a:gd name="connsiteY3" fmla="*/ 1421228 h 1421229"/>
                    <a:gd name="connsiteX4" fmla="*/ 0 w 1735773"/>
                    <a:gd name="connsiteY4" fmla="*/ 208361 h 1421229"/>
                    <a:gd name="connsiteX5" fmla="*/ 867886 w 1735773"/>
                    <a:gd name="connsiteY5" fmla="*/ 0 h 142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5773" h="1421229">
                      <a:moveTo>
                        <a:pt x="867886" y="0"/>
                      </a:moveTo>
                      <a:cubicBezTo>
                        <a:pt x="1165519" y="0"/>
                        <a:pt x="1463152" y="69454"/>
                        <a:pt x="1735773" y="208361"/>
                      </a:cubicBezTo>
                      <a:lnTo>
                        <a:pt x="1117785" y="1421229"/>
                      </a:lnTo>
                      <a:cubicBezTo>
                        <a:pt x="960788" y="1341235"/>
                        <a:pt x="774984" y="1341235"/>
                        <a:pt x="617987" y="1421228"/>
                      </a:cubicBezTo>
                      <a:lnTo>
                        <a:pt x="0" y="208361"/>
                      </a:lnTo>
                      <a:cubicBezTo>
                        <a:pt x="272621" y="69454"/>
                        <a:pt x="570254" y="0"/>
                        <a:pt x="8678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14580000">
                  <a:off x="4532182" y="2697220"/>
                  <a:ext cx="1735773" cy="1421229"/>
                </a:xfrm>
                <a:custGeom>
                  <a:avLst/>
                  <a:gdLst>
                    <a:gd name="connsiteX0" fmla="*/ 867886 w 1735773"/>
                    <a:gd name="connsiteY0" fmla="*/ 0 h 1421229"/>
                    <a:gd name="connsiteX1" fmla="*/ 1735773 w 1735773"/>
                    <a:gd name="connsiteY1" fmla="*/ 208361 h 1421229"/>
                    <a:gd name="connsiteX2" fmla="*/ 1117785 w 1735773"/>
                    <a:gd name="connsiteY2" fmla="*/ 1421229 h 1421229"/>
                    <a:gd name="connsiteX3" fmla="*/ 617987 w 1735773"/>
                    <a:gd name="connsiteY3" fmla="*/ 1421228 h 1421229"/>
                    <a:gd name="connsiteX4" fmla="*/ 0 w 1735773"/>
                    <a:gd name="connsiteY4" fmla="*/ 208361 h 1421229"/>
                    <a:gd name="connsiteX5" fmla="*/ 867886 w 1735773"/>
                    <a:gd name="connsiteY5" fmla="*/ 0 h 142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5773" h="1421229">
                      <a:moveTo>
                        <a:pt x="867886" y="0"/>
                      </a:moveTo>
                      <a:cubicBezTo>
                        <a:pt x="1165519" y="0"/>
                        <a:pt x="1463152" y="69454"/>
                        <a:pt x="1735773" y="208361"/>
                      </a:cubicBezTo>
                      <a:lnTo>
                        <a:pt x="1117785" y="1421229"/>
                      </a:lnTo>
                      <a:cubicBezTo>
                        <a:pt x="960788" y="1341235"/>
                        <a:pt x="774984" y="1341235"/>
                        <a:pt x="617987" y="1421228"/>
                      </a:cubicBezTo>
                      <a:lnTo>
                        <a:pt x="0" y="208361"/>
                      </a:lnTo>
                      <a:cubicBezTo>
                        <a:pt x="272621" y="69454"/>
                        <a:pt x="570254" y="0"/>
                        <a:pt x="86788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62080" y="1156289"/>
                <a:ext cx="4211498" cy="4195270"/>
                <a:chOff x="3362080" y="1156289"/>
                <a:chExt cx="4211498" cy="4195270"/>
              </a:xfrm>
            </p:grpSpPr>
            <p:sp>
              <p:nvSpPr>
                <p:cNvPr id="7" name="椭圆 26"/>
                <p:cNvSpPr/>
                <p:nvPr/>
              </p:nvSpPr>
              <p:spPr>
                <a:xfrm>
                  <a:off x="3421594" y="1199575"/>
                  <a:ext cx="4151984" cy="4151984"/>
                </a:xfrm>
                <a:custGeom>
                  <a:avLst/>
                  <a:gdLst>
                    <a:gd name="connsiteX0" fmla="*/ 0 w 4151983"/>
                    <a:gd name="connsiteY0" fmla="*/ 2075992 h 4151983"/>
                    <a:gd name="connsiteX1" fmla="*/ 2075992 w 4151983"/>
                    <a:gd name="connsiteY1" fmla="*/ 0 h 4151983"/>
                    <a:gd name="connsiteX2" fmla="*/ 4151984 w 4151983"/>
                    <a:gd name="connsiteY2" fmla="*/ 2075992 h 4151983"/>
                    <a:gd name="connsiteX3" fmla="*/ 2075992 w 4151983"/>
                    <a:gd name="connsiteY3" fmla="*/ 4151984 h 4151983"/>
                    <a:gd name="connsiteX4" fmla="*/ 0 w 4151983"/>
                    <a:gd name="connsiteY4" fmla="*/ 2075992 h 4151983"/>
                    <a:gd name="connsiteX0-1" fmla="*/ 2075992 w 4151984"/>
                    <a:gd name="connsiteY0-2" fmla="*/ 0 h 4151984"/>
                    <a:gd name="connsiteX1-3" fmla="*/ 4151984 w 4151984"/>
                    <a:gd name="connsiteY1-4" fmla="*/ 2075992 h 4151984"/>
                    <a:gd name="connsiteX2-5" fmla="*/ 2075992 w 4151984"/>
                    <a:gd name="connsiteY2-6" fmla="*/ 4151984 h 4151984"/>
                    <a:gd name="connsiteX3-7" fmla="*/ 0 w 4151984"/>
                    <a:gd name="connsiteY3-8" fmla="*/ 2075992 h 4151984"/>
                    <a:gd name="connsiteX4-9" fmla="*/ 2167432 w 4151984"/>
                    <a:gd name="connsiteY4-10" fmla="*/ 91440 h 4151984"/>
                    <a:gd name="connsiteX0-11" fmla="*/ 2075992 w 4151984"/>
                    <a:gd name="connsiteY0-12" fmla="*/ 0 h 4151984"/>
                    <a:gd name="connsiteX1-13" fmla="*/ 4151984 w 4151984"/>
                    <a:gd name="connsiteY1-14" fmla="*/ 2075992 h 4151984"/>
                    <a:gd name="connsiteX2-15" fmla="*/ 2075992 w 4151984"/>
                    <a:gd name="connsiteY2-16" fmla="*/ 4151984 h 4151984"/>
                    <a:gd name="connsiteX3-17" fmla="*/ 0 w 4151984"/>
                    <a:gd name="connsiteY3-18" fmla="*/ 2075992 h 41519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151984" h="4151984">
                      <a:moveTo>
                        <a:pt x="2075992" y="0"/>
                      </a:moveTo>
                      <a:cubicBezTo>
                        <a:pt x="3222531" y="0"/>
                        <a:pt x="4151984" y="929453"/>
                        <a:pt x="4151984" y="2075992"/>
                      </a:cubicBezTo>
                      <a:cubicBezTo>
                        <a:pt x="4151984" y="3222531"/>
                        <a:pt x="3222531" y="4151984"/>
                        <a:pt x="2075992" y="4151984"/>
                      </a:cubicBezTo>
                      <a:cubicBezTo>
                        <a:pt x="929453" y="4151984"/>
                        <a:pt x="0" y="3222531"/>
                        <a:pt x="0" y="2075992"/>
                      </a:cubicBezTo>
                    </a:path>
                  </a:pathLst>
                </a:custGeom>
                <a:noFill/>
                <a:ln w="254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/>
                </a:p>
              </p:txBody>
            </p:sp>
            <p:sp>
              <p:nvSpPr>
                <p:cNvPr id="8" name="等腰三角形 7"/>
                <p:cNvSpPr/>
                <p:nvPr/>
              </p:nvSpPr>
              <p:spPr>
                <a:xfrm>
                  <a:off x="3362080" y="3179490"/>
                  <a:ext cx="119029" cy="102611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478980" y="1156289"/>
                  <a:ext cx="89005" cy="8900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/>
                </a:p>
              </p:txBody>
            </p:sp>
          </p:grpSp>
        </p:grpSp>
        <p:sp>
          <p:nvSpPr>
            <p:cNvPr id="4" name="等腰三角形 3"/>
            <p:cNvSpPr/>
            <p:nvPr/>
          </p:nvSpPr>
          <p:spPr>
            <a:xfrm>
              <a:off x="3995969" y="2872594"/>
              <a:ext cx="1509108" cy="32548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15" name="椭圆 14"/>
          <p:cNvSpPr/>
          <p:nvPr/>
        </p:nvSpPr>
        <p:spPr>
          <a:xfrm>
            <a:off x="3931808" y="2372317"/>
            <a:ext cx="795728" cy="754141"/>
          </a:xfrm>
          <a:prstGeom prst="ellipse">
            <a:avLst/>
          </a:prstGeom>
          <a:solidFill>
            <a:srgbClr val="F9F9F9"/>
          </a:solidFill>
          <a:ln w="31750">
            <a:gradFill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254000" dist="114300" dir="5400000" algn="t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rtlCol="0" anchor="ctr"/>
          <a:lstStyle/>
          <a:p>
            <a:pPr algn="ctr"/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17" name="文本框 127"/>
          <p:cNvSpPr txBox="1"/>
          <p:nvPr/>
        </p:nvSpPr>
        <p:spPr bwMode="auto">
          <a:xfrm>
            <a:off x="2983828" y="2124347"/>
            <a:ext cx="1207603" cy="438576"/>
          </a:xfrm>
          <a:prstGeom prst="rect">
            <a:avLst/>
          </a:prstGeom>
          <a:noFill/>
        </p:spPr>
        <p:txBody>
          <a:bodyPr wrap="square" lIns="68574" tIns="34287" rIns="68574" bIns="34287">
            <a:spAutoFit/>
          </a:bodyPr>
          <a:lstStyle/>
          <a:p>
            <a:pPr algn="ctr">
              <a:defRPr/>
            </a:pPr>
            <a:r>
              <a:rPr lang="zh-CN" altLang="en-US" sz="2400" b="1" spc="75" dirty="0">
                <a:solidFill>
                  <a:schemeClr val="accent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教练式</a:t>
            </a:r>
            <a:endParaRPr lang="zh-CN" altLang="en-US" sz="2400" b="1" spc="75" dirty="0">
              <a:solidFill>
                <a:schemeClr val="accent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14664" y="1011398"/>
            <a:ext cx="2685731" cy="1016123"/>
            <a:chOff x="6948130" y="1012551"/>
            <a:chExt cx="2577284" cy="1791772"/>
          </a:xfrm>
        </p:grpSpPr>
        <p:sp>
          <p:nvSpPr>
            <p:cNvPr id="20" name="文本框 130"/>
            <p:cNvSpPr txBox="1"/>
            <p:nvPr/>
          </p:nvSpPr>
          <p:spPr bwMode="auto">
            <a:xfrm>
              <a:off x="6948130" y="1653767"/>
              <a:ext cx="2577284" cy="1150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b="1" spc="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今天我们谈话的目的</a:t>
              </a:r>
              <a:endParaRPr lang="en-US" altLang="zh-CN" sz="1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400" b="1" spc="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今天我们会议的目标</a:t>
              </a:r>
              <a:endParaRPr lang="zh-CN" altLang="en-US" sz="1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1" name="文本框 131"/>
            <p:cNvSpPr txBox="1"/>
            <p:nvPr/>
          </p:nvSpPr>
          <p:spPr bwMode="auto">
            <a:xfrm>
              <a:off x="6992459" y="1012551"/>
              <a:ext cx="2406358" cy="814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spc="75" dirty="0">
                  <a:solidFill>
                    <a:schemeClr val="accent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目标</a:t>
              </a:r>
              <a:endParaRPr lang="zh-CN" altLang="en-US" sz="2400" b="1" spc="75" dirty="0">
                <a:solidFill>
                  <a:schemeClr val="accent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78190" y="2153027"/>
            <a:ext cx="2222810" cy="1092891"/>
            <a:chOff x="6948130" y="877183"/>
            <a:chExt cx="2577284" cy="1927139"/>
          </a:xfrm>
        </p:grpSpPr>
        <p:sp>
          <p:nvSpPr>
            <p:cNvPr id="23" name="文本框 133"/>
            <p:cNvSpPr txBox="1"/>
            <p:nvPr/>
          </p:nvSpPr>
          <p:spPr bwMode="auto">
            <a:xfrm>
              <a:off x="6948130" y="1653767"/>
              <a:ext cx="2577284" cy="1150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b="1" spc="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如果要实现目标，目前的困难</a:t>
              </a:r>
              <a:endParaRPr lang="zh-CN" altLang="en-US" sz="1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4" name="文本框 134"/>
            <p:cNvSpPr txBox="1"/>
            <p:nvPr/>
          </p:nvSpPr>
          <p:spPr bwMode="auto">
            <a:xfrm>
              <a:off x="6953455" y="877183"/>
              <a:ext cx="2406358" cy="814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spc="75" dirty="0">
                  <a:solidFill>
                    <a:schemeClr val="accent2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困难</a:t>
              </a:r>
              <a:endParaRPr lang="zh-CN" altLang="en-US" sz="2400" b="1" spc="75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60857" y="3527990"/>
            <a:ext cx="2397319" cy="1007307"/>
            <a:chOff x="6943982" y="1359028"/>
            <a:chExt cx="3554172" cy="1776213"/>
          </a:xfrm>
        </p:grpSpPr>
        <p:sp>
          <p:nvSpPr>
            <p:cNvPr id="26" name="文本框 136"/>
            <p:cNvSpPr txBox="1"/>
            <p:nvPr/>
          </p:nvSpPr>
          <p:spPr bwMode="auto">
            <a:xfrm>
              <a:off x="6943982" y="1984694"/>
              <a:ext cx="3554172" cy="1150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b="1" spc="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既然有这么多困难为什么还要去实现这个目标</a:t>
              </a:r>
              <a:endParaRPr lang="zh-CN" altLang="en-US" sz="1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7" name="文本框 137"/>
            <p:cNvSpPr txBox="1"/>
            <p:nvPr/>
          </p:nvSpPr>
          <p:spPr bwMode="auto">
            <a:xfrm>
              <a:off x="6943983" y="1359028"/>
              <a:ext cx="2406358" cy="814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spc="75" dirty="0">
                  <a:solidFill>
                    <a:schemeClr val="accent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为什么</a:t>
              </a:r>
              <a:endParaRPr lang="zh-CN" altLang="en-US" sz="2400" b="1" spc="75" dirty="0">
                <a:solidFill>
                  <a:schemeClr val="accent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05902" y="2747534"/>
            <a:ext cx="1738851" cy="765566"/>
            <a:chOff x="3607786" y="3428145"/>
            <a:chExt cx="2960194" cy="1349948"/>
          </a:xfrm>
        </p:grpSpPr>
        <p:sp>
          <p:nvSpPr>
            <p:cNvPr id="29" name="文本框 139"/>
            <p:cNvSpPr txBox="1"/>
            <p:nvPr/>
          </p:nvSpPr>
          <p:spPr bwMode="auto">
            <a:xfrm>
              <a:off x="3607786" y="4121410"/>
              <a:ext cx="2960194" cy="656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defRPr/>
              </a:pPr>
              <a:r>
                <a:rPr lang="zh-CN" altLang="en-US" sz="1400" b="1" spc="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选择</a:t>
              </a:r>
              <a:r>
                <a:rPr lang="en-US" altLang="zh-CN" sz="1400" b="1" spc="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</a:t>
              </a:r>
              <a:r>
                <a:rPr lang="zh-CN" altLang="en-US" sz="1400" b="1" spc="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个行动</a:t>
              </a:r>
              <a:endParaRPr lang="zh-CN" altLang="en-US" sz="1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30" name="文本框 140"/>
            <p:cNvSpPr txBox="1"/>
            <p:nvPr/>
          </p:nvSpPr>
          <p:spPr bwMode="auto">
            <a:xfrm>
              <a:off x="3802435" y="3428145"/>
              <a:ext cx="2763872" cy="8140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2400" b="1" spc="75" dirty="0">
                  <a:solidFill>
                    <a:schemeClr val="accent5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选择</a:t>
              </a:r>
              <a:endParaRPr lang="zh-CN" altLang="en-US" sz="2400" b="1" spc="75" dirty="0">
                <a:solidFill>
                  <a:schemeClr val="accent5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30855" y="3761345"/>
            <a:ext cx="2139613" cy="832309"/>
            <a:chOff x="2943642" y="5152562"/>
            <a:chExt cx="3642445" cy="1467634"/>
          </a:xfrm>
        </p:grpSpPr>
        <p:sp>
          <p:nvSpPr>
            <p:cNvPr id="32" name="文本框 142"/>
            <p:cNvSpPr txBox="1"/>
            <p:nvPr/>
          </p:nvSpPr>
          <p:spPr bwMode="auto">
            <a:xfrm>
              <a:off x="2943642" y="5963515"/>
              <a:ext cx="3642445" cy="656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defRPr/>
              </a:pPr>
              <a:r>
                <a:rPr lang="zh-CN" altLang="en-US" sz="1400" b="1" spc="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要实现目标有四种方法</a:t>
              </a:r>
              <a:endParaRPr lang="zh-CN" altLang="en-US" sz="1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33" name="文本框 143"/>
            <p:cNvSpPr txBox="1"/>
            <p:nvPr/>
          </p:nvSpPr>
          <p:spPr bwMode="auto">
            <a:xfrm>
              <a:off x="3788075" y="5152562"/>
              <a:ext cx="2763872" cy="8140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2400" b="1" spc="75" dirty="0">
                  <a:solidFill>
                    <a:schemeClr val="accent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方法</a:t>
              </a:r>
              <a:endParaRPr lang="zh-CN" altLang="en-US" sz="2400" b="1" spc="75" dirty="0">
                <a:solidFill>
                  <a:schemeClr val="accent4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09350" y="1930542"/>
            <a:ext cx="291377" cy="222484"/>
            <a:chOff x="2702739" y="3017462"/>
            <a:chExt cx="535636" cy="431545"/>
          </a:xfrm>
          <a:solidFill>
            <a:schemeClr val="bg1"/>
          </a:solidFill>
        </p:grpSpPr>
        <p:sp>
          <p:nvSpPr>
            <p:cNvPr id="35" name="Freeform 45"/>
            <p:cNvSpPr/>
            <p:nvPr/>
          </p:nvSpPr>
          <p:spPr bwMode="auto">
            <a:xfrm>
              <a:off x="2772133" y="3189864"/>
              <a:ext cx="176739" cy="35782"/>
            </a:xfrm>
            <a:custGeom>
              <a:avLst/>
              <a:gdLst>
                <a:gd name="T0" fmla="*/ 63 w 69"/>
                <a:gd name="T1" fmla="*/ 14 h 14"/>
                <a:gd name="T2" fmla="*/ 7 w 69"/>
                <a:gd name="T3" fmla="*/ 14 h 14"/>
                <a:gd name="T4" fmla="*/ 0 w 69"/>
                <a:gd name="T5" fmla="*/ 7 h 14"/>
                <a:gd name="T6" fmla="*/ 7 w 69"/>
                <a:gd name="T7" fmla="*/ 0 h 14"/>
                <a:gd name="T8" fmla="*/ 63 w 69"/>
                <a:gd name="T9" fmla="*/ 0 h 14"/>
                <a:gd name="T10" fmla="*/ 69 w 69"/>
                <a:gd name="T11" fmla="*/ 7 h 14"/>
                <a:gd name="T12" fmla="*/ 63 w 69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63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9" y="3"/>
                    <a:pt x="69" y="7"/>
                  </a:cubicBezTo>
                  <a:cubicBezTo>
                    <a:pt x="69" y="11"/>
                    <a:pt x="66" y="14"/>
                    <a:pt x="6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6" name="Freeform 46"/>
            <p:cNvSpPr/>
            <p:nvPr/>
          </p:nvSpPr>
          <p:spPr bwMode="auto">
            <a:xfrm>
              <a:off x="2792734" y="3194201"/>
              <a:ext cx="35782" cy="72647"/>
            </a:xfrm>
            <a:custGeom>
              <a:avLst/>
              <a:gdLst>
                <a:gd name="T0" fmla="*/ 7 w 14"/>
                <a:gd name="T1" fmla="*/ 28 h 28"/>
                <a:gd name="T2" fmla="*/ 0 w 14"/>
                <a:gd name="T3" fmla="*/ 21 h 28"/>
                <a:gd name="T4" fmla="*/ 0 w 14"/>
                <a:gd name="T5" fmla="*/ 7 h 28"/>
                <a:gd name="T6" fmla="*/ 7 w 14"/>
                <a:gd name="T7" fmla="*/ 0 h 28"/>
                <a:gd name="T8" fmla="*/ 14 w 14"/>
                <a:gd name="T9" fmla="*/ 7 h 28"/>
                <a:gd name="T10" fmla="*/ 14 w 14"/>
                <a:gd name="T11" fmla="*/ 21 h 28"/>
                <a:gd name="T12" fmla="*/ 7 w 1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7" y="28"/>
                  </a:moveTo>
                  <a:cubicBezTo>
                    <a:pt x="3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5"/>
                    <a:pt x="11" y="28"/>
                    <a:pt x="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7" name="Freeform 47"/>
            <p:cNvSpPr/>
            <p:nvPr/>
          </p:nvSpPr>
          <p:spPr bwMode="auto">
            <a:xfrm>
              <a:off x="2836106" y="3194201"/>
              <a:ext cx="33613" cy="72647"/>
            </a:xfrm>
            <a:custGeom>
              <a:avLst/>
              <a:gdLst>
                <a:gd name="T0" fmla="*/ 7 w 13"/>
                <a:gd name="T1" fmla="*/ 28 h 28"/>
                <a:gd name="T2" fmla="*/ 0 w 13"/>
                <a:gd name="T3" fmla="*/ 21 h 28"/>
                <a:gd name="T4" fmla="*/ 0 w 13"/>
                <a:gd name="T5" fmla="*/ 7 h 28"/>
                <a:gd name="T6" fmla="*/ 7 w 13"/>
                <a:gd name="T7" fmla="*/ 0 h 28"/>
                <a:gd name="T8" fmla="*/ 13 w 13"/>
                <a:gd name="T9" fmla="*/ 7 h 28"/>
                <a:gd name="T10" fmla="*/ 13 w 13"/>
                <a:gd name="T11" fmla="*/ 21 h 28"/>
                <a:gd name="T12" fmla="*/ 7 w 13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28"/>
                  </a:moveTo>
                  <a:cubicBezTo>
                    <a:pt x="3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5"/>
                    <a:pt x="10" y="28"/>
                    <a:pt x="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8" name="Freeform 48"/>
            <p:cNvSpPr>
              <a:spLocks noEditPoints="1"/>
            </p:cNvSpPr>
            <p:nvPr/>
          </p:nvSpPr>
          <p:spPr bwMode="auto">
            <a:xfrm>
              <a:off x="2920680" y="3133481"/>
              <a:ext cx="101923" cy="148547"/>
            </a:xfrm>
            <a:custGeom>
              <a:avLst/>
              <a:gdLst>
                <a:gd name="T0" fmla="*/ 20 w 40"/>
                <a:gd name="T1" fmla="*/ 58 h 58"/>
                <a:gd name="T2" fmla="*/ 0 w 40"/>
                <a:gd name="T3" fmla="*/ 38 h 58"/>
                <a:gd name="T4" fmla="*/ 0 w 40"/>
                <a:gd name="T5" fmla="*/ 20 h 58"/>
                <a:gd name="T6" fmla="*/ 20 w 40"/>
                <a:gd name="T7" fmla="*/ 0 h 58"/>
                <a:gd name="T8" fmla="*/ 40 w 40"/>
                <a:gd name="T9" fmla="*/ 20 h 58"/>
                <a:gd name="T10" fmla="*/ 40 w 40"/>
                <a:gd name="T11" fmla="*/ 38 h 58"/>
                <a:gd name="T12" fmla="*/ 20 w 40"/>
                <a:gd name="T13" fmla="*/ 58 h 58"/>
                <a:gd name="T14" fmla="*/ 20 w 40"/>
                <a:gd name="T15" fmla="*/ 13 h 58"/>
                <a:gd name="T16" fmla="*/ 14 w 40"/>
                <a:gd name="T17" fmla="*/ 20 h 58"/>
                <a:gd name="T18" fmla="*/ 14 w 40"/>
                <a:gd name="T19" fmla="*/ 38 h 58"/>
                <a:gd name="T20" fmla="*/ 20 w 40"/>
                <a:gd name="T21" fmla="*/ 45 h 58"/>
                <a:gd name="T22" fmla="*/ 27 w 40"/>
                <a:gd name="T23" fmla="*/ 38 h 58"/>
                <a:gd name="T24" fmla="*/ 27 w 40"/>
                <a:gd name="T25" fmla="*/ 20 h 58"/>
                <a:gd name="T26" fmla="*/ 20 w 40"/>
                <a:gd name="T2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8">
                  <a:moveTo>
                    <a:pt x="20" y="58"/>
                  </a:move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9"/>
                    <a:pt x="31" y="58"/>
                    <a:pt x="20" y="58"/>
                  </a:cubicBezTo>
                  <a:close/>
                  <a:moveTo>
                    <a:pt x="20" y="13"/>
                  </a:moveTo>
                  <a:cubicBezTo>
                    <a:pt x="17" y="13"/>
                    <a:pt x="14" y="16"/>
                    <a:pt x="14" y="20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2"/>
                    <a:pt x="17" y="45"/>
                    <a:pt x="20" y="45"/>
                  </a:cubicBezTo>
                  <a:cubicBezTo>
                    <a:pt x="24" y="45"/>
                    <a:pt x="27" y="42"/>
                    <a:pt x="27" y="3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6"/>
                    <a:pt x="24" y="13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9" name="Freeform 49"/>
            <p:cNvSpPr>
              <a:spLocks noEditPoints="1"/>
            </p:cNvSpPr>
            <p:nvPr/>
          </p:nvSpPr>
          <p:spPr bwMode="auto">
            <a:xfrm>
              <a:off x="2702739" y="3017462"/>
              <a:ext cx="535636" cy="431545"/>
            </a:xfrm>
            <a:custGeom>
              <a:avLst/>
              <a:gdLst>
                <a:gd name="T0" fmla="*/ 200 w 209"/>
                <a:gd name="T1" fmla="*/ 140 h 168"/>
                <a:gd name="T2" fmla="*/ 159 w 209"/>
                <a:gd name="T3" fmla="*/ 114 h 168"/>
                <a:gd name="T4" fmla="*/ 148 w 209"/>
                <a:gd name="T5" fmla="*/ 112 h 168"/>
                <a:gd name="T6" fmla="*/ 144 w 209"/>
                <a:gd name="T7" fmla="*/ 113 h 168"/>
                <a:gd name="T8" fmla="*/ 137 w 209"/>
                <a:gd name="T9" fmla="*/ 109 h 168"/>
                <a:gd name="T10" fmla="*/ 144 w 209"/>
                <a:gd name="T11" fmla="*/ 60 h 168"/>
                <a:gd name="T12" fmla="*/ 60 w 209"/>
                <a:gd name="T13" fmla="*/ 9 h 168"/>
                <a:gd name="T14" fmla="*/ 9 w 209"/>
                <a:gd name="T15" fmla="*/ 92 h 168"/>
                <a:gd name="T16" fmla="*/ 93 w 209"/>
                <a:gd name="T17" fmla="*/ 143 h 168"/>
                <a:gd name="T18" fmla="*/ 129 w 209"/>
                <a:gd name="T19" fmla="*/ 121 h 168"/>
                <a:gd name="T20" fmla="*/ 136 w 209"/>
                <a:gd name="T21" fmla="*/ 125 h 168"/>
                <a:gd name="T22" fmla="*/ 143 w 209"/>
                <a:gd name="T23" fmla="*/ 139 h 168"/>
                <a:gd name="T24" fmla="*/ 183 w 209"/>
                <a:gd name="T25" fmla="*/ 165 h 168"/>
                <a:gd name="T26" fmla="*/ 195 w 209"/>
                <a:gd name="T27" fmla="*/ 167 h 168"/>
                <a:gd name="T28" fmla="*/ 204 w 209"/>
                <a:gd name="T29" fmla="*/ 161 h 168"/>
                <a:gd name="T30" fmla="*/ 200 w 209"/>
                <a:gd name="T31" fmla="*/ 140 h 168"/>
                <a:gd name="T32" fmla="*/ 90 w 209"/>
                <a:gd name="T33" fmla="*/ 131 h 168"/>
                <a:gd name="T34" fmla="*/ 22 w 209"/>
                <a:gd name="T35" fmla="*/ 89 h 168"/>
                <a:gd name="T36" fmla="*/ 63 w 209"/>
                <a:gd name="T37" fmla="*/ 21 h 168"/>
                <a:gd name="T38" fmla="*/ 131 w 209"/>
                <a:gd name="T39" fmla="*/ 63 h 168"/>
                <a:gd name="T40" fmla="*/ 90 w 209"/>
                <a:gd name="T41" fmla="*/ 13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8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1"/>
                    <a:pt x="152" y="111"/>
                    <a:pt x="148" y="112"/>
                  </a:cubicBezTo>
                  <a:cubicBezTo>
                    <a:pt x="146" y="112"/>
                    <a:pt x="145" y="113"/>
                    <a:pt x="144" y="113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4"/>
                    <a:pt x="148" y="77"/>
                    <a:pt x="144" y="60"/>
                  </a:cubicBezTo>
                  <a:cubicBezTo>
                    <a:pt x="135" y="22"/>
                    <a:pt x="97" y="0"/>
                    <a:pt x="60" y="9"/>
                  </a:cubicBezTo>
                  <a:cubicBezTo>
                    <a:pt x="23" y="18"/>
                    <a:pt x="0" y="55"/>
                    <a:pt x="9" y="92"/>
                  </a:cubicBezTo>
                  <a:cubicBezTo>
                    <a:pt x="18" y="129"/>
                    <a:pt x="56" y="152"/>
                    <a:pt x="93" y="143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7" y="168"/>
                    <a:pt x="191" y="168"/>
                    <a:pt x="195" y="167"/>
                  </a:cubicBezTo>
                  <a:cubicBezTo>
                    <a:pt x="199" y="166"/>
                    <a:pt x="202" y="164"/>
                    <a:pt x="204" y="161"/>
                  </a:cubicBezTo>
                  <a:cubicBezTo>
                    <a:pt x="209" y="154"/>
                    <a:pt x="207" y="144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8"/>
                    <a:pt x="29" y="120"/>
                    <a:pt x="22" y="89"/>
                  </a:cubicBezTo>
                  <a:cubicBezTo>
                    <a:pt x="14" y="59"/>
                    <a:pt x="33" y="28"/>
                    <a:pt x="63" y="21"/>
                  </a:cubicBezTo>
                  <a:cubicBezTo>
                    <a:pt x="94" y="14"/>
                    <a:pt x="124" y="32"/>
                    <a:pt x="131" y="63"/>
                  </a:cubicBezTo>
                  <a:cubicBezTo>
                    <a:pt x="139" y="93"/>
                    <a:pt x="120" y="123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058475" y="2529226"/>
            <a:ext cx="294326" cy="200683"/>
            <a:chOff x="3820635" y="3071676"/>
            <a:chExt cx="541058" cy="389258"/>
          </a:xfrm>
          <a:solidFill>
            <a:schemeClr val="bg1"/>
          </a:solidFill>
        </p:grpSpPr>
        <p:sp>
          <p:nvSpPr>
            <p:cNvPr id="41" name="Freeform 226"/>
            <p:cNvSpPr>
              <a:spLocks noEditPoints="1"/>
            </p:cNvSpPr>
            <p:nvPr/>
          </p:nvSpPr>
          <p:spPr bwMode="auto">
            <a:xfrm>
              <a:off x="3820635" y="3071676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6 w 171"/>
                <a:gd name="T3" fmla="*/ 0 h 152"/>
                <a:gd name="T4" fmla="*/ 0 w 171"/>
                <a:gd name="T5" fmla="*/ 6 h 152"/>
                <a:gd name="T6" fmla="*/ 0 w 171"/>
                <a:gd name="T7" fmla="*/ 147 h 152"/>
                <a:gd name="T8" fmla="*/ 6 w 171"/>
                <a:gd name="T9" fmla="*/ 152 h 152"/>
                <a:gd name="T10" fmla="*/ 166 w 171"/>
                <a:gd name="T11" fmla="*/ 152 h 152"/>
                <a:gd name="T12" fmla="*/ 171 w 171"/>
                <a:gd name="T13" fmla="*/ 147 h 152"/>
                <a:gd name="T14" fmla="*/ 171 w 171"/>
                <a:gd name="T15" fmla="*/ 6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4 w 171"/>
                <a:gd name="T25" fmla="*/ 19 h 152"/>
                <a:gd name="T26" fmla="*/ 132 w 171"/>
                <a:gd name="T27" fmla="*/ 12 h 152"/>
                <a:gd name="T28" fmla="*/ 110 w 171"/>
                <a:gd name="T29" fmla="*/ 12 h 152"/>
                <a:gd name="T30" fmla="*/ 118 w 171"/>
                <a:gd name="T31" fmla="*/ 19 h 152"/>
                <a:gd name="T32" fmla="*/ 110 w 171"/>
                <a:gd name="T33" fmla="*/ 26 h 152"/>
                <a:gd name="T34" fmla="*/ 103 w 171"/>
                <a:gd name="T35" fmla="*/ 19 h 152"/>
                <a:gd name="T36" fmla="*/ 110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3" y="152"/>
                    <a:pt x="6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0"/>
                    <a:pt x="171" y="147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1" y="3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lose/>
                  <a:moveTo>
                    <a:pt x="110" y="12"/>
                  </a:moveTo>
                  <a:cubicBezTo>
                    <a:pt x="114" y="12"/>
                    <a:pt x="118" y="15"/>
                    <a:pt x="118" y="19"/>
                  </a:cubicBezTo>
                  <a:cubicBezTo>
                    <a:pt x="118" y="23"/>
                    <a:pt x="114" y="26"/>
                    <a:pt x="110" y="26"/>
                  </a:cubicBez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2" name="Freeform 227"/>
            <p:cNvSpPr/>
            <p:nvPr/>
          </p:nvSpPr>
          <p:spPr bwMode="auto">
            <a:xfrm>
              <a:off x="4117729" y="3336242"/>
              <a:ext cx="41203" cy="40119"/>
            </a:xfrm>
            <a:custGeom>
              <a:avLst/>
              <a:gdLst>
                <a:gd name="T0" fmla="*/ 12 w 38"/>
                <a:gd name="T1" fmla="*/ 0 h 37"/>
                <a:gd name="T2" fmla="*/ 12 w 38"/>
                <a:gd name="T3" fmla="*/ 2 h 37"/>
                <a:gd name="T4" fmla="*/ 0 w 38"/>
                <a:gd name="T5" fmla="*/ 37 h 37"/>
                <a:gd name="T6" fmla="*/ 36 w 38"/>
                <a:gd name="T7" fmla="*/ 28 h 37"/>
                <a:gd name="T8" fmla="*/ 38 w 38"/>
                <a:gd name="T9" fmla="*/ 26 h 37"/>
                <a:gd name="T10" fmla="*/ 12 w 38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7">
                  <a:moveTo>
                    <a:pt x="12" y="0"/>
                  </a:moveTo>
                  <a:lnTo>
                    <a:pt x="12" y="2"/>
                  </a:lnTo>
                  <a:lnTo>
                    <a:pt x="0" y="37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3" name="Freeform 228"/>
            <p:cNvSpPr/>
            <p:nvPr/>
          </p:nvSpPr>
          <p:spPr bwMode="auto">
            <a:xfrm>
              <a:off x="4281456" y="3135649"/>
              <a:ext cx="80237" cy="76984"/>
            </a:xfrm>
            <a:custGeom>
              <a:avLst/>
              <a:gdLst>
                <a:gd name="T0" fmla="*/ 23 w 31"/>
                <a:gd name="T1" fmla="*/ 30 h 30"/>
                <a:gd name="T2" fmla="*/ 29 w 31"/>
                <a:gd name="T3" fmla="*/ 24 h 30"/>
                <a:gd name="T4" fmla="*/ 29 w 31"/>
                <a:gd name="T5" fmla="*/ 17 h 30"/>
                <a:gd name="T6" fmla="*/ 13 w 31"/>
                <a:gd name="T7" fmla="*/ 2 h 30"/>
                <a:gd name="T8" fmla="*/ 6 w 31"/>
                <a:gd name="T9" fmla="*/ 2 h 30"/>
                <a:gd name="T10" fmla="*/ 0 w 31"/>
                <a:gd name="T11" fmla="*/ 8 h 30"/>
                <a:gd name="T12" fmla="*/ 23 w 31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0">
                  <a:moveTo>
                    <a:pt x="23" y="30"/>
                  </a:moveTo>
                  <a:cubicBezTo>
                    <a:pt x="29" y="24"/>
                    <a:pt x="29" y="24"/>
                    <a:pt x="29" y="24"/>
                  </a:cubicBezTo>
                  <a:cubicBezTo>
                    <a:pt x="31" y="22"/>
                    <a:pt x="31" y="19"/>
                    <a:pt x="29" y="1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4" name="Freeform 229"/>
            <p:cNvSpPr/>
            <p:nvPr/>
          </p:nvSpPr>
          <p:spPr bwMode="auto">
            <a:xfrm>
              <a:off x="4151342" y="3161672"/>
              <a:ext cx="182160" cy="184328"/>
            </a:xfrm>
            <a:custGeom>
              <a:avLst/>
              <a:gdLst>
                <a:gd name="T0" fmla="*/ 49 w 71"/>
                <a:gd name="T1" fmla="*/ 0 h 72"/>
                <a:gd name="T2" fmla="*/ 48 w 71"/>
                <a:gd name="T3" fmla="*/ 1 h 72"/>
                <a:gd name="T4" fmla="*/ 2 w 71"/>
                <a:gd name="T5" fmla="*/ 47 h 72"/>
                <a:gd name="T6" fmla="*/ 2 w 71"/>
                <a:gd name="T7" fmla="*/ 55 h 72"/>
                <a:gd name="T8" fmla="*/ 2 w 71"/>
                <a:gd name="T9" fmla="*/ 55 h 72"/>
                <a:gd name="T10" fmla="*/ 8 w 71"/>
                <a:gd name="T11" fmla="*/ 57 h 72"/>
                <a:gd name="T12" fmla="*/ 9 w 71"/>
                <a:gd name="T13" fmla="*/ 62 h 72"/>
                <a:gd name="T14" fmla="*/ 9 w 71"/>
                <a:gd name="T15" fmla="*/ 62 h 72"/>
                <a:gd name="T16" fmla="*/ 15 w 71"/>
                <a:gd name="T17" fmla="*/ 64 h 72"/>
                <a:gd name="T18" fmla="*/ 16 w 71"/>
                <a:gd name="T19" fmla="*/ 69 h 72"/>
                <a:gd name="T20" fmla="*/ 17 w 71"/>
                <a:gd name="T21" fmla="*/ 70 h 72"/>
                <a:gd name="T22" fmla="*/ 24 w 71"/>
                <a:gd name="T23" fmla="*/ 70 h 72"/>
                <a:gd name="T24" fmla="*/ 71 w 71"/>
                <a:gd name="T25" fmla="*/ 23 h 72"/>
                <a:gd name="T26" fmla="*/ 71 w 71"/>
                <a:gd name="T27" fmla="*/ 23 h 72"/>
                <a:gd name="T28" fmla="*/ 49 w 71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49" y="0"/>
                  </a:moveTo>
                  <a:cubicBezTo>
                    <a:pt x="49" y="0"/>
                    <a:pt x="48" y="0"/>
                    <a:pt x="48" y="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3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7"/>
                    <a:pt x="6" y="57"/>
                    <a:pt x="8" y="57"/>
                  </a:cubicBezTo>
                  <a:cubicBezTo>
                    <a:pt x="7" y="58"/>
                    <a:pt x="7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1" y="64"/>
                    <a:pt x="13" y="64"/>
                    <a:pt x="15" y="64"/>
                  </a:cubicBezTo>
                  <a:cubicBezTo>
                    <a:pt x="14" y="66"/>
                    <a:pt x="15" y="68"/>
                    <a:pt x="16" y="69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9" y="72"/>
                    <a:pt x="22" y="72"/>
                    <a:pt x="24" y="70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3879187" y="3222392"/>
              <a:ext cx="140957" cy="16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3879187" y="3269016"/>
              <a:ext cx="225531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3879187" y="3315640"/>
              <a:ext cx="225531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3879187" y="3361180"/>
              <a:ext cx="225531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835741" y="3201478"/>
            <a:ext cx="266014" cy="238136"/>
            <a:chOff x="4882149" y="3025052"/>
            <a:chExt cx="489013" cy="461905"/>
          </a:xfrm>
          <a:solidFill>
            <a:schemeClr val="bg1"/>
          </a:solidFill>
        </p:grpSpPr>
        <p:sp>
          <p:nvSpPr>
            <p:cNvPr id="50" name="Freeform 250"/>
            <p:cNvSpPr/>
            <p:nvPr/>
          </p:nvSpPr>
          <p:spPr bwMode="auto">
            <a:xfrm>
              <a:off x="4882149" y="3161672"/>
              <a:ext cx="468411" cy="325285"/>
            </a:xfrm>
            <a:custGeom>
              <a:avLst/>
              <a:gdLst>
                <a:gd name="T0" fmla="*/ 102 w 183"/>
                <a:gd name="T1" fmla="*/ 127 h 127"/>
                <a:gd name="T2" fmla="*/ 65 w 183"/>
                <a:gd name="T3" fmla="*/ 119 h 127"/>
                <a:gd name="T4" fmla="*/ 20 w 183"/>
                <a:gd name="T5" fmla="*/ 0 h 127"/>
                <a:gd name="T6" fmla="*/ 50 w 183"/>
                <a:gd name="T7" fmla="*/ 14 h 127"/>
                <a:gd name="T8" fmla="*/ 78 w 183"/>
                <a:gd name="T9" fmla="*/ 89 h 127"/>
                <a:gd name="T10" fmla="*/ 154 w 183"/>
                <a:gd name="T11" fmla="*/ 60 h 127"/>
                <a:gd name="T12" fmla="*/ 183 w 183"/>
                <a:gd name="T13" fmla="*/ 74 h 127"/>
                <a:gd name="T14" fmla="*/ 134 w 183"/>
                <a:gd name="T15" fmla="*/ 121 h 127"/>
                <a:gd name="T16" fmla="*/ 102 w 183"/>
                <a:gd name="T1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27">
                  <a:moveTo>
                    <a:pt x="102" y="127"/>
                  </a:moveTo>
                  <a:cubicBezTo>
                    <a:pt x="89" y="127"/>
                    <a:pt x="77" y="124"/>
                    <a:pt x="65" y="119"/>
                  </a:cubicBezTo>
                  <a:cubicBezTo>
                    <a:pt x="20" y="98"/>
                    <a:pt x="0" y="45"/>
                    <a:pt x="20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37" y="42"/>
                    <a:pt x="50" y="76"/>
                    <a:pt x="78" y="89"/>
                  </a:cubicBezTo>
                  <a:cubicBezTo>
                    <a:pt x="107" y="102"/>
                    <a:pt x="141" y="89"/>
                    <a:pt x="154" y="60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74" y="96"/>
                    <a:pt x="156" y="112"/>
                    <a:pt x="134" y="121"/>
                  </a:cubicBezTo>
                  <a:cubicBezTo>
                    <a:pt x="123" y="125"/>
                    <a:pt x="112" y="127"/>
                    <a:pt x="10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1" name="Freeform 251"/>
            <p:cNvSpPr/>
            <p:nvPr/>
          </p:nvSpPr>
          <p:spPr bwMode="auto">
            <a:xfrm>
              <a:off x="4942869" y="3028305"/>
              <a:ext cx="179991" cy="148547"/>
            </a:xfrm>
            <a:custGeom>
              <a:avLst/>
              <a:gdLst>
                <a:gd name="T0" fmla="*/ 70 w 70"/>
                <a:gd name="T1" fmla="*/ 0 h 58"/>
                <a:gd name="T2" fmla="*/ 8 w 70"/>
                <a:gd name="T3" fmla="*/ 33 h 58"/>
                <a:gd name="T4" fmla="*/ 0 w 70"/>
                <a:gd name="T5" fmla="*/ 45 h 58"/>
                <a:gd name="T6" fmla="*/ 30 w 70"/>
                <a:gd name="T7" fmla="*/ 58 h 58"/>
                <a:gd name="T8" fmla="*/ 33 w 70"/>
                <a:gd name="T9" fmla="*/ 53 h 58"/>
                <a:gd name="T10" fmla="*/ 70 w 70"/>
                <a:gd name="T11" fmla="*/ 33 h 58"/>
                <a:gd name="T12" fmla="*/ 70 w 70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0"/>
                  </a:moveTo>
                  <a:cubicBezTo>
                    <a:pt x="45" y="2"/>
                    <a:pt x="23" y="14"/>
                    <a:pt x="8" y="33"/>
                  </a:cubicBezTo>
                  <a:cubicBezTo>
                    <a:pt x="5" y="37"/>
                    <a:pt x="2" y="41"/>
                    <a:pt x="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1" y="57"/>
                    <a:pt x="32" y="55"/>
                    <a:pt x="33" y="53"/>
                  </a:cubicBezTo>
                  <a:cubicBezTo>
                    <a:pt x="42" y="42"/>
                    <a:pt x="55" y="35"/>
                    <a:pt x="70" y="33"/>
                  </a:cubicBez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2" name="Freeform 252"/>
            <p:cNvSpPr/>
            <p:nvPr/>
          </p:nvSpPr>
          <p:spPr bwMode="auto">
            <a:xfrm>
              <a:off x="5284419" y="3276606"/>
              <a:ext cx="86743" cy="54214"/>
            </a:xfrm>
            <a:custGeom>
              <a:avLst/>
              <a:gdLst>
                <a:gd name="T0" fmla="*/ 1 w 34"/>
                <a:gd name="T1" fmla="*/ 0 h 21"/>
                <a:gd name="T2" fmla="*/ 0 w 34"/>
                <a:gd name="T3" fmla="*/ 8 h 21"/>
                <a:gd name="T4" fmla="*/ 29 w 34"/>
                <a:gd name="T5" fmla="*/ 21 h 21"/>
                <a:gd name="T6" fmla="*/ 34 w 34"/>
                <a:gd name="T7" fmla="*/ 0 h 21"/>
                <a:gd name="T8" fmla="*/ 1 w 3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1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2" y="14"/>
                    <a:pt x="33" y="7"/>
                    <a:pt x="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3" name="Freeform 253"/>
            <p:cNvSpPr/>
            <p:nvPr/>
          </p:nvSpPr>
          <p:spPr bwMode="auto">
            <a:xfrm>
              <a:off x="5143462" y="3025052"/>
              <a:ext cx="227700" cy="230953"/>
            </a:xfrm>
            <a:custGeom>
              <a:avLst/>
              <a:gdLst>
                <a:gd name="T0" fmla="*/ 89 w 89"/>
                <a:gd name="T1" fmla="*/ 90 h 90"/>
                <a:gd name="T2" fmla="*/ 57 w 89"/>
                <a:gd name="T3" fmla="*/ 90 h 90"/>
                <a:gd name="T4" fmla="*/ 0 w 89"/>
                <a:gd name="T5" fmla="*/ 33 h 90"/>
                <a:gd name="T6" fmla="*/ 0 w 89"/>
                <a:gd name="T7" fmla="*/ 0 h 90"/>
                <a:gd name="T8" fmla="*/ 89 w 8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0">
                  <a:moveTo>
                    <a:pt x="89" y="90"/>
                  </a:moveTo>
                  <a:cubicBezTo>
                    <a:pt x="57" y="90"/>
                    <a:pt x="57" y="90"/>
                    <a:pt x="57" y="90"/>
                  </a:cubicBezTo>
                  <a:cubicBezTo>
                    <a:pt x="57" y="59"/>
                    <a:pt x="31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89" y="41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4" name="Rectangle 254"/>
            <p:cNvSpPr>
              <a:spLocks noChangeArrowheads="1"/>
            </p:cNvSpPr>
            <p:nvPr/>
          </p:nvSpPr>
          <p:spPr bwMode="auto">
            <a:xfrm>
              <a:off x="5058888" y="3284196"/>
              <a:ext cx="43371" cy="542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5" name="Rectangle 255"/>
            <p:cNvSpPr>
              <a:spLocks noChangeArrowheads="1"/>
            </p:cNvSpPr>
            <p:nvPr/>
          </p:nvSpPr>
          <p:spPr bwMode="auto">
            <a:xfrm>
              <a:off x="5122860" y="3218054"/>
              <a:ext cx="41203" cy="1203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6" name="Rectangle 256"/>
            <p:cNvSpPr>
              <a:spLocks noChangeArrowheads="1"/>
            </p:cNvSpPr>
            <p:nvPr/>
          </p:nvSpPr>
          <p:spPr bwMode="auto">
            <a:xfrm>
              <a:off x="5184664" y="3182273"/>
              <a:ext cx="41203" cy="1561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093971" y="3406981"/>
            <a:ext cx="291377" cy="276149"/>
            <a:chOff x="5958843" y="2994692"/>
            <a:chExt cx="535637" cy="535637"/>
          </a:xfrm>
          <a:solidFill>
            <a:schemeClr val="bg1"/>
          </a:solidFill>
        </p:grpSpPr>
        <p:sp>
          <p:nvSpPr>
            <p:cNvPr id="58" name="Freeform 257"/>
            <p:cNvSpPr>
              <a:spLocks noEditPoints="1"/>
            </p:cNvSpPr>
            <p:nvPr/>
          </p:nvSpPr>
          <p:spPr bwMode="auto">
            <a:xfrm>
              <a:off x="6077030" y="3109626"/>
              <a:ext cx="302516" cy="305768"/>
            </a:xfrm>
            <a:custGeom>
              <a:avLst/>
              <a:gdLst>
                <a:gd name="T0" fmla="*/ 101 w 118"/>
                <a:gd name="T1" fmla="*/ 91 h 119"/>
                <a:gd name="T2" fmla="*/ 107 w 118"/>
                <a:gd name="T3" fmla="*/ 77 h 119"/>
                <a:gd name="T4" fmla="*/ 23 w 118"/>
                <a:gd name="T5" fmla="*/ 25 h 119"/>
                <a:gd name="T6" fmla="*/ 30 w 118"/>
                <a:gd name="T7" fmla="*/ 25 h 119"/>
                <a:gd name="T8" fmla="*/ 27 w 118"/>
                <a:gd name="T9" fmla="*/ 24 h 119"/>
                <a:gd name="T10" fmla="*/ 21 w 118"/>
                <a:gd name="T11" fmla="*/ 35 h 119"/>
                <a:gd name="T12" fmla="*/ 28 w 118"/>
                <a:gd name="T13" fmla="*/ 33 h 119"/>
                <a:gd name="T14" fmla="*/ 33 w 118"/>
                <a:gd name="T15" fmla="*/ 41 h 119"/>
                <a:gd name="T16" fmla="*/ 25 w 118"/>
                <a:gd name="T17" fmla="*/ 46 h 119"/>
                <a:gd name="T18" fmla="*/ 15 w 118"/>
                <a:gd name="T19" fmla="*/ 54 h 119"/>
                <a:gd name="T20" fmla="*/ 25 w 118"/>
                <a:gd name="T21" fmla="*/ 63 h 119"/>
                <a:gd name="T22" fmla="*/ 40 w 118"/>
                <a:gd name="T23" fmla="*/ 72 h 119"/>
                <a:gd name="T24" fmla="*/ 34 w 118"/>
                <a:gd name="T25" fmla="*/ 89 h 119"/>
                <a:gd name="T26" fmla="*/ 28 w 118"/>
                <a:gd name="T27" fmla="*/ 102 h 119"/>
                <a:gd name="T28" fmla="*/ 25 w 118"/>
                <a:gd name="T29" fmla="*/ 92 h 119"/>
                <a:gd name="T30" fmla="*/ 21 w 118"/>
                <a:gd name="T31" fmla="*/ 70 h 119"/>
                <a:gd name="T32" fmla="*/ 11 w 118"/>
                <a:gd name="T33" fmla="*/ 57 h 119"/>
                <a:gd name="T34" fmla="*/ 34 w 118"/>
                <a:gd name="T35" fmla="*/ 12 h 119"/>
                <a:gd name="T36" fmla="*/ 23 w 118"/>
                <a:gd name="T37" fmla="*/ 20 h 119"/>
                <a:gd name="T38" fmla="*/ 105 w 118"/>
                <a:gd name="T39" fmla="*/ 50 h 119"/>
                <a:gd name="T40" fmla="*/ 98 w 118"/>
                <a:gd name="T41" fmla="*/ 59 h 119"/>
                <a:gd name="T42" fmla="*/ 94 w 118"/>
                <a:gd name="T43" fmla="*/ 64 h 119"/>
                <a:gd name="T44" fmla="*/ 86 w 118"/>
                <a:gd name="T45" fmla="*/ 65 h 119"/>
                <a:gd name="T46" fmla="*/ 76 w 118"/>
                <a:gd name="T47" fmla="*/ 55 h 119"/>
                <a:gd name="T48" fmla="*/ 70 w 118"/>
                <a:gd name="T49" fmla="*/ 60 h 119"/>
                <a:gd name="T50" fmla="*/ 70 w 118"/>
                <a:gd name="T51" fmla="*/ 70 h 119"/>
                <a:gd name="T52" fmla="*/ 57 w 118"/>
                <a:gd name="T53" fmla="*/ 77 h 119"/>
                <a:gd name="T54" fmla="*/ 45 w 118"/>
                <a:gd name="T55" fmla="*/ 58 h 119"/>
                <a:gd name="T56" fmla="*/ 61 w 118"/>
                <a:gd name="T57" fmla="*/ 51 h 119"/>
                <a:gd name="T58" fmla="*/ 63 w 118"/>
                <a:gd name="T59" fmla="*/ 49 h 119"/>
                <a:gd name="T60" fmla="*/ 59 w 118"/>
                <a:gd name="T61" fmla="*/ 48 h 119"/>
                <a:gd name="T62" fmla="*/ 48 w 118"/>
                <a:gd name="T63" fmla="*/ 48 h 119"/>
                <a:gd name="T64" fmla="*/ 50 w 118"/>
                <a:gd name="T65" fmla="*/ 39 h 119"/>
                <a:gd name="T66" fmla="*/ 54 w 118"/>
                <a:gd name="T67" fmla="*/ 38 h 119"/>
                <a:gd name="T68" fmla="*/ 59 w 118"/>
                <a:gd name="T69" fmla="*/ 24 h 119"/>
                <a:gd name="T70" fmla="*/ 75 w 118"/>
                <a:gd name="T71" fmla="*/ 25 h 119"/>
                <a:gd name="T72" fmla="*/ 83 w 118"/>
                <a:gd name="T73" fmla="*/ 20 h 119"/>
                <a:gd name="T74" fmla="*/ 95 w 118"/>
                <a:gd name="T75" fmla="*/ 21 h 119"/>
                <a:gd name="T76" fmla="*/ 105 w 118"/>
                <a:gd name="T77" fmla="*/ 63 h 119"/>
                <a:gd name="T78" fmla="*/ 105 w 118"/>
                <a:gd name="T79" fmla="*/ 70 h 119"/>
                <a:gd name="T80" fmla="*/ 102 w 118"/>
                <a:gd name="T81" fmla="*/ 68 h 119"/>
                <a:gd name="T82" fmla="*/ 105 w 118"/>
                <a:gd name="T83" fmla="*/ 59 h 119"/>
                <a:gd name="T84" fmla="*/ 107 w 118"/>
                <a:gd name="T85" fmla="*/ 50 h 119"/>
                <a:gd name="T86" fmla="*/ 109 w 118"/>
                <a:gd name="T87" fmla="*/ 39 h 119"/>
                <a:gd name="T88" fmla="*/ 86 w 118"/>
                <a:gd name="T89" fmla="*/ 66 h 119"/>
                <a:gd name="T90" fmla="*/ 73 w 118"/>
                <a:gd name="T91" fmla="*/ 76 h 119"/>
                <a:gd name="T92" fmla="*/ 35 w 118"/>
                <a:gd name="T93" fmla="*/ 26 h 119"/>
                <a:gd name="T94" fmla="*/ 31 w 118"/>
                <a:gd name="T95" fmla="*/ 17 h 119"/>
                <a:gd name="T96" fmla="*/ 46 w 118"/>
                <a:gd name="T97" fmla="*/ 11 h 119"/>
                <a:gd name="T98" fmla="*/ 50 w 118"/>
                <a:gd name="T99" fmla="*/ 18 h 119"/>
                <a:gd name="T100" fmla="*/ 42 w 118"/>
                <a:gd name="T101" fmla="*/ 27 h 119"/>
                <a:gd name="T102" fmla="*/ 57 w 118"/>
                <a:gd name="T103" fmla="*/ 16 h 119"/>
                <a:gd name="T104" fmla="*/ 59 w 118"/>
                <a:gd name="T105" fmla="*/ 14 h 119"/>
                <a:gd name="T106" fmla="*/ 47 w 118"/>
                <a:gd name="T107" fmla="*/ 27 h 119"/>
                <a:gd name="T108" fmla="*/ 75 w 118"/>
                <a:gd name="T109" fmla="*/ 19 h 119"/>
                <a:gd name="T110" fmla="*/ 87 w 118"/>
                <a:gd name="T111" fmla="*/ 15 h 119"/>
                <a:gd name="T112" fmla="*/ 27 w 118"/>
                <a:gd name="T113" fmla="*/ 59 h 119"/>
                <a:gd name="T114" fmla="*/ 24 w 118"/>
                <a:gd name="T115" fmla="*/ 59 h 119"/>
                <a:gd name="T116" fmla="*/ 23 w 118"/>
                <a:gd name="T117" fmla="*/ 55 h 119"/>
                <a:gd name="T118" fmla="*/ 111 w 118"/>
                <a:gd name="T119" fmla="*/ 7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60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1" y="119"/>
                    <a:pt x="118" y="92"/>
                    <a:pt x="118" y="60"/>
                  </a:cubicBezTo>
                  <a:cubicBezTo>
                    <a:pt x="118" y="27"/>
                    <a:pt x="91" y="0"/>
                    <a:pt x="59" y="0"/>
                  </a:cubicBezTo>
                  <a:close/>
                  <a:moveTo>
                    <a:pt x="110" y="77"/>
                  </a:moveTo>
                  <a:cubicBezTo>
                    <a:pt x="110" y="77"/>
                    <a:pt x="110" y="77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08" y="82"/>
                    <a:pt x="107" y="86"/>
                    <a:pt x="104" y="89"/>
                  </a:cubicBezTo>
                  <a:cubicBezTo>
                    <a:pt x="104" y="89"/>
                    <a:pt x="104" y="89"/>
                    <a:pt x="103" y="90"/>
                  </a:cubicBezTo>
                  <a:cubicBezTo>
                    <a:pt x="102" y="89"/>
                    <a:pt x="102" y="90"/>
                    <a:pt x="101" y="91"/>
                  </a:cubicBezTo>
                  <a:cubicBezTo>
                    <a:pt x="100" y="91"/>
                    <a:pt x="100" y="90"/>
                    <a:pt x="100" y="90"/>
                  </a:cubicBezTo>
                  <a:cubicBezTo>
                    <a:pt x="100" y="89"/>
                    <a:pt x="100" y="89"/>
                    <a:pt x="100" y="88"/>
                  </a:cubicBezTo>
                  <a:cubicBezTo>
                    <a:pt x="100" y="87"/>
                    <a:pt x="100" y="87"/>
                    <a:pt x="99" y="87"/>
                  </a:cubicBezTo>
                  <a:cubicBezTo>
                    <a:pt x="100" y="86"/>
                    <a:pt x="99" y="85"/>
                    <a:pt x="99" y="84"/>
                  </a:cubicBezTo>
                  <a:cubicBezTo>
                    <a:pt x="99" y="83"/>
                    <a:pt x="100" y="83"/>
                    <a:pt x="101" y="83"/>
                  </a:cubicBezTo>
                  <a:cubicBezTo>
                    <a:pt x="101" y="83"/>
                    <a:pt x="101" y="81"/>
                    <a:pt x="102" y="81"/>
                  </a:cubicBezTo>
                  <a:cubicBezTo>
                    <a:pt x="102" y="80"/>
                    <a:pt x="102" y="81"/>
                    <a:pt x="102" y="81"/>
                  </a:cubicBezTo>
                  <a:cubicBezTo>
                    <a:pt x="103" y="81"/>
                    <a:pt x="102" y="80"/>
                    <a:pt x="103" y="80"/>
                  </a:cubicBezTo>
                  <a:cubicBezTo>
                    <a:pt x="103" y="80"/>
                    <a:pt x="104" y="79"/>
                    <a:pt x="104" y="80"/>
                  </a:cubicBezTo>
                  <a:cubicBezTo>
                    <a:pt x="105" y="80"/>
                    <a:pt x="105" y="79"/>
                    <a:pt x="105" y="78"/>
                  </a:cubicBezTo>
                  <a:cubicBezTo>
                    <a:pt x="105" y="78"/>
                    <a:pt x="106" y="77"/>
                    <a:pt x="107" y="77"/>
                  </a:cubicBezTo>
                  <a:cubicBezTo>
                    <a:pt x="107" y="77"/>
                    <a:pt x="107" y="76"/>
                    <a:pt x="107" y="76"/>
                  </a:cubicBezTo>
                  <a:cubicBezTo>
                    <a:pt x="108" y="77"/>
                    <a:pt x="109" y="76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lose/>
                  <a:moveTo>
                    <a:pt x="17" y="25"/>
                  </a:moveTo>
                  <a:cubicBezTo>
                    <a:pt x="17" y="25"/>
                    <a:pt x="18" y="25"/>
                    <a:pt x="18" y="25"/>
                  </a:cubicBezTo>
                  <a:cubicBezTo>
                    <a:pt x="19" y="25"/>
                    <a:pt x="19" y="24"/>
                    <a:pt x="19" y="25"/>
                  </a:cubicBezTo>
                  <a:cubicBezTo>
                    <a:pt x="19" y="25"/>
                    <a:pt x="20" y="26"/>
                    <a:pt x="20" y="26"/>
                  </a:cubicBezTo>
                  <a:cubicBezTo>
                    <a:pt x="20" y="25"/>
                    <a:pt x="20" y="24"/>
                    <a:pt x="20" y="23"/>
                  </a:cubicBezTo>
                  <a:cubicBezTo>
                    <a:pt x="20" y="23"/>
                    <a:pt x="20" y="23"/>
                    <a:pt x="20" y="22"/>
                  </a:cubicBezTo>
                  <a:cubicBezTo>
                    <a:pt x="21" y="22"/>
                    <a:pt x="21" y="23"/>
                    <a:pt x="21" y="23"/>
                  </a:cubicBezTo>
                  <a:cubicBezTo>
                    <a:pt x="22" y="24"/>
                    <a:pt x="22" y="24"/>
                    <a:pt x="23" y="25"/>
                  </a:cubicBezTo>
                  <a:cubicBezTo>
                    <a:pt x="23" y="25"/>
                    <a:pt x="22" y="25"/>
                    <a:pt x="23" y="26"/>
                  </a:cubicBezTo>
                  <a:cubicBezTo>
                    <a:pt x="23" y="25"/>
                    <a:pt x="23" y="25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3"/>
                    <a:pt x="23" y="21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5" y="21"/>
                    <a:pt x="26" y="20"/>
                    <a:pt x="26" y="22"/>
                  </a:cubicBezTo>
                  <a:cubicBezTo>
                    <a:pt x="27" y="22"/>
                    <a:pt x="27" y="21"/>
                    <a:pt x="28" y="21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0" y="24"/>
                    <a:pt x="31" y="24"/>
                  </a:cubicBezTo>
                  <a:cubicBezTo>
                    <a:pt x="31" y="24"/>
                    <a:pt x="30" y="24"/>
                    <a:pt x="30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7"/>
                    <a:pt x="31" y="28"/>
                    <a:pt x="32" y="28"/>
                  </a:cubicBezTo>
                  <a:cubicBezTo>
                    <a:pt x="31" y="28"/>
                    <a:pt x="31" y="27"/>
                    <a:pt x="30" y="27"/>
                  </a:cubicBezTo>
                  <a:cubicBezTo>
                    <a:pt x="30" y="28"/>
                    <a:pt x="31" y="28"/>
                    <a:pt x="31" y="29"/>
                  </a:cubicBezTo>
                  <a:cubicBezTo>
                    <a:pt x="31" y="30"/>
                    <a:pt x="30" y="30"/>
                    <a:pt x="30" y="31"/>
                  </a:cubicBezTo>
                  <a:cubicBezTo>
                    <a:pt x="29" y="31"/>
                    <a:pt x="29" y="29"/>
                    <a:pt x="27" y="29"/>
                  </a:cubicBezTo>
                  <a:cubicBezTo>
                    <a:pt x="27" y="29"/>
                    <a:pt x="26" y="29"/>
                    <a:pt x="26" y="28"/>
                  </a:cubicBezTo>
                  <a:cubicBezTo>
                    <a:pt x="26" y="27"/>
                    <a:pt x="28" y="27"/>
                    <a:pt x="28" y="26"/>
                  </a:cubicBezTo>
                  <a:cubicBezTo>
                    <a:pt x="28" y="25"/>
                    <a:pt x="27" y="26"/>
                    <a:pt x="27" y="24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4" y="24"/>
                    <a:pt x="25" y="24"/>
                    <a:pt x="25" y="25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4" y="27"/>
                    <a:pt x="23" y="27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9"/>
                    <a:pt x="21" y="29"/>
                    <a:pt x="21" y="30"/>
                  </a:cubicBezTo>
                  <a:cubicBezTo>
                    <a:pt x="20" y="30"/>
                    <a:pt x="20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20" y="33"/>
                    <a:pt x="19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7"/>
                    <a:pt x="24" y="38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5" y="35"/>
                    <a:pt x="25" y="35"/>
                  </a:cubicBezTo>
                  <a:cubicBezTo>
                    <a:pt x="25" y="33"/>
                    <a:pt x="25" y="32"/>
                    <a:pt x="25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8" y="31"/>
                    <a:pt x="28" y="31"/>
                  </a:cubicBezTo>
                  <a:cubicBezTo>
                    <a:pt x="28" y="31"/>
                    <a:pt x="28" y="32"/>
                    <a:pt x="28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2"/>
                    <a:pt x="30" y="32"/>
                  </a:cubicBezTo>
                  <a:cubicBezTo>
                    <a:pt x="31" y="32"/>
                    <a:pt x="31" y="33"/>
                    <a:pt x="31" y="34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6"/>
                    <a:pt x="32" y="36"/>
                    <a:pt x="32" y="37"/>
                  </a:cubicBezTo>
                  <a:cubicBezTo>
                    <a:pt x="33" y="37"/>
                    <a:pt x="33" y="36"/>
                    <a:pt x="33" y="37"/>
                  </a:cubicBezTo>
                  <a:cubicBezTo>
                    <a:pt x="33" y="38"/>
                    <a:pt x="33" y="38"/>
                    <a:pt x="33" y="39"/>
                  </a:cubicBezTo>
                  <a:cubicBezTo>
                    <a:pt x="33" y="40"/>
                    <a:pt x="33" y="41"/>
                    <a:pt x="34" y="41"/>
                  </a:cubicBezTo>
                  <a:cubicBezTo>
                    <a:pt x="34" y="41"/>
                    <a:pt x="34" y="42"/>
                    <a:pt x="34" y="42"/>
                  </a:cubicBezTo>
                  <a:cubicBezTo>
                    <a:pt x="34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1"/>
                  </a:cubicBezTo>
                  <a:cubicBezTo>
                    <a:pt x="32" y="41"/>
                    <a:pt x="32" y="42"/>
                    <a:pt x="31" y="42"/>
                  </a:cubicBezTo>
                  <a:cubicBezTo>
                    <a:pt x="32" y="40"/>
                    <a:pt x="32" y="40"/>
                    <a:pt x="33" y="39"/>
                  </a:cubicBezTo>
                  <a:cubicBezTo>
                    <a:pt x="32" y="38"/>
                    <a:pt x="31" y="40"/>
                    <a:pt x="30" y="39"/>
                  </a:cubicBezTo>
                  <a:cubicBezTo>
                    <a:pt x="30" y="40"/>
                    <a:pt x="31" y="40"/>
                    <a:pt x="30" y="40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2"/>
                    <a:pt x="30" y="42"/>
                    <a:pt x="31" y="42"/>
                  </a:cubicBezTo>
                  <a:cubicBezTo>
                    <a:pt x="30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8" y="43"/>
                    <a:pt x="27" y="43"/>
                    <a:pt x="26" y="44"/>
                  </a:cubicBezTo>
                  <a:cubicBezTo>
                    <a:pt x="26" y="45"/>
                    <a:pt x="27" y="44"/>
                    <a:pt x="27" y="45"/>
                  </a:cubicBezTo>
                  <a:cubicBezTo>
                    <a:pt x="26" y="45"/>
                    <a:pt x="26" y="46"/>
                    <a:pt x="25" y="46"/>
                  </a:cubicBezTo>
                  <a:cubicBezTo>
                    <a:pt x="25" y="47"/>
                    <a:pt x="24" y="47"/>
                    <a:pt x="25" y="48"/>
                  </a:cubicBezTo>
                  <a:cubicBezTo>
                    <a:pt x="24" y="48"/>
                    <a:pt x="24" y="49"/>
                    <a:pt x="24" y="49"/>
                  </a:cubicBezTo>
                  <a:cubicBezTo>
                    <a:pt x="24" y="49"/>
                    <a:pt x="24" y="49"/>
                    <a:pt x="24" y="50"/>
                  </a:cubicBezTo>
                  <a:cubicBezTo>
                    <a:pt x="23" y="50"/>
                    <a:pt x="22" y="51"/>
                    <a:pt x="21" y="52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5"/>
                  </a:cubicBezTo>
                  <a:cubicBezTo>
                    <a:pt x="21" y="55"/>
                    <a:pt x="21" y="55"/>
                    <a:pt x="21" y="54"/>
                  </a:cubicBezTo>
                  <a:cubicBezTo>
                    <a:pt x="21" y="53"/>
                    <a:pt x="19" y="53"/>
                    <a:pt x="19" y="53"/>
                  </a:cubicBezTo>
                  <a:cubicBezTo>
                    <a:pt x="18" y="53"/>
                    <a:pt x="18" y="53"/>
                    <a:pt x="18" y="54"/>
                  </a:cubicBezTo>
                  <a:cubicBezTo>
                    <a:pt x="17" y="54"/>
                    <a:pt x="17" y="53"/>
                    <a:pt x="16" y="53"/>
                  </a:cubicBezTo>
                  <a:cubicBezTo>
                    <a:pt x="16" y="53"/>
                    <a:pt x="15" y="54"/>
                    <a:pt x="15" y="54"/>
                  </a:cubicBezTo>
                  <a:cubicBezTo>
                    <a:pt x="15" y="55"/>
                    <a:pt x="14" y="59"/>
                    <a:pt x="16" y="59"/>
                  </a:cubicBezTo>
                  <a:cubicBezTo>
                    <a:pt x="17" y="59"/>
                    <a:pt x="16" y="58"/>
                    <a:pt x="17" y="57"/>
                  </a:cubicBezTo>
                  <a:cubicBezTo>
                    <a:pt x="18" y="58"/>
                    <a:pt x="18" y="58"/>
                    <a:pt x="19" y="57"/>
                  </a:cubicBezTo>
                  <a:cubicBezTo>
                    <a:pt x="19" y="59"/>
                    <a:pt x="18" y="59"/>
                    <a:pt x="18" y="60"/>
                  </a:cubicBezTo>
                  <a:cubicBezTo>
                    <a:pt x="19" y="61"/>
                    <a:pt x="20" y="60"/>
                    <a:pt x="20" y="61"/>
                  </a:cubicBezTo>
                  <a:cubicBezTo>
                    <a:pt x="20" y="62"/>
                    <a:pt x="20" y="63"/>
                    <a:pt x="20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5"/>
                  </a:cubicBezTo>
                  <a:cubicBezTo>
                    <a:pt x="23" y="64"/>
                    <a:pt x="23" y="64"/>
                    <a:pt x="24" y="63"/>
                  </a:cubicBezTo>
                  <a:cubicBezTo>
                    <a:pt x="24" y="63"/>
                    <a:pt x="24" y="62"/>
                    <a:pt x="24" y="62"/>
                  </a:cubicBezTo>
                  <a:cubicBezTo>
                    <a:pt x="25" y="62"/>
                    <a:pt x="25" y="63"/>
                    <a:pt x="25" y="63"/>
                  </a:cubicBezTo>
                  <a:cubicBezTo>
                    <a:pt x="26" y="63"/>
                    <a:pt x="26" y="62"/>
                    <a:pt x="26" y="62"/>
                  </a:cubicBezTo>
                  <a:cubicBezTo>
                    <a:pt x="26" y="63"/>
                    <a:pt x="27" y="63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4"/>
                    <a:pt x="30" y="64"/>
                    <a:pt x="30" y="65"/>
                  </a:cubicBezTo>
                  <a:cubicBezTo>
                    <a:pt x="31" y="66"/>
                    <a:pt x="31" y="66"/>
                    <a:pt x="32" y="67"/>
                  </a:cubicBezTo>
                  <a:cubicBezTo>
                    <a:pt x="33" y="66"/>
                    <a:pt x="34" y="68"/>
                    <a:pt x="34" y="69"/>
                  </a:cubicBezTo>
                  <a:cubicBezTo>
                    <a:pt x="34" y="70"/>
                    <a:pt x="34" y="70"/>
                    <a:pt x="35" y="70"/>
                  </a:cubicBezTo>
                  <a:cubicBezTo>
                    <a:pt x="35" y="71"/>
                    <a:pt x="36" y="70"/>
                    <a:pt x="36" y="71"/>
                  </a:cubicBezTo>
                  <a:cubicBezTo>
                    <a:pt x="37" y="71"/>
                    <a:pt x="37" y="71"/>
                    <a:pt x="38" y="71"/>
                  </a:cubicBezTo>
                  <a:cubicBezTo>
                    <a:pt x="38" y="71"/>
                    <a:pt x="39" y="71"/>
                    <a:pt x="39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3"/>
                    <a:pt x="41" y="73"/>
                    <a:pt x="41" y="74"/>
                  </a:cubicBezTo>
                  <a:cubicBezTo>
                    <a:pt x="41" y="74"/>
                    <a:pt x="40" y="74"/>
                    <a:pt x="40" y="75"/>
                  </a:cubicBezTo>
                  <a:cubicBezTo>
                    <a:pt x="40" y="75"/>
                    <a:pt x="40" y="76"/>
                    <a:pt x="40" y="76"/>
                  </a:cubicBezTo>
                  <a:cubicBezTo>
                    <a:pt x="40" y="77"/>
                    <a:pt x="39" y="77"/>
                    <a:pt x="39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79"/>
                    <a:pt x="38" y="79"/>
                    <a:pt x="38" y="79"/>
                  </a:cubicBezTo>
                  <a:cubicBezTo>
                    <a:pt x="39" y="81"/>
                    <a:pt x="38" y="82"/>
                    <a:pt x="38" y="83"/>
                  </a:cubicBezTo>
                  <a:cubicBezTo>
                    <a:pt x="37" y="83"/>
                    <a:pt x="37" y="83"/>
                    <a:pt x="36" y="84"/>
                  </a:cubicBezTo>
                  <a:cubicBezTo>
                    <a:pt x="36" y="84"/>
                    <a:pt x="36" y="85"/>
                    <a:pt x="35" y="85"/>
                  </a:cubicBezTo>
                  <a:cubicBezTo>
                    <a:pt x="35" y="86"/>
                    <a:pt x="35" y="86"/>
                    <a:pt x="35" y="87"/>
                  </a:cubicBezTo>
                  <a:cubicBezTo>
                    <a:pt x="35" y="87"/>
                    <a:pt x="34" y="87"/>
                    <a:pt x="34" y="89"/>
                  </a:cubicBezTo>
                  <a:cubicBezTo>
                    <a:pt x="34" y="89"/>
                    <a:pt x="34" y="89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2" y="90"/>
                    <a:pt x="32" y="90"/>
                  </a:cubicBezTo>
                  <a:cubicBezTo>
                    <a:pt x="32" y="91"/>
                    <a:pt x="32" y="91"/>
                    <a:pt x="32" y="92"/>
                  </a:cubicBezTo>
                  <a:cubicBezTo>
                    <a:pt x="31" y="92"/>
                    <a:pt x="31" y="93"/>
                    <a:pt x="30" y="93"/>
                  </a:cubicBezTo>
                  <a:cubicBezTo>
                    <a:pt x="30" y="94"/>
                    <a:pt x="30" y="95"/>
                    <a:pt x="29" y="94"/>
                  </a:cubicBezTo>
                  <a:cubicBezTo>
                    <a:pt x="30" y="95"/>
                    <a:pt x="29" y="97"/>
                    <a:pt x="29" y="97"/>
                  </a:cubicBezTo>
                  <a:cubicBezTo>
                    <a:pt x="29" y="98"/>
                    <a:pt x="29" y="98"/>
                    <a:pt x="29" y="99"/>
                  </a:cubicBezTo>
                  <a:cubicBezTo>
                    <a:pt x="29" y="99"/>
                    <a:pt x="29" y="99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2"/>
                    <a:pt x="29" y="102"/>
                    <a:pt x="28" y="102"/>
                  </a:cubicBezTo>
                  <a:cubicBezTo>
                    <a:pt x="29" y="103"/>
                    <a:pt x="29" y="103"/>
                    <a:pt x="30" y="103"/>
                  </a:cubicBezTo>
                  <a:cubicBezTo>
                    <a:pt x="29" y="104"/>
                    <a:pt x="28" y="104"/>
                    <a:pt x="28" y="104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3"/>
                    <a:pt x="27" y="103"/>
                    <a:pt x="26" y="103"/>
                  </a:cubicBezTo>
                  <a:cubicBezTo>
                    <a:pt x="27" y="103"/>
                    <a:pt x="26" y="103"/>
                    <a:pt x="26" y="102"/>
                  </a:cubicBezTo>
                  <a:cubicBezTo>
                    <a:pt x="26" y="102"/>
                    <a:pt x="26" y="101"/>
                    <a:pt x="25" y="100"/>
                  </a:cubicBezTo>
                  <a:cubicBezTo>
                    <a:pt x="26" y="99"/>
                    <a:pt x="25" y="98"/>
                    <a:pt x="25" y="97"/>
                  </a:cubicBezTo>
                  <a:cubicBezTo>
                    <a:pt x="25" y="96"/>
                    <a:pt x="25" y="96"/>
                    <a:pt x="25" y="95"/>
                  </a:cubicBezTo>
                  <a:cubicBezTo>
                    <a:pt x="25" y="94"/>
                    <a:pt x="24" y="95"/>
                    <a:pt x="25" y="94"/>
                  </a:cubicBezTo>
                  <a:cubicBezTo>
                    <a:pt x="25" y="94"/>
                    <a:pt x="26" y="94"/>
                    <a:pt x="26" y="93"/>
                  </a:cubicBezTo>
                  <a:cubicBezTo>
                    <a:pt x="25" y="92"/>
                    <a:pt x="25" y="93"/>
                    <a:pt x="25" y="92"/>
                  </a:cubicBezTo>
                  <a:cubicBezTo>
                    <a:pt x="25" y="91"/>
                    <a:pt x="25" y="89"/>
                    <a:pt x="26" y="88"/>
                  </a:cubicBezTo>
                  <a:cubicBezTo>
                    <a:pt x="26" y="87"/>
                    <a:pt x="25" y="86"/>
                    <a:pt x="26" y="85"/>
                  </a:cubicBezTo>
                  <a:cubicBezTo>
                    <a:pt x="26" y="84"/>
                    <a:pt x="25" y="84"/>
                    <a:pt x="25" y="84"/>
                  </a:cubicBezTo>
                  <a:cubicBezTo>
                    <a:pt x="25" y="84"/>
                    <a:pt x="25" y="83"/>
                    <a:pt x="26" y="83"/>
                  </a:cubicBezTo>
                  <a:cubicBezTo>
                    <a:pt x="26" y="81"/>
                    <a:pt x="25" y="81"/>
                    <a:pt x="25" y="80"/>
                  </a:cubicBezTo>
                  <a:cubicBezTo>
                    <a:pt x="24" y="80"/>
                    <a:pt x="23" y="78"/>
                    <a:pt x="23" y="78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2" y="76"/>
                    <a:pt x="21" y="76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1" y="73"/>
                    <a:pt x="21" y="73"/>
                  </a:cubicBezTo>
                  <a:cubicBezTo>
                    <a:pt x="22" y="72"/>
                    <a:pt x="21" y="71"/>
                    <a:pt x="21" y="70"/>
                  </a:cubicBezTo>
                  <a:cubicBezTo>
                    <a:pt x="21" y="69"/>
                    <a:pt x="22" y="69"/>
                    <a:pt x="22" y="68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6"/>
                    <a:pt x="21" y="66"/>
                  </a:cubicBezTo>
                  <a:cubicBezTo>
                    <a:pt x="20" y="66"/>
                    <a:pt x="20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2"/>
                    <a:pt x="16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4" y="61"/>
                    <a:pt x="13" y="60"/>
                    <a:pt x="11" y="60"/>
                  </a:cubicBezTo>
                  <a:cubicBezTo>
                    <a:pt x="11" y="59"/>
                    <a:pt x="11" y="58"/>
                    <a:pt x="11" y="57"/>
                  </a:cubicBezTo>
                  <a:cubicBezTo>
                    <a:pt x="10" y="56"/>
                    <a:pt x="10" y="56"/>
                    <a:pt x="9" y="55"/>
                  </a:cubicBezTo>
                  <a:cubicBezTo>
                    <a:pt x="9" y="55"/>
                    <a:pt x="9" y="54"/>
                    <a:pt x="9" y="54"/>
                  </a:cubicBezTo>
                  <a:cubicBezTo>
                    <a:pt x="9" y="56"/>
                    <a:pt x="9" y="55"/>
                    <a:pt x="9" y="56"/>
                  </a:cubicBezTo>
                  <a:cubicBezTo>
                    <a:pt x="9" y="56"/>
                    <a:pt x="9" y="56"/>
                    <a:pt x="8" y="56"/>
                  </a:cubicBezTo>
                  <a:cubicBezTo>
                    <a:pt x="8" y="55"/>
                    <a:pt x="8" y="54"/>
                    <a:pt x="7" y="54"/>
                  </a:cubicBezTo>
                  <a:cubicBezTo>
                    <a:pt x="7" y="54"/>
                    <a:pt x="7" y="53"/>
                    <a:pt x="7" y="53"/>
                  </a:cubicBezTo>
                  <a:cubicBezTo>
                    <a:pt x="7" y="53"/>
                    <a:pt x="7" y="51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1"/>
                    <a:pt x="11" y="32"/>
                    <a:pt x="17" y="25"/>
                  </a:cubicBezTo>
                  <a:close/>
                  <a:moveTo>
                    <a:pt x="24" y="18"/>
                  </a:moveTo>
                  <a:cubicBezTo>
                    <a:pt x="27" y="16"/>
                    <a:pt x="30" y="14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3" y="13"/>
                    <a:pt x="32" y="13"/>
                  </a:cubicBezTo>
                  <a:cubicBezTo>
                    <a:pt x="32" y="13"/>
                    <a:pt x="32" y="14"/>
                    <a:pt x="32" y="14"/>
                  </a:cubicBezTo>
                  <a:cubicBezTo>
                    <a:pt x="31" y="14"/>
                    <a:pt x="31" y="15"/>
                    <a:pt x="31" y="15"/>
                  </a:cubicBezTo>
                  <a:cubicBezTo>
                    <a:pt x="30" y="15"/>
                    <a:pt x="30" y="16"/>
                    <a:pt x="29" y="16"/>
                  </a:cubicBezTo>
                  <a:cubicBezTo>
                    <a:pt x="29" y="17"/>
                    <a:pt x="28" y="17"/>
                    <a:pt x="28" y="18"/>
                  </a:cubicBezTo>
                  <a:cubicBezTo>
                    <a:pt x="27" y="18"/>
                    <a:pt x="27" y="18"/>
                    <a:pt x="26" y="18"/>
                  </a:cubicBezTo>
                  <a:cubicBezTo>
                    <a:pt x="26" y="19"/>
                    <a:pt x="27" y="18"/>
                    <a:pt x="27" y="19"/>
                  </a:cubicBezTo>
                  <a:cubicBezTo>
                    <a:pt x="27" y="19"/>
                    <a:pt x="27" y="19"/>
                    <a:pt x="26" y="19"/>
                  </a:cubicBezTo>
                  <a:cubicBezTo>
                    <a:pt x="26" y="21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9"/>
                  </a:cubicBezTo>
                  <a:cubicBezTo>
                    <a:pt x="25" y="19"/>
                    <a:pt x="24" y="18"/>
                    <a:pt x="24" y="18"/>
                  </a:cubicBezTo>
                  <a:close/>
                  <a:moveTo>
                    <a:pt x="107" y="35"/>
                  </a:moveTo>
                  <a:cubicBezTo>
                    <a:pt x="107" y="35"/>
                    <a:pt x="106" y="35"/>
                    <a:pt x="106" y="36"/>
                  </a:cubicBezTo>
                  <a:cubicBezTo>
                    <a:pt x="106" y="37"/>
                    <a:pt x="107" y="36"/>
                    <a:pt x="107" y="36"/>
                  </a:cubicBezTo>
                  <a:cubicBezTo>
                    <a:pt x="108" y="36"/>
                    <a:pt x="108" y="37"/>
                    <a:pt x="108" y="38"/>
                  </a:cubicBezTo>
                  <a:cubicBezTo>
                    <a:pt x="108" y="39"/>
                    <a:pt x="109" y="40"/>
                    <a:pt x="108" y="41"/>
                  </a:cubicBezTo>
                  <a:cubicBezTo>
                    <a:pt x="108" y="42"/>
                    <a:pt x="107" y="43"/>
                    <a:pt x="107" y="44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5" y="46"/>
                    <a:pt x="106" y="49"/>
                    <a:pt x="105" y="50"/>
                  </a:cubicBezTo>
                  <a:cubicBezTo>
                    <a:pt x="104" y="49"/>
                    <a:pt x="104" y="49"/>
                    <a:pt x="104" y="48"/>
                  </a:cubicBezTo>
                  <a:cubicBezTo>
                    <a:pt x="104" y="47"/>
                    <a:pt x="103" y="47"/>
                    <a:pt x="103" y="46"/>
                  </a:cubicBezTo>
                  <a:cubicBezTo>
                    <a:pt x="102" y="46"/>
                    <a:pt x="103" y="47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0"/>
                    <a:pt x="102" y="50"/>
                    <a:pt x="103" y="50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2"/>
                    <a:pt x="103" y="54"/>
                    <a:pt x="103" y="54"/>
                  </a:cubicBezTo>
                  <a:cubicBezTo>
                    <a:pt x="102" y="54"/>
                    <a:pt x="102" y="55"/>
                    <a:pt x="102" y="55"/>
                  </a:cubicBezTo>
                  <a:cubicBezTo>
                    <a:pt x="102" y="56"/>
                    <a:pt x="101" y="57"/>
                    <a:pt x="100" y="58"/>
                  </a:cubicBezTo>
                  <a:cubicBezTo>
                    <a:pt x="100" y="58"/>
                    <a:pt x="99" y="58"/>
                    <a:pt x="98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60"/>
                    <a:pt x="98" y="60"/>
                  </a:cubicBezTo>
                  <a:cubicBezTo>
                    <a:pt x="99" y="63"/>
                    <a:pt x="98" y="65"/>
                    <a:pt x="97" y="65"/>
                  </a:cubicBezTo>
                  <a:cubicBezTo>
                    <a:pt x="97" y="64"/>
                    <a:pt x="96" y="64"/>
                    <a:pt x="96" y="64"/>
                  </a:cubicBezTo>
                  <a:cubicBezTo>
                    <a:pt x="96" y="64"/>
                    <a:pt x="95" y="63"/>
                    <a:pt x="95" y="62"/>
                  </a:cubicBezTo>
                  <a:cubicBezTo>
                    <a:pt x="94" y="63"/>
                    <a:pt x="95" y="64"/>
                    <a:pt x="95" y="64"/>
                  </a:cubicBezTo>
                  <a:cubicBezTo>
                    <a:pt x="95" y="65"/>
                    <a:pt x="95" y="65"/>
                    <a:pt x="96" y="66"/>
                  </a:cubicBezTo>
                  <a:cubicBezTo>
                    <a:pt x="96" y="67"/>
                    <a:pt x="97" y="67"/>
                    <a:pt x="97" y="69"/>
                  </a:cubicBezTo>
                  <a:cubicBezTo>
                    <a:pt x="96" y="68"/>
                    <a:pt x="95" y="67"/>
                    <a:pt x="94" y="66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4"/>
                    <a:pt x="94" y="64"/>
                    <a:pt x="94" y="64"/>
                  </a:cubicBezTo>
                  <a:cubicBezTo>
                    <a:pt x="94" y="63"/>
                    <a:pt x="94" y="62"/>
                    <a:pt x="93" y="62"/>
                  </a:cubicBezTo>
                  <a:cubicBezTo>
                    <a:pt x="93" y="62"/>
                    <a:pt x="93" y="61"/>
                    <a:pt x="93" y="61"/>
                  </a:cubicBezTo>
                  <a:cubicBezTo>
                    <a:pt x="93" y="60"/>
                    <a:pt x="92" y="61"/>
                    <a:pt x="91" y="60"/>
                  </a:cubicBezTo>
                  <a:cubicBezTo>
                    <a:pt x="91" y="60"/>
                    <a:pt x="92" y="60"/>
                    <a:pt x="92" y="59"/>
                  </a:cubicBezTo>
                  <a:cubicBezTo>
                    <a:pt x="91" y="59"/>
                    <a:pt x="91" y="58"/>
                    <a:pt x="91" y="57"/>
                  </a:cubicBezTo>
                  <a:cubicBezTo>
                    <a:pt x="90" y="58"/>
                    <a:pt x="89" y="58"/>
                    <a:pt x="89" y="58"/>
                  </a:cubicBezTo>
                  <a:cubicBezTo>
                    <a:pt x="89" y="59"/>
                    <a:pt x="88" y="59"/>
                    <a:pt x="88" y="60"/>
                  </a:cubicBezTo>
                  <a:cubicBezTo>
                    <a:pt x="87" y="60"/>
                    <a:pt x="88" y="61"/>
                    <a:pt x="87" y="6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1"/>
                    <a:pt x="87" y="61"/>
                    <a:pt x="86" y="61"/>
                  </a:cubicBezTo>
                  <a:cubicBezTo>
                    <a:pt x="87" y="63"/>
                    <a:pt x="86" y="64"/>
                    <a:pt x="86" y="65"/>
                  </a:cubicBezTo>
                  <a:cubicBezTo>
                    <a:pt x="85" y="65"/>
                    <a:pt x="85" y="65"/>
                    <a:pt x="84" y="65"/>
                  </a:cubicBezTo>
                  <a:cubicBezTo>
                    <a:pt x="84" y="65"/>
                    <a:pt x="84" y="64"/>
                    <a:pt x="84" y="64"/>
                  </a:cubicBezTo>
                  <a:cubicBezTo>
                    <a:pt x="84" y="63"/>
                    <a:pt x="84" y="63"/>
                    <a:pt x="84" y="62"/>
                  </a:cubicBezTo>
                  <a:cubicBezTo>
                    <a:pt x="83" y="61"/>
                    <a:pt x="83" y="60"/>
                    <a:pt x="82" y="59"/>
                  </a:cubicBezTo>
                  <a:cubicBezTo>
                    <a:pt x="83" y="59"/>
                    <a:pt x="82" y="59"/>
                    <a:pt x="82" y="58"/>
                  </a:cubicBezTo>
                  <a:cubicBezTo>
                    <a:pt x="82" y="58"/>
                    <a:pt x="81" y="58"/>
                    <a:pt x="81" y="57"/>
                  </a:cubicBezTo>
                  <a:cubicBezTo>
                    <a:pt x="81" y="57"/>
                    <a:pt x="81" y="57"/>
                    <a:pt x="82" y="57"/>
                  </a:cubicBezTo>
                  <a:cubicBezTo>
                    <a:pt x="81" y="57"/>
                    <a:pt x="80" y="56"/>
                    <a:pt x="79" y="56"/>
                  </a:cubicBezTo>
                  <a:cubicBezTo>
                    <a:pt x="79" y="56"/>
                    <a:pt x="79" y="56"/>
                    <a:pt x="79" y="55"/>
                  </a:cubicBezTo>
                  <a:cubicBezTo>
                    <a:pt x="78" y="55"/>
                    <a:pt x="78" y="56"/>
                    <a:pt x="77" y="56"/>
                  </a:cubicBezTo>
                  <a:cubicBezTo>
                    <a:pt x="77" y="55"/>
                    <a:pt x="77" y="55"/>
                    <a:pt x="76" y="55"/>
                  </a:cubicBezTo>
                  <a:cubicBezTo>
                    <a:pt x="75" y="55"/>
                    <a:pt x="75" y="53"/>
                    <a:pt x="74" y="52"/>
                  </a:cubicBezTo>
                  <a:cubicBezTo>
                    <a:pt x="74" y="52"/>
                    <a:pt x="73" y="53"/>
                    <a:pt x="73" y="53"/>
                  </a:cubicBezTo>
                  <a:cubicBezTo>
                    <a:pt x="74" y="53"/>
                    <a:pt x="74" y="54"/>
                    <a:pt x="74" y="54"/>
                  </a:cubicBezTo>
                  <a:cubicBezTo>
                    <a:pt x="74" y="55"/>
                    <a:pt x="75" y="55"/>
                    <a:pt x="75" y="56"/>
                  </a:cubicBezTo>
                  <a:cubicBezTo>
                    <a:pt x="75" y="55"/>
                    <a:pt x="76" y="55"/>
                    <a:pt x="76" y="55"/>
                  </a:cubicBezTo>
                  <a:cubicBezTo>
                    <a:pt x="76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9"/>
                  </a:cubicBezTo>
                  <a:cubicBezTo>
                    <a:pt x="76" y="59"/>
                    <a:pt x="76" y="60"/>
                    <a:pt x="75" y="60"/>
                  </a:cubicBezTo>
                  <a:cubicBezTo>
                    <a:pt x="75" y="60"/>
                    <a:pt x="75" y="61"/>
                    <a:pt x="75" y="61"/>
                  </a:cubicBezTo>
                  <a:cubicBezTo>
                    <a:pt x="73" y="61"/>
                    <a:pt x="72" y="62"/>
                    <a:pt x="71" y="63"/>
                  </a:cubicBezTo>
                  <a:cubicBezTo>
                    <a:pt x="70" y="62"/>
                    <a:pt x="70" y="61"/>
                    <a:pt x="70" y="60"/>
                  </a:cubicBezTo>
                  <a:cubicBezTo>
                    <a:pt x="69" y="59"/>
                    <a:pt x="69" y="58"/>
                    <a:pt x="68" y="57"/>
                  </a:cubicBezTo>
                  <a:cubicBezTo>
                    <a:pt x="68" y="56"/>
                    <a:pt x="67" y="55"/>
                    <a:pt x="67" y="55"/>
                  </a:cubicBezTo>
                  <a:cubicBezTo>
                    <a:pt x="67" y="55"/>
                    <a:pt x="67" y="56"/>
                    <a:pt x="67" y="57"/>
                  </a:cubicBezTo>
                  <a:cubicBezTo>
                    <a:pt x="67" y="57"/>
                    <a:pt x="68" y="57"/>
                    <a:pt x="68" y="58"/>
                  </a:cubicBezTo>
                  <a:cubicBezTo>
                    <a:pt x="68" y="59"/>
                    <a:pt x="69" y="59"/>
                    <a:pt x="69" y="61"/>
                  </a:cubicBezTo>
                  <a:cubicBezTo>
                    <a:pt x="70" y="61"/>
                    <a:pt x="70" y="62"/>
                    <a:pt x="71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73" y="63"/>
                    <a:pt x="73" y="63"/>
                    <a:pt x="74" y="63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3" y="66"/>
                    <a:pt x="72" y="68"/>
                    <a:pt x="71" y="69"/>
                  </a:cubicBezTo>
                  <a:cubicBezTo>
                    <a:pt x="71" y="70"/>
                    <a:pt x="70" y="70"/>
                    <a:pt x="70" y="70"/>
                  </a:cubicBezTo>
                  <a:cubicBezTo>
                    <a:pt x="70" y="72"/>
                    <a:pt x="69" y="72"/>
                    <a:pt x="69" y="73"/>
                  </a:cubicBezTo>
                  <a:cubicBezTo>
                    <a:pt x="69" y="75"/>
                    <a:pt x="69" y="77"/>
                    <a:pt x="69" y="79"/>
                  </a:cubicBezTo>
                  <a:cubicBezTo>
                    <a:pt x="68" y="80"/>
                    <a:pt x="67" y="82"/>
                    <a:pt x="67" y="84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66" y="85"/>
                    <a:pt x="66" y="86"/>
                    <a:pt x="66" y="86"/>
                  </a:cubicBezTo>
                  <a:cubicBezTo>
                    <a:pt x="65" y="87"/>
                    <a:pt x="64" y="88"/>
                    <a:pt x="64" y="89"/>
                  </a:cubicBezTo>
                  <a:cubicBezTo>
                    <a:pt x="62" y="89"/>
                    <a:pt x="62" y="90"/>
                    <a:pt x="60" y="91"/>
                  </a:cubicBezTo>
                  <a:cubicBezTo>
                    <a:pt x="59" y="89"/>
                    <a:pt x="59" y="87"/>
                    <a:pt x="58" y="86"/>
                  </a:cubicBezTo>
                  <a:cubicBezTo>
                    <a:pt x="58" y="86"/>
                    <a:pt x="58" y="85"/>
                    <a:pt x="58" y="84"/>
                  </a:cubicBezTo>
                  <a:cubicBezTo>
                    <a:pt x="58" y="83"/>
                    <a:pt x="57" y="82"/>
                    <a:pt x="57" y="81"/>
                  </a:cubicBezTo>
                  <a:cubicBezTo>
                    <a:pt x="57" y="80"/>
                    <a:pt x="57" y="78"/>
                    <a:pt x="57" y="77"/>
                  </a:cubicBezTo>
                  <a:cubicBezTo>
                    <a:pt x="57" y="76"/>
                    <a:pt x="57" y="75"/>
                    <a:pt x="57" y="74"/>
                  </a:cubicBezTo>
                  <a:cubicBezTo>
                    <a:pt x="57" y="73"/>
                    <a:pt x="56" y="72"/>
                    <a:pt x="55" y="71"/>
                  </a:cubicBezTo>
                  <a:cubicBezTo>
                    <a:pt x="55" y="70"/>
                    <a:pt x="56" y="69"/>
                    <a:pt x="56" y="67"/>
                  </a:cubicBezTo>
                  <a:cubicBezTo>
                    <a:pt x="55" y="67"/>
                    <a:pt x="55" y="68"/>
                    <a:pt x="55" y="68"/>
                  </a:cubicBezTo>
                  <a:cubicBezTo>
                    <a:pt x="54" y="68"/>
                    <a:pt x="54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2" y="66"/>
                    <a:pt x="52" y="67"/>
                    <a:pt x="52" y="68"/>
                  </a:cubicBezTo>
                  <a:cubicBezTo>
                    <a:pt x="51" y="67"/>
                    <a:pt x="50" y="68"/>
                    <a:pt x="49" y="68"/>
                  </a:cubicBezTo>
                  <a:cubicBezTo>
                    <a:pt x="48" y="68"/>
                    <a:pt x="47" y="67"/>
                    <a:pt x="46" y="66"/>
                  </a:cubicBezTo>
                  <a:cubicBezTo>
                    <a:pt x="46" y="65"/>
                    <a:pt x="46" y="64"/>
                    <a:pt x="45" y="63"/>
                  </a:cubicBezTo>
                  <a:cubicBezTo>
                    <a:pt x="45" y="61"/>
                    <a:pt x="45" y="59"/>
                    <a:pt x="45" y="58"/>
                  </a:cubicBezTo>
                  <a:cubicBezTo>
                    <a:pt x="45" y="57"/>
                    <a:pt x="46" y="56"/>
                    <a:pt x="46" y="55"/>
                  </a:cubicBezTo>
                  <a:cubicBezTo>
                    <a:pt x="46" y="54"/>
                    <a:pt x="47" y="54"/>
                    <a:pt x="48" y="53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50" y="49"/>
                  </a:cubicBezTo>
                  <a:cubicBezTo>
                    <a:pt x="50" y="49"/>
                    <a:pt x="50" y="49"/>
                    <a:pt x="51" y="49"/>
                  </a:cubicBezTo>
                  <a:cubicBezTo>
                    <a:pt x="51" y="49"/>
                    <a:pt x="53" y="48"/>
                    <a:pt x="54" y="49"/>
                  </a:cubicBezTo>
                  <a:cubicBezTo>
                    <a:pt x="55" y="48"/>
                    <a:pt x="56" y="48"/>
                    <a:pt x="57" y="48"/>
                  </a:cubicBezTo>
                  <a:cubicBezTo>
                    <a:pt x="57" y="48"/>
                    <a:pt x="57" y="49"/>
                    <a:pt x="57" y="49"/>
                  </a:cubicBezTo>
                  <a:cubicBezTo>
                    <a:pt x="57" y="49"/>
                    <a:pt x="57" y="49"/>
                    <a:pt x="57" y="50"/>
                  </a:cubicBezTo>
                  <a:cubicBezTo>
                    <a:pt x="58" y="51"/>
                    <a:pt x="59" y="51"/>
                    <a:pt x="60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3" y="51"/>
                    <a:pt x="64" y="51"/>
                    <a:pt x="66" y="52"/>
                  </a:cubicBezTo>
                  <a:cubicBezTo>
                    <a:pt x="67" y="52"/>
                    <a:pt x="66" y="50"/>
                    <a:pt x="67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6" y="48"/>
                    <a:pt x="67" y="50"/>
                    <a:pt x="66" y="50"/>
                  </a:cubicBezTo>
                  <a:cubicBezTo>
                    <a:pt x="65" y="50"/>
                    <a:pt x="66" y="49"/>
                    <a:pt x="65" y="49"/>
                  </a:cubicBezTo>
                  <a:cubicBezTo>
                    <a:pt x="65" y="49"/>
                    <a:pt x="64" y="49"/>
                    <a:pt x="63" y="49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7"/>
                    <a:pt x="63" y="47"/>
                    <a:pt x="63" y="46"/>
                  </a:cubicBezTo>
                  <a:cubicBezTo>
                    <a:pt x="63" y="46"/>
                    <a:pt x="62" y="46"/>
                    <a:pt x="62" y="46"/>
                  </a:cubicBezTo>
                  <a:cubicBezTo>
                    <a:pt x="62" y="47"/>
                    <a:pt x="62" y="48"/>
                    <a:pt x="62" y="49"/>
                  </a:cubicBezTo>
                  <a:cubicBezTo>
                    <a:pt x="63" y="48"/>
                    <a:pt x="63" y="49"/>
                    <a:pt x="63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1" y="49"/>
                    <a:pt x="61" y="48"/>
                  </a:cubicBezTo>
                  <a:cubicBezTo>
                    <a:pt x="61" y="48"/>
                    <a:pt x="61" y="47"/>
                    <a:pt x="61" y="47"/>
                  </a:cubicBezTo>
                  <a:cubicBezTo>
                    <a:pt x="61" y="47"/>
                    <a:pt x="61" y="46"/>
                    <a:pt x="60" y="46"/>
                  </a:cubicBezTo>
                  <a:cubicBezTo>
                    <a:pt x="60" y="46"/>
                    <a:pt x="60" y="45"/>
                    <a:pt x="60" y="45"/>
                  </a:cubicBezTo>
                  <a:cubicBezTo>
                    <a:pt x="59" y="44"/>
                    <a:pt x="58" y="44"/>
                    <a:pt x="58" y="43"/>
                  </a:cubicBezTo>
                  <a:cubicBezTo>
                    <a:pt x="57" y="45"/>
                    <a:pt x="60" y="45"/>
                    <a:pt x="60" y="46"/>
                  </a:cubicBezTo>
                  <a:cubicBezTo>
                    <a:pt x="60" y="47"/>
                    <a:pt x="59" y="45"/>
                    <a:pt x="59" y="46"/>
                  </a:cubicBezTo>
                  <a:cubicBezTo>
                    <a:pt x="59" y="46"/>
                    <a:pt x="60" y="46"/>
                    <a:pt x="59" y="47"/>
                  </a:cubicBezTo>
                  <a:cubicBezTo>
                    <a:pt x="59" y="47"/>
                    <a:pt x="58" y="47"/>
                    <a:pt x="59" y="48"/>
                  </a:cubicBezTo>
                  <a:cubicBezTo>
                    <a:pt x="58" y="48"/>
                    <a:pt x="58" y="48"/>
                    <a:pt x="58" y="47"/>
                  </a:cubicBezTo>
                  <a:cubicBezTo>
                    <a:pt x="58" y="47"/>
                    <a:pt x="59" y="47"/>
                    <a:pt x="59" y="47"/>
                  </a:cubicBezTo>
                  <a:cubicBezTo>
                    <a:pt x="58" y="46"/>
                    <a:pt x="58" y="45"/>
                    <a:pt x="57" y="45"/>
                  </a:cubicBezTo>
                  <a:cubicBezTo>
                    <a:pt x="57" y="45"/>
                    <a:pt x="57" y="45"/>
                    <a:pt x="56" y="44"/>
                  </a:cubicBezTo>
                  <a:cubicBezTo>
                    <a:pt x="56" y="46"/>
                    <a:pt x="57" y="47"/>
                    <a:pt x="56" y="47"/>
                  </a:cubicBezTo>
                  <a:cubicBezTo>
                    <a:pt x="56" y="46"/>
                    <a:pt x="55" y="44"/>
                    <a:pt x="56" y="44"/>
                  </a:cubicBezTo>
                  <a:cubicBezTo>
                    <a:pt x="55" y="44"/>
                    <a:pt x="55" y="44"/>
                    <a:pt x="54" y="44"/>
                  </a:cubicBezTo>
                  <a:cubicBezTo>
                    <a:pt x="53" y="44"/>
                    <a:pt x="53" y="45"/>
                    <a:pt x="52" y="46"/>
                  </a:cubicBezTo>
                  <a:cubicBezTo>
                    <a:pt x="53" y="47"/>
                    <a:pt x="52" y="48"/>
                    <a:pt x="52" y="49"/>
                  </a:cubicBezTo>
                  <a:cubicBezTo>
                    <a:pt x="51" y="48"/>
                    <a:pt x="51" y="48"/>
                    <a:pt x="50" y="49"/>
                  </a:cubicBezTo>
                  <a:cubicBezTo>
                    <a:pt x="50" y="48"/>
                    <a:pt x="49" y="48"/>
                    <a:pt x="48" y="48"/>
                  </a:cubicBezTo>
                  <a:cubicBezTo>
                    <a:pt x="49" y="47"/>
                    <a:pt x="48" y="47"/>
                    <a:pt x="48" y="46"/>
                  </a:cubicBezTo>
                  <a:cubicBezTo>
                    <a:pt x="49" y="46"/>
                    <a:pt x="48" y="45"/>
                    <a:pt x="48" y="44"/>
                  </a:cubicBezTo>
                  <a:cubicBezTo>
                    <a:pt x="50" y="44"/>
                    <a:pt x="50" y="43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2"/>
                    <a:pt x="51" y="42"/>
                    <a:pt x="51" y="41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50" y="40"/>
                    <a:pt x="50" y="40"/>
                    <a:pt x="51" y="40"/>
                  </a:cubicBezTo>
                  <a:cubicBezTo>
                    <a:pt x="51" y="40"/>
                    <a:pt x="51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1" y="39"/>
                    <a:pt x="50" y="39"/>
                    <a:pt x="49" y="39"/>
                  </a:cubicBezTo>
                  <a:cubicBezTo>
                    <a:pt x="49" y="39"/>
                    <a:pt x="50" y="39"/>
                    <a:pt x="50" y="39"/>
                  </a:cubicBezTo>
                  <a:cubicBezTo>
                    <a:pt x="50" y="38"/>
                    <a:pt x="50" y="38"/>
                    <a:pt x="50" y="37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1" y="36"/>
                    <a:pt x="50" y="36"/>
                    <a:pt x="50" y="35"/>
                  </a:cubicBezTo>
                  <a:cubicBezTo>
                    <a:pt x="50" y="34"/>
                    <a:pt x="50" y="34"/>
                    <a:pt x="50" y="33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3"/>
                    <a:pt x="51" y="33"/>
                    <a:pt x="51" y="33"/>
                  </a:cubicBezTo>
                  <a:cubicBezTo>
                    <a:pt x="51" y="33"/>
                    <a:pt x="51" y="33"/>
                    <a:pt x="52" y="34"/>
                  </a:cubicBezTo>
                  <a:cubicBezTo>
                    <a:pt x="51" y="35"/>
                    <a:pt x="52" y="35"/>
                    <a:pt x="52" y="36"/>
                  </a:cubicBezTo>
                  <a:cubicBezTo>
                    <a:pt x="52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9"/>
                  </a:cubicBezTo>
                  <a:cubicBezTo>
                    <a:pt x="53" y="39"/>
                    <a:pt x="52" y="38"/>
                    <a:pt x="54" y="38"/>
                  </a:cubicBezTo>
                  <a:cubicBezTo>
                    <a:pt x="53" y="37"/>
                    <a:pt x="54" y="37"/>
                    <a:pt x="54" y="37"/>
                  </a:cubicBezTo>
                  <a:cubicBezTo>
                    <a:pt x="54" y="37"/>
                    <a:pt x="55" y="36"/>
                    <a:pt x="55" y="36"/>
                  </a:cubicBezTo>
                  <a:cubicBezTo>
                    <a:pt x="55" y="36"/>
                    <a:pt x="56" y="36"/>
                    <a:pt x="55" y="36"/>
                  </a:cubicBezTo>
                  <a:cubicBezTo>
                    <a:pt x="55" y="35"/>
                    <a:pt x="55" y="35"/>
                    <a:pt x="56" y="34"/>
                  </a:cubicBezTo>
                  <a:cubicBezTo>
                    <a:pt x="56" y="34"/>
                    <a:pt x="55" y="34"/>
                    <a:pt x="54" y="33"/>
                  </a:cubicBezTo>
                  <a:cubicBezTo>
                    <a:pt x="54" y="33"/>
                    <a:pt x="54" y="32"/>
                    <a:pt x="54" y="31"/>
                  </a:cubicBezTo>
                  <a:cubicBezTo>
                    <a:pt x="54" y="30"/>
                    <a:pt x="55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7"/>
                    <a:pt x="57" y="26"/>
                  </a:cubicBezTo>
                  <a:cubicBezTo>
                    <a:pt x="58" y="25"/>
                    <a:pt x="59" y="25"/>
                    <a:pt x="59" y="24"/>
                  </a:cubicBezTo>
                  <a:cubicBezTo>
                    <a:pt x="60" y="24"/>
                    <a:pt x="60" y="23"/>
                    <a:pt x="60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3" y="23"/>
                    <a:pt x="63" y="23"/>
                  </a:cubicBezTo>
                  <a:cubicBezTo>
                    <a:pt x="63" y="23"/>
                    <a:pt x="64" y="23"/>
                    <a:pt x="64" y="24"/>
                  </a:cubicBezTo>
                  <a:cubicBezTo>
                    <a:pt x="65" y="24"/>
                    <a:pt x="65" y="24"/>
                    <a:pt x="65" y="25"/>
                  </a:cubicBezTo>
                  <a:cubicBezTo>
                    <a:pt x="67" y="25"/>
                    <a:pt x="68" y="25"/>
                    <a:pt x="68" y="27"/>
                  </a:cubicBezTo>
                  <a:cubicBezTo>
                    <a:pt x="69" y="27"/>
                    <a:pt x="69" y="26"/>
                    <a:pt x="69" y="25"/>
                  </a:cubicBezTo>
                  <a:cubicBezTo>
                    <a:pt x="69" y="25"/>
                    <a:pt x="69" y="25"/>
                    <a:pt x="70" y="25"/>
                  </a:cubicBezTo>
                  <a:cubicBezTo>
                    <a:pt x="70" y="25"/>
                    <a:pt x="70" y="26"/>
                    <a:pt x="70" y="26"/>
                  </a:cubicBezTo>
                  <a:cubicBezTo>
                    <a:pt x="71" y="26"/>
                    <a:pt x="71" y="25"/>
                    <a:pt x="72" y="25"/>
                  </a:cubicBezTo>
                  <a:cubicBezTo>
                    <a:pt x="73" y="25"/>
                    <a:pt x="74" y="24"/>
                    <a:pt x="75" y="25"/>
                  </a:cubicBezTo>
                  <a:cubicBezTo>
                    <a:pt x="75" y="24"/>
                    <a:pt x="74" y="24"/>
                    <a:pt x="74" y="23"/>
                  </a:cubicBezTo>
                  <a:cubicBezTo>
                    <a:pt x="75" y="23"/>
                    <a:pt x="75" y="24"/>
                    <a:pt x="76" y="24"/>
                  </a:cubicBezTo>
                  <a:cubicBezTo>
                    <a:pt x="77" y="23"/>
                    <a:pt x="78" y="22"/>
                    <a:pt x="78" y="21"/>
                  </a:cubicBezTo>
                  <a:cubicBezTo>
                    <a:pt x="79" y="21"/>
                    <a:pt x="79" y="22"/>
                    <a:pt x="79" y="22"/>
                  </a:cubicBezTo>
                  <a:cubicBezTo>
                    <a:pt x="80" y="23"/>
                    <a:pt x="80" y="21"/>
                    <a:pt x="80" y="22"/>
                  </a:cubicBezTo>
                  <a:cubicBezTo>
                    <a:pt x="80" y="22"/>
                    <a:pt x="80" y="23"/>
                    <a:pt x="80" y="23"/>
                  </a:cubicBezTo>
                  <a:cubicBezTo>
                    <a:pt x="81" y="23"/>
                    <a:pt x="81" y="22"/>
                    <a:pt x="81" y="22"/>
                  </a:cubicBezTo>
                  <a:cubicBezTo>
                    <a:pt x="82" y="22"/>
                    <a:pt x="82" y="22"/>
                    <a:pt x="83" y="23"/>
                  </a:cubicBezTo>
                  <a:cubicBezTo>
                    <a:pt x="83" y="22"/>
                    <a:pt x="82" y="22"/>
                    <a:pt x="82" y="21"/>
                  </a:cubicBezTo>
                  <a:cubicBezTo>
                    <a:pt x="82" y="20"/>
                    <a:pt x="82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4" y="20"/>
                    <a:pt x="84" y="19"/>
                    <a:pt x="84" y="19"/>
                  </a:cubicBezTo>
                  <a:cubicBezTo>
                    <a:pt x="85" y="19"/>
                    <a:pt x="86" y="19"/>
                    <a:pt x="87" y="18"/>
                  </a:cubicBezTo>
                  <a:cubicBezTo>
                    <a:pt x="87" y="18"/>
                    <a:pt x="87" y="19"/>
                    <a:pt x="87" y="19"/>
                  </a:cubicBezTo>
                  <a:cubicBezTo>
                    <a:pt x="88" y="19"/>
                    <a:pt x="88" y="18"/>
                    <a:pt x="89" y="18"/>
                  </a:cubicBezTo>
                  <a:cubicBezTo>
                    <a:pt x="89" y="18"/>
                    <a:pt x="89" y="17"/>
                    <a:pt x="89" y="17"/>
                  </a:cubicBezTo>
                  <a:cubicBezTo>
                    <a:pt x="90" y="17"/>
                    <a:pt x="90" y="17"/>
                    <a:pt x="90" y="18"/>
                  </a:cubicBezTo>
                  <a:cubicBezTo>
                    <a:pt x="91" y="18"/>
                    <a:pt x="92" y="18"/>
                    <a:pt x="92" y="17"/>
                  </a:cubicBezTo>
                  <a:cubicBezTo>
                    <a:pt x="93" y="18"/>
                    <a:pt x="93" y="18"/>
                    <a:pt x="93" y="19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4" y="20"/>
                    <a:pt x="94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6" y="21"/>
                    <a:pt x="96" y="21"/>
                    <a:pt x="97" y="21"/>
                  </a:cubicBezTo>
                  <a:cubicBezTo>
                    <a:pt x="101" y="25"/>
                    <a:pt x="104" y="30"/>
                    <a:pt x="107" y="35"/>
                  </a:cubicBez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0" y="45"/>
                    <a:pt x="110" y="44"/>
                    <a:pt x="110" y="44"/>
                  </a:cubicBezTo>
                  <a:cubicBezTo>
                    <a:pt x="109" y="44"/>
                    <a:pt x="109" y="45"/>
                    <a:pt x="109" y="44"/>
                  </a:cubicBezTo>
                  <a:cubicBezTo>
                    <a:pt x="109" y="43"/>
                    <a:pt x="109" y="43"/>
                    <a:pt x="109" y="42"/>
                  </a:cubicBezTo>
                  <a:cubicBezTo>
                    <a:pt x="109" y="42"/>
                    <a:pt x="110" y="42"/>
                    <a:pt x="110" y="42"/>
                  </a:cubicBezTo>
                  <a:cubicBezTo>
                    <a:pt x="110" y="43"/>
                    <a:pt x="111" y="44"/>
                    <a:pt x="111" y="44"/>
                  </a:cubicBezTo>
                  <a:close/>
                  <a:moveTo>
                    <a:pt x="104" y="63"/>
                  </a:moveTo>
                  <a:cubicBezTo>
                    <a:pt x="105" y="63"/>
                    <a:pt x="105" y="62"/>
                    <a:pt x="105" y="63"/>
                  </a:cubicBezTo>
                  <a:cubicBezTo>
                    <a:pt x="105" y="62"/>
                    <a:pt x="105" y="61"/>
                    <a:pt x="106" y="61"/>
                  </a:cubicBezTo>
                  <a:cubicBezTo>
                    <a:pt x="106" y="61"/>
                    <a:pt x="106" y="62"/>
                    <a:pt x="106" y="62"/>
                  </a:cubicBezTo>
                  <a:cubicBezTo>
                    <a:pt x="107" y="63"/>
                    <a:pt x="107" y="63"/>
                    <a:pt x="107" y="64"/>
                  </a:cubicBezTo>
                  <a:cubicBezTo>
                    <a:pt x="106" y="63"/>
                    <a:pt x="106" y="64"/>
                    <a:pt x="106" y="64"/>
                  </a:cubicBezTo>
                  <a:cubicBezTo>
                    <a:pt x="105" y="64"/>
                    <a:pt x="105" y="64"/>
                    <a:pt x="105" y="63"/>
                  </a:cubicBezTo>
                  <a:cubicBezTo>
                    <a:pt x="105" y="63"/>
                    <a:pt x="105" y="64"/>
                    <a:pt x="104" y="63"/>
                  </a:cubicBezTo>
                  <a:close/>
                  <a:moveTo>
                    <a:pt x="105" y="72"/>
                  </a:moveTo>
                  <a:cubicBezTo>
                    <a:pt x="104" y="72"/>
                    <a:pt x="104" y="72"/>
                    <a:pt x="104" y="71"/>
                  </a:cubicBezTo>
                  <a:cubicBezTo>
                    <a:pt x="103" y="72"/>
                    <a:pt x="103" y="72"/>
                    <a:pt x="103" y="73"/>
                  </a:cubicBezTo>
                  <a:cubicBezTo>
                    <a:pt x="102" y="72"/>
                    <a:pt x="103" y="69"/>
                    <a:pt x="104" y="69"/>
                  </a:cubicBezTo>
                  <a:cubicBezTo>
                    <a:pt x="104" y="69"/>
                    <a:pt x="105" y="69"/>
                    <a:pt x="105" y="70"/>
                  </a:cubicBezTo>
                  <a:cubicBezTo>
                    <a:pt x="105" y="70"/>
                    <a:pt x="104" y="70"/>
                    <a:pt x="104" y="70"/>
                  </a:cubicBezTo>
                  <a:cubicBezTo>
                    <a:pt x="104" y="71"/>
                    <a:pt x="105" y="71"/>
                    <a:pt x="105" y="72"/>
                  </a:cubicBezTo>
                  <a:close/>
                  <a:moveTo>
                    <a:pt x="102" y="70"/>
                  </a:moveTo>
                  <a:cubicBezTo>
                    <a:pt x="102" y="70"/>
                    <a:pt x="102" y="71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1" y="72"/>
                    <a:pt x="101" y="72"/>
                  </a:cubicBezTo>
                  <a:cubicBezTo>
                    <a:pt x="100" y="73"/>
                    <a:pt x="100" y="71"/>
                    <a:pt x="99" y="72"/>
                  </a:cubicBezTo>
                  <a:cubicBezTo>
                    <a:pt x="99" y="71"/>
                    <a:pt x="98" y="70"/>
                    <a:pt x="98" y="70"/>
                  </a:cubicBezTo>
                  <a:cubicBezTo>
                    <a:pt x="99" y="68"/>
                    <a:pt x="101" y="68"/>
                    <a:pt x="101" y="66"/>
                  </a:cubicBezTo>
                  <a:cubicBezTo>
                    <a:pt x="102" y="66"/>
                    <a:pt x="102" y="66"/>
                    <a:pt x="103" y="67"/>
                  </a:cubicBezTo>
                  <a:cubicBezTo>
                    <a:pt x="103" y="67"/>
                    <a:pt x="103" y="68"/>
                    <a:pt x="102" y="68"/>
                  </a:cubicBezTo>
                  <a:cubicBezTo>
                    <a:pt x="103" y="68"/>
                    <a:pt x="102" y="69"/>
                    <a:pt x="102" y="70"/>
                  </a:cubicBezTo>
                  <a:close/>
                  <a:moveTo>
                    <a:pt x="101" y="75"/>
                  </a:moveTo>
                  <a:cubicBezTo>
                    <a:pt x="99" y="75"/>
                    <a:pt x="99" y="74"/>
                    <a:pt x="97" y="7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8" y="73"/>
                    <a:pt x="99" y="73"/>
                    <a:pt x="101" y="73"/>
                  </a:cubicBezTo>
                  <a:cubicBezTo>
                    <a:pt x="101" y="74"/>
                    <a:pt x="101" y="74"/>
                    <a:pt x="101" y="75"/>
                  </a:cubicBezTo>
                  <a:close/>
                  <a:moveTo>
                    <a:pt x="103" y="57"/>
                  </a:moveTo>
                  <a:cubicBezTo>
                    <a:pt x="103" y="57"/>
                    <a:pt x="102" y="56"/>
                    <a:pt x="102" y="56"/>
                  </a:cubicBezTo>
                  <a:cubicBezTo>
                    <a:pt x="102" y="55"/>
                    <a:pt x="103" y="55"/>
                    <a:pt x="103" y="55"/>
                  </a:cubicBezTo>
                  <a:cubicBezTo>
                    <a:pt x="103" y="56"/>
                    <a:pt x="103" y="57"/>
                    <a:pt x="103" y="57"/>
                  </a:cubicBezTo>
                  <a:close/>
                  <a:moveTo>
                    <a:pt x="105" y="59"/>
                  </a:moveTo>
                  <a:cubicBezTo>
                    <a:pt x="105" y="60"/>
                    <a:pt x="104" y="60"/>
                    <a:pt x="104" y="61"/>
                  </a:cubicBezTo>
                  <a:cubicBezTo>
                    <a:pt x="103" y="60"/>
                    <a:pt x="103" y="60"/>
                    <a:pt x="103" y="59"/>
                  </a:cubicBezTo>
                  <a:cubicBezTo>
                    <a:pt x="103" y="58"/>
                    <a:pt x="104" y="58"/>
                    <a:pt x="105" y="59"/>
                  </a:cubicBezTo>
                  <a:close/>
                  <a:moveTo>
                    <a:pt x="109" y="69"/>
                  </a:moveTo>
                  <a:cubicBezTo>
                    <a:pt x="109" y="70"/>
                    <a:pt x="108" y="70"/>
                    <a:pt x="107" y="70"/>
                  </a:cubicBezTo>
                  <a:cubicBezTo>
                    <a:pt x="107" y="69"/>
                    <a:pt x="108" y="69"/>
                    <a:pt x="109" y="69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1"/>
                    <a:pt x="107" y="51"/>
                    <a:pt x="107" y="52"/>
                  </a:cubicBezTo>
                  <a:cubicBezTo>
                    <a:pt x="106" y="51"/>
                    <a:pt x="106" y="51"/>
                    <a:pt x="106" y="50"/>
                  </a:cubicBezTo>
                  <a:cubicBezTo>
                    <a:pt x="106" y="50"/>
                    <a:pt x="107" y="50"/>
                    <a:pt x="107" y="50"/>
                  </a:cubicBezTo>
                  <a:cubicBezTo>
                    <a:pt x="107" y="50"/>
                    <a:pt x="106" y="51"/>
                    <a:pt x="106" y="50"/>
                  </a:cubicBezTo>
                  <a:cubicBezTo>
                    <a:pt x="106" y="49"/>
                    <a:pt x="107" y="49"/>
                    <a:pt x="108" y="49"/>
                  </a:cubicBezTo>
                  <a:cubicBezTo>
                    <a:pt x="109" y="48"/>
                    <a:pt x="109" y="48"/>
                    <a:pt x="110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09" y="46"/>
                    <a:pt x="110" y="45"/>
                    <a:pt x="11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46"/>
                    <a:pt x="111" y="47"/>
                    <a:pt x="111" y="49"/>
                  </a:cubicBezTo>
                  <a:cubicBezTo>
                    <a:pt x="110" y="50"/>
                    <a:pt x="109" y="50"/>
                    <a:pt x="108" y="50"/>
                  </a:cubicBezTo>
                  <a:close/>
                  <a:moveTo>
                    <a:pt x="109" y="39"/>
                  </a:moveTo>
                  <a:cubicBezTo>
                    <a:pt x="109" y="40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lose/>
                  <a:moveTo>
                    <a:pt x="93" y="66"/>
                  </a:moveTo>
                  <a:cubicBezTo>
                    <a:pt x="93" y="66"/>
                    <a:pt x="93" y="67"/>
                    <a:pt x="93" y="66"/>
                  </a:cubicBezTo>
                  <a:cubicBezTo>
                    <a:pt x="94" y="66"/>
                    <a:pt x="94" y="67"/>
                    <a:pt x="94" y="67"/>
                  </a:cubicBezTo>
                  <a:cubicBezTo>
                    <a:pt x="94" y="67"/>
                    <a:pt x="95" y="68"/>
                    <a:pt x="95" y="68"/>
                  </a:cubicBezTo>
                  <a:cubicBezTo>
                    <a:pt x="95" y="69"/>
                    <a:pt x="96" y="69"/>
                    <a:pt x="96" y="70"/>
                  </a:cubicBezTo>
                  <a:cubicBezTo>
                    <a:pt x="96" y="71"/>
                    <a:pt x="97" y="72"/>
                    <a:pt x="97" y="72"/>
                  </a:cubicBezTo>
                  <a:cubicBezTo>
                    <a:pt x="96" y="73"/>
                    <a:pt x="96" y="71"/>
                    <a:pt x="95" y="71"/>
                  </a:cubicBezTo>
                  <a:cubicBezTo>
                    <a:pt x="95" y="68"/>
                    <a:pt x="93" y="69"/>
                    <a:pt x="93" y="66"/>
                  </a:cubicBezTo>
                  <a:close/>
                  <a:moveTo>
                    <a:pt x="86" y="64"/>
                  </a:moveTo>
                  <a:cubicBezTo>
                    <a:pt x="87" y="64"/>
                    <a:pt x="87" y="65"/>
                    <a:pt x="87" y="65"/>
                  </a:cubicBezTo>
                  <a:cubicBezTo>
                    <a:pt x="87" y="65"/>
                    <a:pt x="87" y="66"/>
                    <a:pt x="86" y="66"/>
                  </a:cubicBezTo>
                  <a:cubicBezTo>
                    <a:pt x="86" y="65"/>
                    <a:pt x="87" y="65"/>
                    <a:pt x="86" y="64"/>
                  </a:cubicBezTo>
                  <a:close/>
                  <a:moveTo>
                    <a:pt x="73" y="81"/>
                  </a:moveTo>
                  <a:cubicBezTo>
                    <a:pt x="73" y="81"/>
                    <a:pt x="73" y="81"/>
                    <a:pt x="73" y="81"/>
                  </a:cubicBezTo>
                  <a:cubicBezTo>
                    <a:pt x="73" y="82"/>
                    <a:pt x="73" y="82"/>
                    <a:pt x="73" y="83"/>
                  </a:cubicBezTo>
                  <a:cubicBezTo>
                    <a:pt x="72" y="83"/>
                    <a:pt x="72" y="84"/>
                    <a:pt x="72" y="85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0" y="84"/>
                    <a:pt x="70" y="83"/>
                    <a:pt x="70" y="83"/>
                  </a:cubicBezTo>
                  <a:cubicBezTo>
                    <a:pt x="70" y="82"/>
                    <a:pt x="70" y="82"/>
                    <a:pt x="71" y="81"/>
                  </a:cubicBezTo>
                  <a:cubicBezTo>
                    <a:pt x="71" y="81"/>
                    <a:pt x="70" y="81"/>
                    <a:pt x="70" y="80"/>
                  </a:cubicBezTo>
                  <a:cubicBezTo>
                    <a:pt x="71" y="79"/>
                    <a:pt x="71" y="79"/>
                    <a:pt x="72" y="78"/>
                  </a:cubicBezTo>
                  <a:cubicBezTo>
                    <a:pt x="72" y="77"/>
                    <a:pt x="72" y="77"/>
                    <a:pt x="73" y="76"/>
                  </a:cubicBezTo>
                  <a:cubicBezTo>
                    <a:pt x="73" y="76"/>
                    <a:pt x="73" y="78"/>
                    <a:pt x="73" y="78"/>
                  </a:cubicBezTo>
                  <a:cubicBezTo>
                    <a:pt x="73" y="79"/>
                    <a:pt x="73" y="80"/>
                    <a:pt x="73" y="81"/>
                  </a:cubicBezTo>
                  <a:close/>
                  <a:moveTo>
                    <a:pt x="32" y="100"/>
                  </a:moveTo>
                  <a:cubicBezTo>
                    <a:pt x="32" y="100"/>
                    <a:pt x="33" y="99"/>
                    <a:pt x="33" y="100"/>
                  </a:cubicBezTo>
                  <a:cubicBezTo>
                    <a:pt x="33" y="100"/>
                    <a:pt x="33" y="100"/>
                    <a:pt x="32" y="100"/>
                  </a:cubicBezTo>
                  <a:close/>
                  <a:moveTo>
                    <a:pt x="39" y="31"/>
                  </a:moveTo>
                  <a:cubicBezTo>
                    <a:pt x="39" y="32"/>
                    <a:pt x="39" y="32"/>
                    <a:pt x="38" y="32"/>
                  </a:cubicBezTo>
                  <a:cubicBezTo>
                    <a:pt x="38" y="33"/>
                    <a:pt x="38" y="32"/>
                    <a:pt x="38" y="32"/>
                  </a:cubicBezTo>
                  <a:cubicBezTo>
                    <a:pt x="37" y="32"/>
                    <a:pt x="37" y="32"/>
                    <a:pt x="36" y="32"/>
                  </a:cubicBezTo>
                  <a:cubicBezTo>
                    <a:pt x="35" y="30"/>
                    <a:pt x="36" y="28"/>
                    <a:pt x="35" y="27"/>
                  </a:cubicBezTo>
                  <a:cubicBezTo>
                    <a:pt x="35" y="26"/>
                    <a:pt x="36" y="26"/>
                    <a:pt x="35" y="26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6" y="24"/>
                    <a:pt x="35" y="24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2"/>
                    <a:pt x="36" y="23"/>
                    <a:pt x="35" y="23"/>
                  </a:cubicBezTo>
                  <a:cubicBezTo>
                    <a:pt x="35" y="22"/>
                    <a:pt x="35" y="22"/>
                    <a:pt x="35" y="21"/>
                  </a:cubicBezTo>
                  <a:cubicBezTo>
                    <a:pt x="35" y="21"/>
                    <a:pt x="34" y="20"/>
                    <a:pt x="35" y="19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0" y="19"/>
                    <a:pt x="30" y="18"/>
                  </a:cubicBezTo>
                  <a:cubicBezTo>
                    <a:pt x="31" y="17"/>
                    <a:pt x="32" y="18"/>
                    <a:pt x="32" y="18"/>
                  </a:cubicBezTo>
                  <a:cubicBezTo>
                    <a:pt x="32" y="17"/>
                    <a:pt x="32" y="17"/>
                    <a:pt x="31" y="17"/>
                  </a:cubicBezTo>
                  <a:cubicBezTo>
                    <a:pt x="31" y="17"/>
                    <a:pt x="30" y="17"/>
                    <a:pt x="30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30" y="16"/>
                    <a:pt x="30" y="16"/>
                    <a:pt x="31" y="16"/>
                  </a:cubicBezTo>
                  <a:cubicBezTo>
                    <a:pt x="31" y="16"/>
                    <a:pt x="32" y="16"/>
                    <a:pt x="33" y="15"/>
                  </a:cubicBezTo>
                  <a:cubicBezTo>
                    <a:pt x="33" y="15"/>
                    <a:pt x="32" y="15"/>
                    <a:pt x="32" y="14"/>
                  </a:cubicBezTo>
                  <a:cubicBezTo>
                    <a:pt x="34" y="14"/>
                    <a:pt x="35" y="13"/>
                    <a:pt x="36" y="13"/>
                  </a:cubicBezTo>
                  <a:cubicBezTo>
                    <a:pt x="38" y="13"/>
                    <a:pt x="38" y="13"/>
                    <a:pt x="40" y="13"/>
                  </a:cubicBezTo>
                  <a:cubicBezTo>
                    <a:pt x="40" y="13"/>
                    <a:pt x="39" y="12"/>
                    <a:pt x="39" y="11"/>
                  </a:cubicBezTo>
                  <a:cubicBezTo>
                    <a:pt x="40" y="11"/>
                    <a:pt x="41" y="11"/>
                    <a:pt x="42" y="11"/>
                  </a:cubicBezTo>
                  <a:cubicBezTo>
                    <a:pt x="42" y="10"/>
                    <a:pt x="44" y="11"/>
                    <a:pt x="45" y="10"/>
                  </a:cubicBezTo>
                  <a:cubicBezTo>
                    <a:pt x="45" y="11"/>
                    <a:pt x="46" y="11"/>
                    <a:pt x="46" y="11"/>
                  </a:cubicBezTo>
                  <a:cubicBezTo>
                    <a:pt x="46" y="10"/>
                    <a:pt x="47" y="11"/>
                    <a:pt x="47" y="11"/>
                  </a:cubicBezTo>
                  <a:cubicBezTo>
                    <a:pt x="48" y="11"/>
                    <a:pt x="49" y="11"/>
                    <a:pt x="50" y="12"/>
                  </a:cubicBezTo>
                  <a:cubicBezTo>
                    <a:pt x="49" y="12"/>
                    <a:pt x="48" y="12"/>
                    <a:pt x="48" y="13"/>
                  </a:cubicBezTo>
                  <a:cubicBezTo>
                    <a:pt x="48" y="13"/>
                    <a:pt x="49" y="12"/>
                    <a:pt x="50" y="13"/>
                  </a:cubicBezTo>
                  <a:cubicBezTo>
                    <a:pt x="50" y="12"/>
                    <a:pt x="50" y="13"/>
                    <a:pt x="51" y="13"/>
                  </a:cubicBezTo>
                  <a:cubicBezTo>
                    <a:pt x="51" y="14"/>
                    <a:pt x="52" y="13"/>
                    <a:pt x="52" y="14"/>
                  </a:cubicBezTo>
                  <a:cubicBezTo>
                    <a:pt x="52" y="15"/>
                    <a:pt x="51" y="14"/>
                    <a:pt x="50" y="14"/>
                  </a:cubicBezTo>
                  <a:cubicBezTo>
                    <a:pt x="50" y="14"/>
                    <a:pt x="50" y="15"/>
                    <a:pt x="49" y="15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7"/>
                    <a:pt x="48" y="17"/>
                  </a:cubicBezTo>
                  <a:cubicBezTo>
                    <a:pt x="49" y="17"/>
                    <a:pt x="50" y="17"/>
                    <a:pt x="50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8" y="19"/>
                    <a:pt x="49" y="21"/>
                    <a:pt x="47" y="21"/>
                  </a:cubicBezTo>
                  <a:cubicBezTo>
                    <a:pt x="47" y="22"/>
                    <a:pt x="48" y="22"/>
                    <a:pt x="48" y="23"/>
                  </a:cubicBezTo>
                  <a:cubicBezTo>
                    <a:pt x="47" y="23"/>
                    <a:pt x="47" y="22"/>
                    <a:pt x="47" y="22"/>
                  </a:cubicBezTo>
                  <a:cubicBezTo>
                    <a:pt x="46" y="23"/>
                    <a:pt x="48" y="23"/>
                    <a:pt x="47" y="24"/>
                  </a:cubicBezTo>
                  <a:cubicBezTo>
                    <a:pt x="46" y="24"/>
                    <a:pt x="46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4"/>
                    <a:pt x="46" y="24"/>
                  </a:cubicBezTo>
                  <a:cubicBezTo>
                    <a:pt x="47" y="24"/>
                    <a:pt x="45" y="25"/>
                    <a:pt x="45" y="25"/>
                  </a:cubicBezTo>
                  <a:cubicBezTo>
                    <a:pt x="44" y="25"/>
                    <a:pt x="44" y="26"/>
                    <a:pt x="43" y="27"/>
                  </a:cubicBezTo>
                  <a:cubicBezTo>
                    <a:pt x="43" y="27"/>
                    <a:pt x="42" y="27"/>
                    <a:pt x="42" y="27"/>
                  </a:cubicBezTo>
                  <a:cubicBezTo>
                    <a:pt x="41" y="27"/>
                    <a:pt x="41" y="28"/>
                    <a:pt x="41" y="27"/>
                  </a:cubicBezTo>
                  <a:cubicBezTo>
                    <a:pt x="40" y="27"/>
                    <a:pt x="40" y="28"/>
                    <a:pt x="40" y="28"/>
                  </a:cubicBezTo>
                  <a:cubicBezTo>
                    <a:pt x="40" y="30"/>
                    <a:pt x="39" y="30"/>
                    <a:pt x="39" y="31"/>
                  </a:cubicBezTo>
                  <a:close/>
                  <a:moveTo>
                    <a:pt x="59" y="15"/>
                  </a:moveTo>
                  <a:cubicBezTo>
                    <a:pt x="59" y="15"/>
                    <a:pt x="60" y="16"/>
                    <a:pt x="60" y="15"/>
                  </a:cubicBezTo>
                  <a:cubicBezTo>
                    <a:pt x="60" y="16"/>
                    <a:pt x="61" y="16"/>
                    <a:pt x="61" y="18"/>
                  </a:cubicBezTo>
                  <a:cubicBezTo>
                    <a:pt x="60" y="18"/>
                    <a:pt x="60" y="17"/>
                    <a:pt x="59" y="17"/>
                  </a:cubicBezTo>
                  <a:cubicBezTo>
                    <a:pt x="59" y="18"/>
                    <a:pt x="59" y="18"/>
                    <a:pt x="59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8"/>
                    <a:pt x="57" y="18"/>
                  </a:cubicBezTo>
                  <a:cubicBezTo>
                    <a:pt x="57" y="17"/>
                    <a:pt x="57" y="17"/>
                    <a:pt x="57" y="16"/>
                  </a:cubicBezTo>
                  <a:cubicBezTo>
                    <a:pt x="57" y="16"/>
                    <a:pt x="57" y="17"/>
                    <a:pt x="56" y="17"/>
                  </a:cubicBezTo>
                  <a:cubicBezTo>
                    <a:pt x="56" y="17"/>
                    <a:pt x="56" y="16"/>
                    <a:pt x="56" y="16"/>
                  </a:cubicBezTo>
                  <a:cubicBezTo>
                    <a:pt x="56" y="15"/>
                    <a:pt x="55" y="16"/>
                    <a:pt x="55" y="15"/>
                  </a:cubicBezTo>
                  <a:cubicBezTo>
                    <a:pt x="55" y="13"/>
                    <a:pt x="57" y="14"/>
                    <a:pt x="57" y="15"/>
                  </a:cubicBezTo>
                  <a:cubicBezTo>
                    <a:pt x="58" y="15"/>
                    <a:pt x="57" y="14"/>
                    <a:pt x="57" y="14"/>
                  </a:cubicBezTo>
                  <a:cubicBezTo>
                    <a:pt x="58" y="13"/>
                    <a:pt x="59" y="14"/>
                    <a:pt x="58" y="15"/>
                  </a:cubicBezTo>
                  <a:cubicBezTo>
                    <a:pt x="58" y="15"/>
                    <a:pt x="59" y="15"/>
                    <a:pt x="59" y="15"/>
                  </a:cubicBezTo>
                  <a:close/>
                  <a:moveTo>
                    <a:pt x="59" y="13"/>
                  </a:moveTo>
                  <a:cubicBezTo>
                    <a:pt x="60" y="13"/>
                    <a:pt x="62" y="13"/>
                    <a:pt x="64" y="14"/>
                  </a:cubicBezTo>
                  <a:cubicBezTo>
                    <a:pt x="64" y="15"/>
                    <a:pt x="63" y="14"/>
                    <a:pt x="63" y="15"/>
                  </a:cubicBezTo>
                  <a:cubicBezTo>
                    <a:pt x="61" y="15"/>
                    <a:pt x="60" y="15"/>
                    <a:pt x="59" y="14"/>
                  </a:cubicBezTo>
                  <a:cubicBezTo>
                    <a:pt x="59" y="14"/>
                    <a:pt x="59" y="14"/>
                    <a:pt x="59" y="13"/>
                  </a:cubicBezTo>
                  <a:close/>
                  <a:moveTo>
                    <a:pt x="50" y="37"/>
                  </a:moveTo>
                  <a:cubicBezTo>
                    <a:pt x="49" y="38"/>
                    <a:pt x="48" y="38"/>
                    <a:pt x="48" y="38"/>
                  </a:cubicBezTo>
                  <a:cubicBezTo>
                    <a:pt x="48" y="37"/>
                    <a:pt x="48" y="37"/>
                    <a:pt x="48" y="36"/>
                  </a:cubicBezTo>
                  <a:cubicBezTo>
                    <a:pt x="48" y="36"/>
                    <a:pt x="49" y="36"/>
                    <a:pt x="49" y="35"/>
                  </a:cubicBezTo>
                  <a:cubicBezTo>
                    <a:pt x="49" y="35"/>
                    <a:pt x="49" y="35"/>
                    <a:pt x="50" y="35"/>
                  </a:cubicBezTo>
                  <a:cubicBezTo>
                    <a:pt x="49" y="36"/>
                    <a:pt x="49" y="36"/>
                    <a:pt x="50" y="37"/>
                  </a:cubicBezTo>
                  <a:close/>
                  <a:moveTo>
                    <a:pt x="48" y="29"/>
                  </a:moveTo>
                  <a:cubicBezTo>
                    <a:pt x="48" y="29"/>
                    <a:pt x="48" y="28"/>
                    <a:pt x="47" y="28"/>
                  </a:cubicBezTo>
                  <a:cubicBezTo>
                    <a:pt x="47" y="28"/>
                    <a:pt x="47" y="28"/>
                    <a:pt x="47" y="27"/>
                  </a:cubicBezTo>
                  <a:cubicBezTo>
                    <a:pt x="47" y="27"/>
                    <a:pt x="47" y="28"/>
                    <a:pt x="47" y="27"/>
                  </a:cubicBezTo>
                  <a:cubicBezTo>
                    <a:pt x="47" y="27"/>
                    <a:pt x="47" y="27"/>
                    <a:pt x="47" y="26"/>
                  </a:cubicBezTo>
                  <a:cubicBezTo>
                    <a:pt x="48" y="26"/>
                    <a:pt x="48" y="27"/>
                    <a:pt x="48" y="27"/>
                  </a:cubicBezTo>
                  <a:cubicBezTo>
                    <a:pt x="49" y="26"/>
                    <a:pt x="49" y="27"/>
                    <a:pt x="50" y="27"/>
                  </a:cubicBezTo>
                  <a:cubicBezTo>
                    <a:pt x="50" y="27"/>
                    <a:pt x="51" y="28"/>
                    <a:pt x="51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9" y="29"/>
                    <a:pt x="48" y="29"/>
                    <a:pt x="48" y="29"/>
                  </a:cubicBezTo>
                  <a:close/>
                  <a:moveTo>
                    <a:pt x="72" y="19"/>
                  </a:moveTo>
                  <a:cubicBezTo>
                    <a:pt x="74" y="19"/>
                    <a:pt x="75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7" y="18"/>
                    <a:pt x="77" y="18"/>
                  </a:cubicBezTo>
                  <a:cubicBezTo>
                    <a:pt x="77" y="19"/>
                    <a:pt x="76" y="19"/>
                    <a:pt x="75" y="19"/>
                  </a:cubicBezTo>
                  <a:cubicBezTo>
                    <a:pt x="74" y="20"/>
                    <a:pt x="74" y="21"/>
                    <a:pt x="72" y="21"/>
                  </a:cubicBezTo>
                  <a:cubicBezTo>
                    <a:pt x="72" y="22"/>
                    <a:pt x="73" y="23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4"/>
                    <a:pt x="72" y="23"/>
                    <a:pt x="71" y="23"/>
                  </a:cubicBezTo>
                  <a:cubicBezTo>
                    <a:pt x="71" y="22"/>
                    <a:pt x="72" y="22"/>
                    <a:pt x="72" y="21"/>
                  </a:cubicBezTo>
                  <a:cubicBezTo>
                    <a:pt x="72" y="20"/>
                    <a:pt x="73" y="20"/>
                    <a:pt x="72" y="19"/>
                  </a:cubicBezTo>
                  <a:close/>
                  <a:moveTo>
                    <a:pt x="72" y="15"/>
                  </a:moveTo>
                  <a:cubicBezTo>
                    <a:pt x="72" y="14"/>
                    <a:pt x="74" y="13"/>
                    <a:pt x="74" y="14"/>
                  </a:cubicBezTo>
                  <a:cubicBezTo>
                    <a:pt x="73" y="14"/>
                    <a:pt x="73" y="15"/>
                    <a:pt x="72" y="15"/>
                  </a:cubicBezTo>
                  <a:close/>
                  <a:moveTo>
                    <a:pt x="84" y="14"/>
                  </a:moveTo>
                  <a:cubicBezTo>
                    <a:pt x="85" y="14"/>
                    <a:pt x="87" y="14"/>
                    <a:pt x="87" y="15"/>
                  </a:cubicBezTo>
                  <a:cubicBezTo>
                    <a:pt x="87" y="16"/>
                    <a:pt x="86" y="15"/>
                    <a:pt x="84" y="16"/>
                  </a:cubicBezTo>
                  <a:cubicBezTo>
                    <a:pt x="84" y="15"/>
                    <a:pt x="84" y="15"/>
                    <a:pt x="84" y="14"/>
                  </a:cubicBezTo>
                  <a:close/>
                  <a:moveTo>
                    <a:pt x="25" y="29"/>
                  </a:moveTo>
                  <a:cubicBezTo>
                    <a:pt x="25" y="31"/>
                    <a:pt x="23" y="28"/>
                    <a:pt x="23" y="30"/>
                  </a:cubicBezTo>
                  <a:cubicBezTo>
                    <a:pt x="23" y="30"/>
                    <a:pt x="22" y="30"/>
                    <a:pt x="22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4" y="29"/>
                    <a:pt x="25" y="29"/>
                  </a:cubicBezTo>
                  <a:close/>
                  <a:moveTo>
                    <a:pt x="28" y="59"/>
                  </a:moveTo>
                  <a:cubicBezTo>
                    <a:pt x="28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8" y="59"/>
                    <a:pt x="28" y="59"/>
                  </a:cubicBezTo>
                  <a:close/>
                  <a:moveTo>
                    <a:pt x="23" y="58"/>
                  </a:moveTo>
                  <a:cubicBezTo>
                    <a:pt x="22" y="58"/>
                    <a:pt x="22" y="57"/>
                    <a:pt x="21" y="57"/>
                  </a:cubicBezTo>
                  <a:cubicBezTo>
                    <a:pt x="20" y="57"/>
                    <a:pt x="20" y="58"/>
                    <a:pt x="20" y="58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7"/>
                    <a:pt x="22" y="57"/>
                    <a:pt x="23" y="57"/>
                  </a:cubicBezTo>
                  <a:cubicBezTo>
                    <a:pt x="23" y="57"/>
                    <a:pt x="23" y="57"/>
                    <a:pt x="24" y="57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58"/>
                    <a:pt x="26" y="59"/>
                  </a:cubicBezTo>
                  <a:cubicBezTo>
                    <a:pt x="26" y="60"/>
                    <a:pt x="25" y="59"/>
                    <a:pt x="25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8"/>
                    <a:pt x="23" y="59"/>
                    <a:pt x="23" y="58"/>
                  </a:cubicBezTo>
                  <a:close/>
                  <a:moveTo>
                    <a:pt x="23" y="60"/>
                  </a:moveTo>
                  <a:cubicBezTo>
                    <a:pt x="23" y="60"/>
                    <a:pt x="23" y="60"/>
                    <a:pt x="22" y="60"/>
                  </a:cubicBezTo>
                  <a:cubicBezTo>
                    <a:pt x="22" y="60"/>
                    <a:pt x="22" y="59"/>
                    <a:pt x="22" y="59"/>
                  </a:cubicBezTo>
                  <a:cubicBezTo>
                    <a:pt x="23" y="59"/>
                    <a:pt x="23" y="59"/>
                    <a:pt x="23" y="60"/>
                  </a:cubicBezTo>
                  <a:close/>
                  <a:moveTo>
                    <a:pt x="22" y="56"/>
                  </a:moveTo>
                  <a:cubicBezTo>
                    <a:pt x="22" y="56"/>
                    <a:pt x="22" y="56"/>
                    <a:pt x="22" y="55"/>
                  </a:cubicBezTo>
                  <a:cubicBezTo>
                    <a:pt x="23" y="55"/>
                    <a:pt x="23" y="56"/>
                    <a:pt x="23" y="56"/>
                  </a:cubicBezTo>
                  <a:cubicBezTo>
                    <a:pt x="23" y="56"/>
                    <a:pt x="22" y="56"/>
                    <a:pt x="22" y="56"/>
                  </a:cubicBezTo>
                  <a:close/>
                  <a:moveTo>
                    <a:pt x="23" y="55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6"/>
                    <a:pt x="23" y="56"/>
                    <a:pt x="23" y="55"/>
                  </a:cubicBezTo>
                  <a:close/>
                  <a:moveTo>
                    <a:pt x="24" y="57"/>
                  </a:moveTo>
                  <a:cubicBezTo>
                    <a:pt x="24" y="57"/>
                    <a:pt x="24" y="56"/>
                    <a:pt x="24" y="56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5" y="57"/>
                    <a:pt x="26" y="57"/>
                    <a:pt x="26" y="57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25" y="57"/>
                    <a:pt x="25" y="57"/>
                    <a:pt x="24" y="57"/>
                  </a:cubicBezTo>
                  <a:close/>
                  <a:moveTo>
                    <a:pt x="111" y="74"/>
                  </a:moveTo>
                  <a:cubicBezTo>
                    <a:pt x="111" y="74"/>
                    <a:pt x="111" y="73"/>
                    <a:pt x="111" y="73"/>
                  </a:cubicBezTo>
                  <a:cubicBezTo>
                    <a:pt x="110" y="72"/>
                    <a:pt x="109" y="72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0"/>
                    <a:pt x="108" y="71"/>
                    <a:pt x="108" y="70"/>
                  </a:cubicBezTo>
                  <a:cubicBezTo>
                    <a:pt x="109" y="70"/>
                    <a:pt x="108" y="71"/>
                    <a:pt x="109" y="70"/>
                  </a:cubicBezTo>
                  <a:cubicBezTo>
                    <a:pt x="109" y="71"/>
                    <a:pt x="110" y="70"/>
                    <a:pt x="110" y="70"/>
                  </a:cubicBezTo>
                  <a:cubicBezTo>
                    <a:pt x="110" y="70"/>
                    <a:pt x="111" y="70"/>
                    <a:pt x="111" y="70"/>
                  </a:cubicBezTo>
                  <a:cubicBezTo>
                    <a:pt x="111" y="70"/>
                    <a:pt x="112" y="70"/>
                    <a:pt x="112" y="70"/>
                  </a:cubicBezTo>
                  <a:cubicBezTo>
                    <a:pt x="112" y="72"/>
                    <a:pt x="111" y="73"/>
                    <a:pt x="111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9" name="Freeform 258"/>
            <p:cNvSpPr/>
            <p:nvPr/>
          </p:nvSpPr>
          <p:spPr bwMode="auto">
            <a:xfrm>
              <a:off x="6143171" y="315841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0" name="Freeform 259"/>
            <p:cNvSpPr/>
            <p:nvPr/>
          </p:nvSpPr>
          <p:spPr bwMode="auto">
            <a:xfrm>
              <a:off x="6335089" y="3227813"/>
              <a:ext cx="3253" cy="542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1" name="Freeform 260"/>
            <p:cNvSpPr/>
            <p:nvPr/>
          </p:nvSpPr>
          <p:spPr bwMode="auto">
            <a:xfrm>
              <a:off x="6310151" y="3163840"/>
              <a:ext cx="2169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2" name="Freeform 261"/>
            <p:cNvSpPr/>
            <p:nvPr/>
          </p:nvSpPr>
          <p:spPr bwMode="auto">
            <a:xfrm>
              <a:off x="6312320" y="31638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3" name="Freeform 262"/>
            <p:cNvSpPr/>
            <p:nvPr/>
          </p:nvSpPr>
          <p:spPr bwMode="auto">
            <a:xfrm>
              <a:off x="6278707" y="3171431"/>
              <a:ext cx="3253" cy="325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4" name="Freeform 263"/>
            <p:cNvSpPr/>
            <p:nvPr/>
          </p:nvSpPr>
          <p:spPr bwMode="auto">
            <a:xfrm>
              <a:off x="6099800" y="32484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5" name="Freeform 264"/>
            <p:cNvSpPr/>
            <p:nvPr/>
          </p:nvSpPr>
          <p:spPr bwMode="auto">
            <a:xfrm>
              <a:off x="6220155" y="32223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6" name="Freeform 265"/>
            <p:cNvSpPr/>
            <p:nvPr/>
          </p:nvSpPr>
          <p:spPr bwMode="auto">
            <a:xfrm>
              <a:off x="6220155" y="3179020"/>
              <a:ext cx="15180" cy="23854"/>
            </a:xfrm>
            <a:custGeom>
              <a:avLst/>
              <a:gdLst>
                <a:gd name="T0" fmla="*/ 5 w 6"/>
                <a:gd name="T1" fmla="*/ 0 h 9"/>
                <a:gd name="T2" fmla="*/ 3 w 6"/>
                <a:gd name="T3" fmla="*/ 4 h 9"/>
                <a:gd name="T4" fmla="*/ 3 w 6"/>
                <a:gd name="T5" fmla="*/ 6 h 9"/>
                <a:gd name="T6" fmla="*/ 2 w 6"/>
                <a:gd name="T7" fmla="*/ 8 h 9"/>
                <a:gd name="T8" fmla="*/ 0 w 6"/>
                <a:gd name="T9" fmla="*/ 6 h 9"/>
                <a:gd name="T10" fmla="*/ 1 w 6"/>
                <a:gd name="T11" fmla="*/ 8 h 9"/>
                <a:gd name="T12" fmla="*/ 1 w 6"/>
                <a:gd name="T13" fmla="*/ 9 h 9"/>
                <a:gd name="T14" fmla="*/ 1 w 6"/>
                <a:gd name="T15" fmla="*/ 9 h 9"/>
                <a:gd name="T16" fmla="*/ 3 w 6"/>
                <a:gd name="T17" fmla="*/ 9 h 9"/>
                <a:gd name="T18" fmla="*/ 4 w 6"/>
                <a:gd name="T19" fmla="*/ 9 h 9"/>
                <a:gd name="T20" fmla="*/ 5 w 6"/>
                <a:gd name="T21" fmla="*/ 6 h 9"/>
                <a:gd name="T22" fmla="*/ 5 w 6"/>
                <a:gd name="T23" fmla="*/ 7 h 9"/>
                <a:gd name="T24" fmla="*/ 5 w 6"/>
                <a:gd name="T25" fmla="*/ 5 h 9"/>
                <a:gd name="T26" fmla="*/ 4 w 6"/>
                <a:gd name="T27" fmla="*/ 4 h 9"/>
                <a:gd name="T28" fmla="*/ 5 w 6"/>
                <a:gd name="T29" fmla="*/ 1 h 9"/>
                <a:gd name="T30" fmla="*/ 5 w 6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cubicBezTo>
                    <a:pt x="5" y="2"/>
                    <a:pt x="3" y="2"/>
                    <a:pt x="3" y="4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1" y="9"/>
                    <a:pt x="1" y="6"/>
                    <a:pt x="0" y="6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2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5" y="8"/>
                    <a:pt x="4" y="7"/>
                    <a:pt x="5" y="6"/>
                  </a:cubicBezTo>
                  <a:cubicBezTo>
                    <a:pt x="6" y="5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7" name="Freeform 266"/>
            <p:cNvSpPr/>
            <p:nvPr/>
          </p:nvSpPr>
          <p:spPr bwMode="auto">
            <a:xfrm>
              <a:off x="6158351" y="32050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8" name="Freeform 267"/>
            <p:cNvSpPr/>
            <p:nvPr/>
          </p:nvSpPr>
          <p:spPr bwMode="auto">
            <a:xfrm>
              <a:off x="6325331" y="3259257"/>
              <a:ext cx="2169" cy="433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9" name="Freeform 268"/>
            <p:cNvSpPr/>
            <p:nvPr/>
          </p:nvSpPr>
          <p:spPr bwMode="auto">
            <a:xfrm>
              <a:off x="6242926" y="3176852"/>
              <a:ext cx="7590" cy="7590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2 h 3"/>
                <a:gd name="T4" fmla="*/ 2 w 3"/>
                <a:gd name="T5" fmla="*/ 2 h 3"/>
                <a:gd name="T6" fmla="*/ 3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2" y="2"/>
                    <a:pt x="1" y="2"/>
                    <a:pt x="2" y="2"/>
                  </a:cubicBezTo>
                  <a:cubicBezTo>
                    <a:pt x="2" y="1"/>
                    <a:pt x="3" y="2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0" name="Freeform 269"/>
            <p:cNvSpPr/>
            <p:nvPr/>
          </p:nvSpPr>
          <p:spPr bwMode="auto">
            <a:xfrm>
              <a:off x="6238588" y="3171431"/>
              <a:ext cx="2169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1" name="Freeform 270"/>
            <p:cNvSpPr/>
            <p:nvPr/>
          </p:nvSpPr>
          <p:spPr bwMode="auto">
            <a:xfrm>
              <a:off x="6248347" y="32484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2" name="Freeform 271"/>
            <p:cNvSpPr/>
            <p:nvPr/>
          </p:nvSpPr>
          <p:spPr bwMode="auto">
            <a:xfrm>
              <a:off x="6248347" y="31822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3" name="Freeform 272"/>
            <p:cNvSpPr/>
            <p:nvPr/>
          </p:nvSpPr>
          <p:spPr bwMode="auto">
            <a:xfrm>
              <a:off x="6278707" y="3169262"/>
              <a:ext cx="3253" cy="21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4" name="Freeform 273"/>
            <p:cNvSpPr/>
            <p:nvPr/>
          </p:nvSpPr>
          <p:spPr bwMode="auto">
            <a:xfrm>
              <a:off x="6235335" y="3192032"/>
              <a:ext cx="325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5" name="Freeform 274"/>
            <p:cNvSpPr/>
            <p:nvPr/>
          </p:nvSpPr>
          <p:spPr bwMode="auto">
            <a:xfrm>
              <a:off x="6312320" y="3161672"/>
              <a:ext cx="3253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6" name="Freeform 275"/>
            <p:cNvSpPr/>
            <p:nvPr/>
          </p:nvSpPr>
          <p:spPr bwMode="auto">
            <a:xfrm>
              <a:off x="6191964" y="3141071"/>
              <a:ext cx="7590" cy="2169"/>
            </a:xfrm>
            <a:custGeom>
              <a:avLst/>
              <a:gdLst>
                <a:gd name="T0" fmla="*/ 2 w 3"/>
                <a:gd name="T1" fmla="*/ 1 h 1"/>
                <a:gd name="T2" fmla="*/ 3 w 3"/>
                <a:gd name="T3" fmla="*/ 0 h 1"/>
                <a:gd name="T4" fmla="*/ 0 w 3"/>
                <a:gd name="T5" fmla="*/ 1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7" name="Freeform 276"/>
            <p:cNvSpPr/>
            <p:nvPr/>
          </p:nvSpPr>
          <p:spPr bwMode="auto">
            <a:xfrm>
              <a:off x="6194132" y="3163840"/>
              <a:ext cx="3253" cy="2169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277"/>
            <p:cNvSpPr/>
            <p:nvPr/>
          </p:nvSpPr>
          <p:spPr bwMode="auto">
            <a:xfrm>
              <a:off x="6097631" y="3246246"/>
              <a:ext cx="2169" cy="2169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9" name="Freeform 278"/>
            <p:cNvSpPr/>
            <p:nvPr/>
          </p:nvSpPr>
          <p:spPr bwMode="auto">
            <a:xfrm>
              <a:off x="6097631" y="3242993"/>
              <a:ext cx="0" cy="325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0" name="Freeform 279"/>
            <p:cNvSpPr/>
            <p:nvPr/>
          </p:nvSpPr>
          <p:spPr bwMode="auto">
            <a:xfrm>
              <a:off x="5958843" y="3210465"/>
              <a:ext cx="66142" cy="107344"/>
            </a:xfrm>
            <a:custGeom>
              <a:avLst/>
              <a:gdLst>
                <a:gd name="T0" fmla="*/ 0 w 61"/>
                <a:gd name="T1" fmla="*/ 49 h 99"/>
                <a:gd name="T2" fmla="*/ 61 w 61"/>
                <a:gd name="T3" fmla="*/ 99 h 99"/>
                <a:gd name="T4" fmla="*/ 61 w 61"/>
                <a:gd name="T5" fmla="*/ 0 h 99"/>
                <a:gd name="T6" fmla="*/ 0 w 61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9">
                  <a:moveTo>
                    <a:pt x="0" y="49"/>
                  </a:moveTo>
                  <a:lnTo>
                    <a:pt x="61" y="99"/>
                  </a:lnTo>
                  <a:lnTo>
                    <a:pt x="61" y="0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1" name="Freeform 280"/>
            <p:cNvSpPr/>
            <p:nvPr/>
          </p:nvSpPr>
          <p:spPr bwMode="auto">
            <a:xfrm>
              <a:off x="6020647" y="3240825"/>
              <a:ext cx="40119" cy="43371"/>
            </a:xfrm>
            <a:custGeom>
              <a:avLst/>
              <a:gdLst>
                <a:gd name="T0" fmla="*/ 37 w 37"/>
                <a:gd name="T1" fmla="*/ 40 h 40"/>
                <a:gd name="T2" fmla="*/ 0 w 37"/>
                <a:gd name="T3" fmla="*/ 40 h 40"/>
                <a:gd name="T4" fmla="*/ 0 w 37"/>
                <a:gd name="T5" fmla="*/ 0 h 40"/>
                <a:gd name="T6" fmla="*/ 37 w 37"/>
                <a:gd name="T7" fmla="*/ 0 h 40"/>
                <a:gd name="T8" fmla="*/ 37 w 37"/>
                <a:gd name="T9" fmla="*/ 40 h 40"/>
                <a:gd name="T10" fmla="*/ 37 w 37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7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0"/>
                  </a:lnTo>
                  <a:lnTo>
                    <a:pt x="3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2" name="Freeform 281"/>
            <p:cNvSpPr/>
            <p:nvPr/>
          </p:nvSpPr>
          <p:spPr bwMode="auto">
            <a:xfrm>
              <a:off x="6428338" y="3210465"/>
              <a:ext cx="66142" cy="107344"/>
            </a:xfrm>
            <a:custGeom>
              <a:avLst/>
              <a:gdLst>
                <a:gd name="T0" fmla="*/ 61 w 61"/>
                <a:gd name="T1" fmla="*/ 49 h 99"/>
                <a:gd name="T2" fmla="*/ 0 w 61"/>
                <a:gd name="T3" fmla="*/ 99 h 99"/>
                <a:gd name="T4" fmla="*/ 0 w 61"/>
                <a:gd name="T5" fmla="*/ 0 h 99"/>
                <a:gd name="T6" fmla="*/ 61 w 61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9">
                  <a:moveTo>
                    <a:pt x="61" y="4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6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3" name="Freeform 282"/>
            <p:cNvSpPr/>
            <p:nvPr/>
          </p:nvSpPr>
          <p:spPr bwMode="auto">
            <a:xfrm>
              <a:off x="6394725" y="3240825"/>
              <a:ext cx="41203" cy="43371"/>
            </a:xfrm>
            <a:custGeom>
              <a:avLst/>
              <a:gdLst>
                <a:gd name="T0" fmla="*/ 38 w 38"/>
                <a:gd name="T1" fmla="*/ 40 h 40"/>
                <a:gd name="T2" fmla="*/ 0 w 38"/>
                <a:gd name="T3" fmla="*/ 40 h 40"/>
                <a:gd name="T4" fmla="*/ 0 w 38"/>
                <a:gd name="T5" fmla="*/ 0 h 40"/>
                <a:gd name="T6" fmla="*/ 38 w 38"/>
                <a:gd name="T7" fmla="*/ 0 h 40"/>
                <a:gd name="T8" fmla="*/ 38 w 38"/>
                <a:gd name="T9" fmla="*/ 40 h 40"/>
                <a:gd name="T10" fmla="*/ 38 w 38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0">
                  <a:moveTo>
                    <a:pt x="38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4" name="Freeform 283"/>
            <p:cNvSpPr/>
            <p:nvPr/>
          </p:nvSpPr>
          <p:spPr bwMode="auto">
            <a:xfrm>
              <a:off x="6173531" y="2994692"/>
              <a:ext cx="108428" cy="67226"/>
            </a:xfrm>
            <a:custGeom>
              <a:avLst/>
              <a:gdLst>
                <a:gd name="T0" fmla="*/ 50 w 100"/>
                <a:gd name="T1" fmla="*/ 0 h 62"/>
                <a:gd name="T2" fmla="*/ 0 w 100"/>
                <a:gd name="T3" fmla="*/ 62 h 62"/>
                <a:gd name="T4" fmla="*/ 100 w 100"/>
                <a:gd name="T5" fmla="*/ 62 h 62"/>
                <a:gd name="T6" fmla="*/ 50 w 100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2">
                  <a:moveTo>
                    <a:pt x="50" y="0"/>
                  </a:moveTo>
                  <a:lnTo>
                    <a:pt x="0" y="62"/>
                  </a:lnTo>
                  <a:lnTo>
                    <a:pt x="100" y="62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5" name="Freeform 284"/>
            <p:cNvSpPr/>
            <p:nvPr/>
          </p:nvSpPr>
          <p:spPr bwMode="auto">
            <a:xfrm>
              <a:off x="6204975" y="3056497"/>
              <a:ext cx="43371" cy="41203"/>
            </a:xfrm>
            <a:custGeom>
              <a:avLst/>
              <a:gdLst>
                <a:gd name="T0" fmla="*/ 40 w 40"/>
                <a:gd name="T1" fmla="*/ 38 h 38"/>
                <a:gd name="T2" fmla="*/ 0 w 40"/>
                <a:gd name="T3" fmla="*/ 38 h 38"/>
                <a:gd name="T4" fmla="*/ 0 w 40"/>
                <a:gd name="T5" fmla="*/ 0 h 38"/>
                <a:gd name="T6" fmla="*/ 40 w 40"/>
                <a:gd name="T7" fmla="*/ 0 h 38"/>
                <a:gd name="T8" fmla="*/ 40 w 40"/>
                <a:gd name="T9" fmla="*/ 38 h 38"/>
                <a:gd name="T10" fmla="*/ 40 w 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8">
                  <a:moveTo>
                    <a:pt x="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6" name="Freeform 285"/>
            <p:cNvSpPr/>
            <p:nvPr/>
          </p:nvSpPr>
          <p:spPr bwMode="auto">
            <a:xfrm>
              <a:off x="6173531" y="3464187"/>
              <a:ext cx="108428" cy="66142"/>
            </a:xfrm>
            <a:custGeom>
              <a:avLst/>
              <a:gdLst>
                <a:gd name="T0" fmla="*/ 50 w 100"/>
                <a:gd name="T1" fmla="*/ 61 h 61"/>
                <a:gd name="T2" fmla="*/ 0 w 100"/>
                <a:gd name="T3" fmla="*/ 0 h 61"/>
                <a:gd name="T4" fmla="*/ 100 w 100"/>
                <a:gd name="T5" fmla="*/ 0 h 61"/>
                <a:gd name="T6" fmla="*/ 50 w 100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1">
                  <a:moveTo>
                    <a:pt x="50" y="61"/>
                  </a:moveTo>
                  <a:lnTo>
                    <a:pt x="0" y="0"/>
                  </a:lnTo>
                  <a:lnTo>
                    <a:pt x="100" y="0"/>
                  </a:lnTo>
                  <a:lnTo>
                    <a:pt x="50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7" name="Freeform 286"/>
            <p:cNvSpPr/>
            <p:nvPr/>
          </p:nvSpPr>
          <p:spPr bwMode="auto">
            <a:xfrm>
              <a:off x="6204975" y="3430575"/>
              <a:ext cx="43371" cy="41203"/>
            </a:xfrm>
            <a:custGeom>
              <a:avLst/>
              <a:gdLst>
                <a:gd name="T0" fmla="*/ 40 w 40"/>
                <a:gd name="T1" fmla="*/ 38 h 38"/>
                <a:gd name="T2" fmla="*/ 0 w 40"/>
                <a:gd name="T3" fmla="*/ 38 h 38"/>
                <a:gd name="T4" fmla="*/ 0 w 40"/>
                <a:gd name="T5" fmla="*/ 0 h 38"/>
                <a:gd name="T6" fmla="*/ 40 w 40"/>
                <a:gd name="T7" fmla="*/ 0 h 38"/>
                <a:gd name="T8" fmla="*/ 40 w 40"/>
                <a:gd name="T9" fmla="*/ 38 h 38"/>
                <a:gd name="T10" fmla="*/ 40 w 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8">
                  <a:moveTo>
                    <a:pt x="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8" name="Freeform 287"/>
            <p:cNvSpPr/>
            <p:nvPr/>
          </p:nvSpPr>
          <p:spPr bwMode="auto">
            <a:xfrm>
              <a:off x="6037996" y="3073845"/>
              <a:ext cx="84574" cy="84574"/>
            </a:xfrm>
            <a:custGeom>
              <a:avLst/>
              <a:gdLst>
                <a:gd name="T0" fmla="*/ 0 w 78"/>
                <a:gd name="T1" fmla="*/ 0 h 78"/>
                <a:gd name="T2" fmla="*/ 7 w 78"/>
                <a:gd name="T3" fmla="*/ 78 h 78"/>
                <a:gd name="T4" fmla="*/ 78 w 78"/>
                <a:gd name="T5" fmla="*/ 7 h 78"/>
                <a:gd name="T6" fmla="*/ 0 w 78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8">
                  <a:moveTo>
                    <a:pt x="0" y="0"/>
                  </a:moveTo>
                  <a:lnTo>
                    <a:pt x="7" y="78"/>
                  </a:lnTo>
                  <a:lnTo>
                    <a:pt x="78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9" name="Freeform 288"/>
            <p:cNvSpPr/>
            <p:nvPr/>
          </p:nvSpPr>
          <p:spPr bwMode="auto">
            <a:xfrm>
              <a:off x="6064018" y="3099868"/>
              <a:ext cx="61805" cy="61805"/>
            </a:xfrm>
            <a:custGeom>
              <a:avLst/>
              <a:gdLst>
                <a:gd name="T0" fmla="*/ 28 w 57"/>
                <a:gd name="T1" fmla="*/ 57 h 57"/>
                <a:gd name="T2" fmla="*/ 0 w 57"/>
                <a:gd name="T3" fmla="*/ 31 h 57"/>
                <a:gd name="T4" fmla="*/ 31 w 57"/>
                <a:gd name="T5" fmla="*/ 0 h 57"/>
                <a:gd name="T6" fmla="*/ 57 w 57"/>
                <a:gd name="T7" fmla="*/ 28 h 57"/>
                <a:gd name="T8" fmla="*/ 28 w 57"/>
                <a:gd name="T9" fmla="*/ 57 h 57"/>
                <a:gd name="T10" fmla="*/ 28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28" y="57"/>
                  </a:moveTo>
                  <a:lnTo>
                    <a:pt x="0" y="31"/>
                  </a:lnTo>
                  <a:lnTo>
                    <a:pt x="31" y="0"/>
                  </a:lnTo>
                  <a:lnTo>
                    <a:pt x="57" y="28"/>
                  </a:lnTo>
                  <a:lnTo>
                    <a:pt x="28" y="57"/>
                  </a:lnTo>
                  <a:lnTo>
                    <a:pt x="2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0" name="Freeform 289"/>
            <p:cNvSpPr/>
            <p:nvPr/>
          </p:nvSpPr>
          <p:spPr bwMode="auto">
            <a:xfrm>
              <a:off x="6330752" y="3366602"/>
              <a:ext cx="86743" cy="86743"/>
            </a:xfrm>
            <a:custGeom>
              <a:avLst/>
              <a:gdLst>
                <a:gd name="T0" fmla="*/ 80 w 80"/>
                <a:gd name="T1" fmla="*/ 80 h 80"/>
                <a:gd name="T2" fmla="*/ 0 w 80"/>
                <a:gd name="T3" fmla="*/ 71 h 80"/>
                <a:gd name="T4" fmla="*/ 71 w 80"/>
                <a:gd name="T5" fmla="*/ 0 h 80"/>
                <a:gd name="T6" fmla="*/ 80 w 80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1" name="Freeform 290"/>
            <p:cNvSpPr/>
            <p:nvPr/>
          </p:nvSpPr>
          <p:spPr bwMode="auto">
            <a:xfrm>
              <a:off x="6327500" y="3364433"/>
              <a:ext cx="61805" cy="60720"/>
            </a:xfrm>
            <a:custGeom>
              <a:avLst/>
              <a:gdLst>
                <a:gd name="T0" fmla="*/ 29 w 57"/>
                <a:gd name="T1" fmla="*/ 56 h 56"/>
                <a:gd name="T2" fmla="*/ 0 w 57"/>
                <a:gd name="T3" fmla="*/ 30 h 56"/>
                <a:gd name="T4" fmla="*/ 31 w 57"/>
                <a:gd name="T5" fmla="*/ 0 h 56"/>
                <a:gd name="T6" fmla="*/ 57 w 57"/>
                <a:gd name="T7" fmla="*/ 28 h 56"/>
                <a:gd name="T8" fmla="*/ 29 w 57"/>
                <a:gd name="T9" fmla="*/ 56 h 56"/>
                <a:gd name="T10" fmla="*/ 29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29" y="56"/>
                  </a:moveTo>
                  <a:lnTo>
                    <a:pt x="0" y="30"/>
                  </a:lnTo>
                  <a:lnTo>
                    <a:pt x="31" y="0"/>
                  </a:lnTo>
                  <a:lnTo>
                    <a:pt x="57" y="28"/>
                  </a:lnTo>
                  <a:lnTo>
                    <a:pt x="29" y="56"/>
                  </a:ln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2" name="Freeform 291"/>
            <p:cNvSpPr/>
            <p:nvPr/>
          </p:nvSpPr>
          <p:spPr bwMode="auto">
            <a:xfrm>
              <a:off x="6330752" y="3073845"/>
              <a:ext cx="86743" cy="84574"/>
            </a:xfrm>
            <a:custGeom>
              <a:avLst/>
              <a:gdLst>
                <a:gd name="T0" fmla="*/ 80 w 80"/>
                <a:gd name="T1" fmla="*/ 0 h 78"/>
                <a:gd name="T2" fmla="*/ 0 w 80"/>
                <a:gd name="T3" fmla="*/ 7 h 78"/>
                <a:gd name="T4" fmla="*/ 71 w 80"/>
                <a:gd name="T5" fmla="*/ 78 h 78"/>
                <a:gd name="T6" fmla="*/ 80 w 8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78">
                  <a:moveTo>
                    <a:pt x="80" y="0"/>
                  </a:moveTo>
                  <a:lnTo>
                    <a:pt x="0" y="7"/>
                  </a:lnTo>
                  <a:lnTo>
                    <a:pt x="71" y="78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3" name="Freeform 292"/>
            <p:cNvSpPr/>
            <p:nvPr/>
          </p:nvSpPr>
          <p:spPr bwMode="auto">
            <a:xfrm>
              <a:off x="6327500" y="3099868"/>
              <a:ext cx="61805" cy="61805"/>
            </a:xfrm>
            <a:custGeom>
              <a:avLst/>
              <a:gdLst>
                <a:gd name="T0" fmla="*/ 31 w 57"/>
                <a:gd name="T1" fmla="*/ 57 h 57"/>
                <a:gd name="T2" fmla="*/ 0 w 57"/>
                <a:gd name="T3" fmla="*/ 28 h 57"/>
                <a:gd name="T4" fmla="*/ 29 w 57"/>
                <a:gd name="T5" fmla="*/ 0 h 57"/>
                <a:gd name="T6" fmla="*/ 57 w 57"/>
                <a:gd name="T7" fmla="*/ 31 h 57"/>
                <a:gd name="T8" fmla="*/ 31 w 57"/>
                <a:gd name="T9" fmla="*/ 57 h 57"/>
                <a:gd name="T10" fmla="*/ 31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31" y="57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57" y="31"/>
                  </a:lnTo>
                  <a:lnTo>
                    <a:pt x="31" y="57"/>
                  </a:lnTo>
                  <a:lnTo>
                    <a:pt x="3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4" name="Freeform 293"/>
            <p:cNvSpPr/>
            <p:nvPr/>
          </p:nvSpPr>
          <p:spPr bwMode="auto">
            <a:xfrm>
              <a:off x="6037996" y="3366602"/>
              <a:ext cx="84574" cy="86743"/>
            </a:xfrm>
            <a:custGeom>
              <a:avLst/>
              <a:gdLst>
                <a:gd name="T0" fmla="*/ 0 w 78"/>
                <a:gd name="T1" fmla="*/ 80 h 80"/>
                <a:gd name="T2" fmla="*/ 7 w 78"/>
                <a:gd name="T3" fmla="*/ 0 h 80"/>
                <a:gd name="T4" fmla="*/ 78 w 78"/>
                <a:gd name="T5" fmla="*/ 71 h 80"/>
                <a:gd name="T6" fmla="*/ 0 w 78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80">
                  <a:moveTo>
                    <a:pt x="0" y="80"/>
                  </a:moveTo>
                  <a:lnTo>
                    <a:pt x="7" y="0"/>
                  </a:lnTo>
                  <a:lnTo>
                    <a:pt x="78" y="71"/>
                  </a:lnTo>
                  <a:lnTo>
                    <a:pt x="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5" name="Freeform 294"/>
            <p:cNvSpPr/>
            <p:nvPr/>
          </p:nvSpPr>
          <p:spPr bwMode="auto">
            <a:xfrm>
              <a:off x="6064018" y="3364433"/>
              <a:ext cx="61805" cy="60720"/>
            </a:xfrm>
            <a:custGeom>
              <a:avLst/>
              <a:gdLst>
                <a:gd name="T0" fmla="*/ 31 w 57"/>
                <a:gd name="T1" fmla="*/ 56 h 56"/>
                <a:gd name="T2" fmla="*/ 0 w 57"/>
                <a:gd name="T3" fmla="*/ 28 h 56"/>
                <a:gd name="T4" fmla="*/ 28 w 57"/>
                <a:gd name="T5" fmla="*/ 0 h 56"/>
                <a:gd name="T6" fmla="*/ 57 w 57"/>
                <a:gd name="T7" fmla="*/ 30 h 56"/>
                <a:gd name="T8" fmla="*/ 31 w 57"/>
                <a:gd name="T9" fmla="*/ 56 h 56"/>
                <a:gd name="T10" fmla="*/ 31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31" y="56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57" y="30"/>
                  </a:lnTo>
                  <a:lnTo>
                    <a:pt x="31" y="56"/>
                  </a:lnTo>
                  <a:lnTo>
                    <a:pt x="3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500910" y="3007043"/>
            <a:ext cx="237112" cy="221925"/>
            <a:chOff x="8168614" y="3077098"/>
            <a:chExt cx="435882" cy="430461"/>
          </a:xfrm>
          <a:solidFill>
            <a:schemeClr val="bg1"/>
          </a:solidFill>
        </p:grpSpPr>
        <p:sp>
          <p:nvSpPr>
            <p:cNvPr id="97" name="Freeform 295"/>
            <p:cNvSpPr>
              <a:spLocks noEditPoints="1"/>
            </p:cNvSpPr>
            <p:nvPr/>
          </p:nvSpPr>
          <p:spPr bwMode="auto">
            <a:xfrm>
              <a:off x="8168614" y="3077098"/>
              <a:ext cx="435882" cy="389258"/>
            </a:xfrm>
            <a:custGeom>
              <a:avLst/>
              <a:gdLst>
                <a:gd name="T0" fmla="*/ 165 w 170"/>
                <a:gd name="T1" fmla="*/ 0 h 152"/>
                <a:gd name="T2" fmla="*/ 5 w 170"/>
                <a:gd name="T3" fmla="*/ 0 h 152"/>
                <a:gd name="T4" fmla="*/ 0 w 170"/>
                <a:gd name="T5" fmla="*/ 5 h 152"/>
                <a:gd name="T6" fmla="*/ 0 w 170"/>
                <a:gd name="T7" fmla="*/ 146 h 152"/>
                <a:gd name="T8" fmla="*/ 5 w 170"/>
                <a:gd name="T9" fmla="*/ 152 h 152"/>
                <a:gd name="T10" fmla="*/ 35 w 170"/>
                <a:gd name="T11" fmla="*/ 152 h 152"/>
                <a:gd name="T12" fmla="*/ 35 w 170"/>
                <a:gd name="T13" fmla="*/ 141 h 152"/>
                <a:gd name="T14" fmla="*/ 10 w 170"/>
                <a:gd name="T15" fmla="*/ 141 h 152"/>
                <a:gd name="T16" fmla="*/ 10 w 170"/>
                <a:gd name="T17" fmla="*/ 38 h 152"/>
                <a:gd name="T18" fmla="*/ 160 w 170"/>
                <a:gd name="T19" fmla="*/ 38 h 152"/>
                <a:gd name="T20" fmla="*/ 160 w 170"/>
                <a:gd name="T21" fmla="*/ 141 h 152"/>
                <a:gd name="T22" fmla="*/ 133 w 170"/>
                <a:gd name="T23" fmla="*/ 141 h 152"/>
                <a:gd name="T24" fmla="*/ 133 w 170"/>
                <a:gd name="T25" fmla="*/ 152 h 152"/>
                <a:gd name="T26" fmla="*/ 165 w 170"/>
                <a:gd name="T27" fmla="*/ 152 h 152"/>
                <a:gd name="T28" fmla="*/ 170 w 170"/>
                <a:gd name="T29" fmla="*/ 146 h 152"/>
                <a:gd name="T30" fmla="*/ 170 w 170"/>
                <a:gd name="T31" fmla="*/ 5 h 152"/>
                <a:gd name="T32" fmla="*/ 165 w 170"/>
                <a:gd name="T33" fmla="*/ 0 h 152"/>
                <a:gd name="T34" fmla="*/ 110 w 170"/>
                <a:gd name="T35" fmla="*/ 26 h 152"/>
                <a:gd name="T36" fmla="*/ 103 w 170"/>
                <a:gd name="T37" fmla="*/ 19 h 152"/>
                <a:gd name="T38" fmla="*/ 110 w 170"/>
                <a:gd name="T39" fmla="*/ 12 h 152"/>
                <a:gd name="T40" fmla="*/ 117 w 170"/>
                <a:gd name="T41" fmla="*/ 19 h 152"/>
                <a:gd name="T42" fmla="*/ 110 w 170"/>
                <a:gd name="T43" fmla="*/ 26 h 152"/>
                <a:gd name="T44" fmla="*/ 131 w 170"/>
                <a:gd name="T45" fmla="*/ 26 h 152"/>
                <a:gd name="T46" fmla="*/ 124 w 170"/>
                <a:gd name="T47" fmla="*/ 19 h 152"/>
                <a:gd name="T48" fmla="*/ 131 w 170"/>
                <a:gd name="T49" fmla="*/ 12 h 152"/>
                <a:gd name="T50" fmla="*/ 138 w 170"/>
                <a:gd name="T51" fmla="*/ 19 h 152"/>
                <a:gd name="T52" fmla="*/ 131 w 170"/>
                <a:gd name="T53" fmla="*/ 26 h 152"/>
                <a:gd name="T54" fmla="*/ 152 w 170"/>
                <a:gd name="T55" fmla="*/ 26 h 152"/>
                <a:gd name="T56" fmla="*/ 145 w 170"/>
                <a:gd name="T57" fmla="*/ 19 h 152"/>
                <a:gd name="T58" fmla="*/ 152 w 170"/>
                <a:gd name="T59" fmla="*/ 12 h 152"/>
                <a:gd name="T60" fmla="*/ 160 w 170"/>
                <a:gd name="T61" fmla="*/ 19 h 152"/>
                <a:gd name="T62" fmla="*/ 152 w 170"/>
                <a:gd name="T63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0" h="152">
                  <a:moveTo>
                    <a:pt x="16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2" y="152"/>
                    <a:pt x="5" y="152"/>
                  </a:cubicBezTo>
                  <a:cubicBezTo>
                    <a:pt x="35" y="152"/>
                    <a:pt x="35" y="152"/>
                    <a:pt x="35" y="15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60" y="141"/>
                    <a:pt x="160" y="141"/>
                    <a:pt x="160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8" y="152"/>
                    <a:pt x="170" y="149"/>
                    <a:pt x="170" y="146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70" y="2"/>
                    <a:pt x="168" y="0"/>
                    <a:pt x="165" y="0"/>
                  </a:cubicBezTo>
                  <a:close/>
                  <a:moveTo>
                    <a:pt x="110" y="26"/>
                  </a:move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ubicBezTo>
                    <a:pt x="114" y="12"/>
                    <a:pt x="117" y="15"/>
                    <a:pt x="117" y="19"/>
                  </a:cubicBezTo>
                  <a:cubicBezTo>
                    <a:pt x="117" y="23"/>
                    <a:pt x="114" y="26"/>
                    <a:pt x="110" y="26"/>
                  </a:cubicBezTo>
                  <a:close/>
                  <a:moveTo>
                    <a:pt x="131" y="26"/>
                  </a:moveTo>
                  <a:cubicBezTo>
                    <a:pt x="127" y="26"/>
                    <a:pt x="124" y="23"/>
                    <a:pt x="124" y="19"/>
                  </a:cubicBezTo>
                  <a:cubicBezTo>
                    <a:pt x="124" y="15"/>
                    <a:pt x="127" y="12"/>
                    <a:pt x="131" y="12"/>
                  </a:cubicBezTo>
                  <a:cubicBezTo>
                    <a:pt x="135" y="12"/>
                    <a:pt x="138" y="15"/>
                    <a:pt x="138" y="19"/>
                  </a:cubicBezTo>
                  <a:cubicBezTo>
                    <a:pt x="138" y="23"/>
                    <a:pt x="135" y="26"/>
                    <a:pt x="131" y="26"/>
                  </a:cubicBezTo>
                  <a:close/>
                  <a:moveTo>
                    <a:pt x="152" y="26"/>
                  </a:moveTo>
                  <a:cubicBezTo>
                    <a:pt x="148" y="26"/>
                    <a:pt x="145" y="23"/>
                    <a:pt x="145" y="19"/>
                  </a:cubicBezTo>
                  <a:cubicBezTo>
                    <a:pt x="145" y="15"/>
                    <a:pt x="148" y="12"/>
                    <a:pt x="152" y="12"/>
                  </a:cubicBezTo>
                  <a:cubicBezTo>
                    <a:pt x="156" y="12"/>
                    <a:pt x="160" y="15"/>
                    <a:pt x="160" y="19"/>
                  </a:cubicBezTo>
                  <a:cubicBezTo>
                    <a:pt x="160" y="23"/>
                    <a:pt x="156" y="26"/>
                    <a:pt x="15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8" name="Freeform 296"/>
            <p:cNvSpPr/>
            <p:nvPr/>
          </p:nvSpPr>
          <p:spPr bwMode="auto">
            <a:xfrm>
              <a:off x="8232586" y="3259257"/>
              <a:ext cx="138788" cy="71563"/>
            </a:xfrm>
            <a:custGeom>
              <a:avLst/>
              <a:gdLst>
                <a:gd name="T0" fmla="*/ 128 w 128"/>
                <a:gd name="T1" fmla="*/ 28 h 66"/>
                <a:gd name="T2" fmla="*/ 95 w 128"/>
                <a:gd name="T3" fmla="*/ 0 h 66"/>
                <a:gd name="T4" fmla="*/ 0 w 128"/>
                <a:gd name="T5" fmla="*/ 37 h 66"/>
                <a:gd name="T6" fmla="*/ 33 w 128"/>
                <a:gd name="T7" fmla="*/ 66 h 66"/>
                <a:gd name="T8" fmla="*/ 128 w 128"/>
                <a:gd name="T9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128" y="28"/>
                  </a:moveTo>
                  <a:lnTo>
                    <a:pt x="95" y="0"/>
                  </a:lnTo>
                  <a:lnTo>
                    <a:pt x="0" y="37"/>
                  </a:lnTo>
                  <a:lnTo>
                    <a:pt x="33" y="66"/>
                  </a:lnTo>
                  <a:lnTo>
                    <a:pt x="12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9" name="Freeform 297"/>
            <p:cNvSpPr/>
            <p:nvPr/>
          </p:nvSpPr>
          <p:spPr bwMode="auto">
            <a:xfrm>
              <a:off x="8391976" y="3253836"/>
              <a:ext cx="138788" cy="73731"/>
            </a:xfrm>
            <a:custGeom>
              <a:avLst/>
              <a:gdLst>
                <a:gd name="T0" fmla="*/ 128 w 128"/>
                <a:gd name="T1" fmla="*/ 38 h 68"/>
                <a:gd name="T2" fmla="*/ 31 w 128"/>
                <a:gd name="T3" fmla="*/ 0 h 68"/>
                <a:gd name="T4" fmla="*/ 0 w 128"/>
                <a:gd name="T5" fmla="*/ 31 h 68"/>
                <a:gd name="T6" fmla="*/ 94 w 128"/>
                <a:gd name="T7" fmla="*/ 68 h 68"/>
                <a:gd name="T8" fmla="*/ 128 w 128"/>
                <a:gd name="T9" fmla="*/ 3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128" y="38"/>
                  </a:moveTo>
                  <a:lnTo>
                    <a:pt x="31" y="0"/>
                  </a:lnTo>
                  <a:lnTo>
                    <a:pt x="0" y="31"/>
                  </a:lnTo>
                  <a:lnTo>
                    <a:pt x="94" y="68"/>
                  </a:lnTo>
                  <a:lnTo>
                    <a:pt x="12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0" name="Freeform 298"/>
            <p:cNvSpPr/>
            <p:nvPr/>
          </p:nvSpPr>
          <p:spPr bwMode="auto">
            <a:xfrm>
              <a:off x="8391976" y="3389371"/>
              <a:ext cx="101923" cy="118187"/>
            </a:xfrm>
            <a:custGeom>
              <a:avLst/>
              <a:gdLst>
                <a:gd name="T0" fmla="*/ 0 w 94"/>
                <a:gd name="T1" fmla="*/ 0 h 109"/>
                <a:gd name="T2" fmla="*/ 0 w 94"/>
                <a:gd name="T3" fmla="*/ 109 h 109"/>
                <a:gd name="T4" fmla="*/ 94 w 94"/>
                <a:gd name="T5" fmla="*/ 71 h 109"/>
                <a:gd name="T6" fmla="*/ 94 w 94"/>
                <a:gd name="T7" fmla="*/ 14 h 109"/>
                <a:gd name="T8" fmla="*/ 40 w 94"/>
                <a:gd name="T9" fmla="*/ 36 h 109"/>
                <a:gd name="T10" fmla="*/ 0 w 94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09">
                  <a:moveTo>
                    <a:pt x="0" y="0"/>
                  </a:moveTo>
                  <a:lnTo>
                    <a:pt x="0" y="109"/>
                  </a:lnTo>
                  <a:lnTo>
                    <a:pt x="94" y="71"/>
                  </a:lnTo>
                  <a:lnTo>
                    <a:pt x="94" y="14"/>
                  </a:lnTo>
                  <a:lnTo>
                    <a:pt x="40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1" name="Freeform 299"/>
            <p:cNvSpPr/>
            <p:nvPr/>
          </p:nvSpPr>
          <p:spPr bwMode="auto">
            <a:xfrm>
              <a:off x="8401734" y="3340579"/>
              <a:ext cx="138788" cy="71563"/>
            </a:xfrm>
            <a:custGeom>
              <a:avLst/>
              <a:gdLst>
                <a:gd name="T0" fmla="*/ 0 w 128"/>
                <a:gd name="T1" fmla="*/ 38 h 66"/>
                <a:gd name="T2" fmla="*/ 33 w 128"/>
                <a:gd name="T3" fmla="*/ 66 h 66"/>
                <a:gd name="T4" fmla="*/ 128 w 128"/>
                <a:gd name="T5" fmla="*/ 29 h 66"/>
                <a:gd name="T6" fmla="*/ 95 w 128"/>
                <a:gd name="T7" fmla="*/ 0 h 66"/>
                <a:gd name="T8" fmla="*/ 0 w 128"/>
                <a:gd name="T9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38"/>
                  </a:moveTo>
                  <a:lnTo>
                    <a:pt x="33" y="66"/>
                  </a:lnTo>
                  <a:lnTo>
                    <a:pt x="128" y="29"/>
                  </a:lnTo>
                  <a:lnTo>
                    <a:pt x="95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2" name="Freeform 300"/>
            <p:cNvSpPr/>
            <p:nvPr/>
          </p:nvSpPr>
          <p:spPr bwMode="auto">
            <a:xfrm>
              <a:off x="8273789" y="3396962"/>
              <a:ext cx="103007" cy="110597"/>
            </a:xfrm>
            <a:custGeom>
              <a:avLst/>
              <a:gdLst>
                <a:gd name="T0" fmla="*/ 0 w 95"/>
                <a:gd name="T1" fmla="*/ 12 h 102"/>
                <a:gd name="T2" fmla="*/ 0 w 95"/>
                <a:gd name="T3" fmla="*/ 64 h 102"/>
                <a:gd name="T4" fmla="*/ 95 w 95"/>
                <a:gd name="T5" fmla="*/ 102 h 102"/>
                <a:gd name="T6" fmla="*/ 95 w 95"/>
                <a:gd name="T7" fmla="*/ 0 h 102"/>
                <a:gd name="T8" fmla="*/ 59 w 95"/>
                <a:gd name="T9" fmla="*/ 36 h 102"/>
                <a:gd name="T10" fmla="*/ 0 w 95"/>
                <a:gd name="T11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02">
                  <a:moveTo>
                    <a:pt x="0" y="12"/>
                  </a:moveTo>
                  <a:lnTo>
                    <a:pt x="0" y="64"/>
                  </a:lnTo>
                  <a:lnTo>
                    <a:pt x="95" y="102"/>
                  </a:lnTo>
                  <a:lnTo>
                    <a:pt x="95" y="0"/>
                  </a:lnTo>
                  <a:lnTo>
                    <a:pt x="59" y="36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3" name="Freeform 301"/>
            <p:cNvSpPr/>
            <p:nvPr/>
          </p:nvSpPr>
          <p:spPr bwMode="auto">
            <a:xfrm>
              <a:off x="8232586" y="3343831"/>
              <a:ext cx="138788" cy="76984"/>
            </a:xfrm>
            <a:custGeom>
              <a:avLst/>
              <a:gdLst>
                <a:gd name="T0" fmla="*/ 128 w 128"/>
                <a:gd name="T1" fmla="*/ 37 h 71"/>
                <a:gd name="T2" fmla="*/ 31 w 128"/>
                <a:gd name="T3" fmla="*/ 0 h 71"/>
                <a:gd name="T4" fmla="*/ 0 w 128"/>
                <a:gd name="T5" fmla="*/ 33 h 71"/>
                <a:gd name="T6" fmla="*/ 95 w 128"/>
                <a:gd name="T7" fmla="*/ 71 h 71"/>
                <a:gd name="T8" fmla="*/ 128 w 128"/>
                <a:gd name="T9" fmla="*/ 3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">
                  <a:moveTo>
                    <a:pt x="128" y="37"/>
                  </a:moveTo>
                  <a:lnTo>
                    <a:pt x="31" y="0"/>
                  </a:lnTo>
                  <a:lnTo>
                    <a:pt x="0" y="33"/>
                  </a:lnTo>
                  <a:lnTo>
                    <a:pt x="95" y="71"/>
                  </a:lnTo>
                  <a:lnTo>
                    <a:pt x="12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142551" y="2606984"/>
            <a:ext cx="372629" cy="303930"/>
            <a:chOff x="6911327" y="5595428"/>
            <a:chExt cx="622731" cy="535931"/>
          </a:xfrm>
          <a:solidFill>
            <a:schemeClr val="bg1">
              <a:lumMod val="50000"/>
            </a:schemeClr>
          </a:solidFill>
        </p:grpSpPr>
        <p:sp>
          <p:nvSpPr>
            <p:cNvPr id="105" name="Freeform 220"/>
            <p:cNvSpPr/>
            <p:nvPr/>
          </p:nvSpPr>
          <p:spPr bwMode="auto">
            <a:xfrm>
              <a:off x="7243964" y="5595428"/>
              <a:ext cx="224709" cy="247836"/>
            </a:xfrm>
            <a:custGeom>
              <a:avLst/>
              <a:gdLst>
                <a:gd name="T0" fmla="*/ 46 w 333"/>
                <a:gd name="T1" fmla="*/ 243 h 367"/>
                <a:gd name="T2" fmla="*/ 170 w 333"/>
                <a:gd name="T3" fmla="*/ 367 h 367"/>
                <a:gd name="T4" fmla="*/ 289 w 333"/>
                <a:gd name="T5" fmla="*/ 243 h 367"/>
                <a:gd name="T6" fmla="*/ 326 w 333"/>
                <a:gd name="T7" fmla="*/ 202 h 367"/>
                <a:gd name="T8" fmla="*/ 307 w 333"/>
                <a:gd name="T9" fmla="*/ 142 h 367"/>
                <a:gd name="T10" fmla="*/ 167 w 333"/>
                <a:gd name="T11" fmla="*/ 0 h 367"/>
                <a:gd name="T12" fmla="*/ 27 w 333"/>
                <a:gd name="T13" fmla="*/ 142 h 367"/>
                <a:gd name="T14" fmla="*/ 7 w 333"/>
                <a:gd name="T15" fmla="*/ 202 h 367"/>
                <a:gd name="T16" fmla="*/ 46 w 333"/>
                <a:gd name="T17" fmla="*/ 24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67">
                  <a:moveTo>
                    <a:pt x="46" y="243"/>
                  </a:moveTo>
                  <a:cubicBezTo>
                    <a:pt x="71" y="307"/>
                    <a:pt x="118" y="367"/>
                    <a:pt x="170" y="367"/>
                  </a:cubicBezTo>
                  <a:cubicBezTo>
                    <a:pt x="222" y="367"/>
                    <a:pt x="266" y="307"/>
                    <a:pt x="289" y="243"/>
                  </a:cubicBezTo>
                  <a:cubicBezTo>
                    <a:pt x="305" y="241"/>
                    <a:pt x="320" y="225"/>
                    <a:pt x="326" y="202"/>
                  </a:cubicBezTo>
                  <a:cubicBezTo>
                    <a:pt x="333" y="175"/>
                    <a:pt x="325" y="148"/>
                    <a:pt x="307" y="142"/>
                  </a:cubicBezTo>
                  <a:cubicBezTo>
                    <a:pt x="302" y="63"/>
                    <a:pt x="241" y="0"/>
                    <a:pt x="167" y="0"/>
                  </a:cubicBezTo>
                  <a:cubicBezTo>
                    <a:pt x="92" y="0"/>
                    <a:pt x="31" y="63"/>
                    <a:pt x="27" y="142"/>
                  </a:cubicBezTo>
                  <a:cubicBezTo>
                    <a:pt x="9" y="148"/>
                    <a:pt x="0" y="175"/>
                    <a:pt x="7" y="202"/>
                  </a:cubicBezTo>
                  <a:cubicBezTo>
                    <a:pt x="13" y="226"/>
                    <a:pt x="30" y="242"/>
                    <a:pt x="46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" name="Freeform 221"/>
            <p:cNvSpPr/>
            <p:nvPr/>
          </p:nvSpPr>
          <p:spPr bwMode="auto">
            <a:xfrm>
              <a:off x="6976712" y="5595428"/>
              <a:ext cx="224709" cy="247836"/>
            </a:xfrm>
            <a:custGeom>
              <a:avLst/>
              <a:gdLst>
                <a:gd name="T0" fmla="*/ 46 w 333"/>
                <a:gd name="T1" fmla="*/ 243 h 367"/>
                <a:gd name="T2" fmla="*/ 170 w 333"/>
                <a:gd name="T3" fmla="*/ 367 h 367"/>
                <a:gd name="T4" fmla="*/ 290 w 333"/>
                <a:gd name="T5" fmla="*/ 243 h 367"/>
                <a:gd name="T6" fmla="*/ 326 w 333"/>
                <a:gd name="T7" fmla="*/ 202 h 367"/>
                <a:gd name="T8" fmla="*/ 307 w 333"/>
                <a:gd name="T9" fmla="*/ 142 h 367"/>
                <a:gd name="T10" fmla="*/ 167 w 333"/>
                <a:gd name="T11" fmla="*/ 0 h 367"/>
                <a:gd name="T12" fmla="*/ 27 w 333"/>
                <a:gd name="T13" fmla="*/ 142 h 367"/>
                <a:gd name="T14" fmla="*/ 7 w 333"/>
                <a:gd name="T15" fmla="*/ 202 h 367"/>
                <a:gd name="T16" fmla="*/ 46 w 333"/>
                <a:gd name="T17" fmla="*/ 24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67">
                  <a:moveTo>
                    <a:pt x="46" y="243"/>
                  </a:moveTo>
                  <a:cubicBezTo>
                    <a:pt x="71" y="307"/>
                    <a:pt x="118" y="367"/>
                    <a:pt x="170" y="367"/>
                  </a:cubicBezTo>
                  <a:cubicBezTo>
                    <a:pt x="223" y="367"/>
                    <a:pt x="267" y="307"/>
                    <a:pt x="290" y="243"/>
                  </a:cubicBezTo>
                  <a:cubicBezTo>
                    <a:pt x="305" y="241"/>
                    <a:pt x="320" y="225"/>
                    <a:pt x="326" y="202"/>
                  </a:cubicBezTo>
                  <a:cubicBezTo>
                    <a:pt x="333" y="175"/>
                    <a:pt x="325" y="148"/>
                    <a:pt x="307" y="142"/>
                  </a:cubicBezTo>
                  <a:cubicBezTo>
                    <a:pt x="302" y="63"/>
                    <a:pt x="241" y="0"/>
                    <a:pt x="167" y="0"/>
                  </a:cubicBezTo>
                  <a:cubicBezTo>
                    <a:pt x="92" y="0"/>
                    <a:pt x="31" y="63"/>
                    <a:pt x="27" y="142"/>
                  </a:cubicBezTo>
                  <a:cubicBezTo>
                    <a:pt x="9" y="148"/>
                    <a:pt x="0" y="175"/>
                    <a:pt x="7" y="202"/>
                  </a:cubicBezTo>
                  <a:cubicBezTo>
                    <a:pt x="13" y="226"/>
                    <a:pt x="30" y="242"/>
                    <a:pt x="46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" name="Freeform 222"/>
            <p:cNvSpPr/>
            <p:nvPr/>
          </p:nvSpPr>
          <p:spPr bwMode="auto">
            <a:xfrm>
              <a:off x="7239110" y="5831557"/>
              <a:ext cx="294948" cy="299802"/>
            </a:xfrm>
            <a:custGeom>
              <a:avLst/>
              <a:gdLst>
                <a:gd name="T0" fmla="*/ 435 w 437"/>
                <a:gd name="T1" fmla="*/ 125 h 444"/>
                <a:gd name="T2" fmla="*/ 317 w 437"/>
                <a:gd name="T3" fmla="*/ 0 h 444"/>
                <a:gd name="T4" fmla="*/ 204 w 437"/>
                <a:gd name="T5" fmla="*/ 191 h 444"/>
                <a:gd name="T6" fmla="*/ 190 w 437"/>
                <a:gd name="T7" fmla="*/ 105 h 444"/>
                <a:gd name="T8" fmla="*/ 206 w 437"/>
                <a:gd name="T9" fmla="*/ 77 h 444"/>
                <a:gd name="T10" fmla="*/ 173 w 437"/>
                <a:gd name="T11" fmla="*/ 45 h 444"/>
                <a:gd name="T12" fmla="*/ 141 w 437"/>
                <a:gd name="T13" fmla="*/ 77 h 444"/>
                <a:gd name="T14" fmla="*/ 156 w 437"/>
                <a:gd name="T15" fmla="*/ 105 h 444"/>
                <a:gd name="T16" fmla="*/ 142 w 437"/>
                <a:gd name="T17" fmla="*/ 189 h 444"/>
                <a:gd name="T18" fmla="*/ 30 w 437"/>
                <a:gd name="T19" fmla="*/ 0 h 444"/>
                <a:gd name="T20" fmla="*/ 0 w 437"/>
                <a:gd name="T21" fmla="*/ 15 h 444"/>
                <a:gd name="T22" fmla="*/ 67 w 437"/>
                <a:gd name="T23" fmla="*/ 120 h 444"/>
                <a:gd name="T24" fmla="*/ 67 w 437"/>
                <a:gd name="T25" fmla="*/ 123 h 444"/>
                <a:gd name="T26" fmla="*/ 69 w 437"/>
                <a:gd name="T27" fmla="*/ 430 h 444"/>
                <a:gd name="T28" fmla="*/ 174 w 437"/>
                <a:gd name="T29" fmla="*/ 444 h 444"/>
                <a:gd name="T30" fmla="*/ 436 w 437"/>
                <a:gd name="T31" fmla="*/ 402 h 444"/>
                <a:gd name="T32" fmla="*/ 437 w 437"/>
                <a:gd name="T33" fmla="*/ 402 h 444"/>
                <a:gd name="T34" fmla="*/ 437 w 437"/>
                <a:gd name="T35" fmla="*/ 125 h 444"/>
                <a:gd name="T36" fmla="*/ 435 w 437"/>
                <a:gd name="T37" fmla="*/ 12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44">
                  <a:moveTo>
                    <a:pt x="435" y="125"/>
                  </a:moveTo>
                  <a:cubicBezTo>
                    <a:pt x="425" y="73"/>
                    <a:pt x="381" y="28"/>
                    <a:pt x="317" y="0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190" y="105"/>
                    <a:pt x="190" y="105"/>
                    <a:pt x="190" y="105"/>
                  </a:cubicBezTo>
                  <a:cubicBezTo>
                    <a:pt x="199" y="100"/>
                    <a:pt x="206" y="89"/>
                    <a:pt x="206" y="77"/>
                  </a:cubicBezTo>
                  <a:cubicBezTo>
                    <a:pt x="206" y="60"/>
                    <a:pt x="191" y="45"/>
                    <a:pt x="173" y="45"/>
                  </a:cubicBezTo>
                  <a:cubicBezTo>
                    <a:pt x="155" y="45"/>
                    <a:pt x="141" y="60"/>
                    <a:pt x="141" y="77"/>
                  </a:cubicBezTo>
                  <a:cubicBezTo>
                    <a:pt x="141" y="89"/>
                    <a:pt x="147" y="100"/>
                    <a:pt x="156" y="105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5"/>
                    <a:pt x="10" y="10"/>
                    <a:pt x="0" y="15"/>
                  </a:cubicBezTo>
                  <a:cubicBezTo>
                    <a:pt x="36" y="45"/>
                    <a:pt x="59" y="81"/>
                    <a:pt x="67" y="120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9" y="430"/>
                    <a:pt x="125" y="444"/>
                    <a:pt x="174" y="444"/>
                  </a:cubicBezTo>
                  <a:cubicBezTo>
                    <a:pt x="311" y="444"/>
                    <a:pt x="424" y="426"/>
                    <a:pt x="436" y="402"/>
                  </a:cubicBezTo>
                  <a:cubicBezTo>
                    <a:pt x="437" y="402"/>
                    <a:pt x="437" y="402"/>
                    <a:pt x="437" y="402"/>
                  </a:cubicBezTo>
                  <a:cubicBezTo>
                    <a:pt x="437" y="125"/>
                    <a:pt x="437" y="125"/>
                    <a:pt x="437" y="125"/>
                  </a:cubicBezTo>
                  <a:lnTo>
                    <a:pt x="43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" name="Freeform 223"/>
            <p:cNvSpPr/>
            <p:nvPr/>
          </p:nvSpPr>
          <p:spPr bwMode="auto">
            <a:xfrm>
              <a:off x="6911327" y="5831557"/>
              <a:ext cx="355480" cy="299802"/>
            </a:xfrm>
            <a:custGeom>
              <a:avLst/>
              <a:gdLst>
                <a:gd name="T0" fmla="*/ 407 w 527"/>
                <a:gd name="T1" fmla="*/ 0 h 444"/>
                <a:gd name="T2" fmla="*/ 294 w 527"/>
                <a:gd name="T3" fmla="*/ 191 h 444"/>
                <a:gd name="T4" fmla="*/ 280 w 527"/>
                <a:gd name="T5" fmla="*/ 105 h 444"/>
                <a:gd name="T6" fmla="*/ 296 w 527"/>
                <a:gd name="T7" fmla="*/ 77 h 444"/>
                <a:gd name="T8" fmla="*/ 263 w 527"/>
                <a:gd name="T9" fmla="*/ 45 h 444"/>
                <a:gd name="T10" fmla="*/ 231 w 527"/>
                <a:gd name="T11" fmla="*/ 77 h 444"/>
                <a:gd name="T12" fmla="*/ 246 w 527"/>
                <a:gd name="T13" fmla="*/ 105 h 444"/>
                <a:gd name="T14" fmla="*/ 233 w 527"/>
                <a:gd name="T15" fmla="*/ 189 h 444"/>
                <a:gd name="T16" fmla="*/ 120 w 527"/>
                <a:gd name="T17" fmla="*/ 0 h 444"/>
                <a:gd name="T18" fmla="*/ 2 w 527"/>
                <a:gd name="T19" fmla="*/ 125 h 444"/>
                <a:gd name="T20" fmla="*/ 0 w 527"/>
                <a:gd name="T21" fmla="*/ 125 h 444"/>
                <a:gd name="T22" fmla="*/ 0 w 527"/>
                <a:gd name="T23" fmla="*/ 402 h 444"/>
                <a:gd name="T24" fmla="*/ 2 w 527"/>
                <a:gd name="T25" fmla="*/ 402 h 444"/>
                <a:gd name="T26" fmla="*/ 264 w 527"/>
                <a:gd name="T27" fmla="*/ 444 h 444"/>
                <a:gd name="T28" fmla="*/ 526 w 527"/>
                <a:gd name="T29" fmla="*/ 402 h 444"/>
                <a:gd name="T30" fmla="*/ 527 w 527"/>
                <a:gd name="T31" fmla="*/ 402 h 444"/>
                <a:gd name="T32" fmla="*/ 525 w 527"/>
                <a:gd name="T33" fmla="*/ 125 h 444"/>
                <a:gd name="T34" fmla="*/ 407 w 527"/>
                <a:gd name="T35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7" h="444">
                  <a:moveTo>
                    <a:pt x="407" y="0"/>
                  </a:moveTo>
                  <a:cubicBezTo>
                    <a:pt x="294" y="191"/>
                    <a:pt x="294" y="191"/>
                    <a:pt x="294" y="191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90" y="100"/>
                    <a:pt x="296" y="89"/>
                    <a:pt x="296" y="77"/>
                  </a:cubicBezTo>
                  <a:cubicBezTo>
                    <a:pt x="296" y="60"/>
                    <a:pt x="281" y="45"/>
                    <a:pt x="263" y="45"/>
                  </a:cubicBezTo>
                  <a:cubicBezTo>
                    <a:pt x="245" y="45"/>
                    <a:pt x="231" y="60"/>
                    <a:pt x="231" y="77"/>
                  </a:cubicBezTo>
                  <a:cubicBezTo>
                    <a:pt x="231" y="89"/>
                    <a:pt x="237" y="100"/>
                    <a:pt x="246" y="105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7" y="28"/>
                    <a:pt x="12" y="73"/>
                    <a:pt x="2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" y="402"/>
                    <a:pt x="2" y="402"/>
                    <a:pt x="2" y="402"/>
                  </a:cubicBezTo>
                  <a:cubicBezTo>
                    <a:pt x="14" y="426"/>
                    <a:pt x="127" y="444"/>
                    <a:pt x="264" y="444"/>
                  </a:cubicBezTo>
                  <a:cubicBezTo>
                    <a:pt x="401" y="444"/>
                    <a:pt x="514" y="426"/>
                    <a:pt x="526" y="402"/>
                  </a:cubicBezTo>
                  <a:cubicBezTo>
                    <a:pt x="527" y="402"/>
                    <a:pt x="527" y="402"/>
                    <a:pt x="527" y="402"/>
                  </a:cubicBezTo>
                  <a:cubicBezTo>
                    <a:pt x="525" y="125"/>
                    <a:pt x="525" y="125"/>
                    <a:pt x="525" y="125"/>
                  </a:cubicBezTo>
                  <a:cubicBezTo>
                    <a:pt x="516" y="73"/>
                    <a:pt x="471" y="28"/>
                    <a:pt x="4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sp>
        <p:nvSpPr>
          <p:cNvPr id="109" name="矩形 108"/>
          <p:cNvSpPr/>
          <p:nvPr/>
        </p:nvSpPr>
        <p:spPr>
          <a:xfrm>
            <a:off x="1266780" y="296615"/>
            <a:ext cx="3209274" cy="692491"/>
          </a:xfrm>
          <a:prstGeom prst="rect">
            <a:avLst/>
          </a:prstGeom>
          <a:noFill/>
        </p:spPr>
        <p:txBody>
          <a:bodyPr wrap="square" lIns="68574" tIns="34287" rIns="68574" bIns="34287" rtlCol="0">
            <a:spAutoFit/>
          </a:bodyPr>
          <a:lstStyle/>
          <a:p>
            <a:pPr algn="ctr" defTabSz="685165">
              <a:lnSpc>
                <a:spcPct val="150000"/>
              </a:lnSpc>
              <a:defRPr/>
            </a:pPr>
            <a:r>
              <a:rPr lang="zh-CN" altLang="en-US" sz="900" spc="4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高情商</a:t>
            </a:r>
            <a:r>
              <a:rPr lang="zh-CN" altLang="en-US" sz="900" spc="4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沟通模式</a:t>
            </a:r>
            <a:r>
              <a:rPr lang="en-US" altLang="zh-CN" sz="900" spc="4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5</a:t>
            </a:r>
            <a:r>
              <a:rPr lang="zh-CN" altLang="en-US" sz="900" spc="4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：</a:t>
            </a:r>
            <a:endParaRPr lang="en-US" altLang="zh-CN" sz="900" spc="4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algn="ctr" defTabSz="685165">
              <a:lnSpc>
                <a:spcPct val="150000"/>
              </a:lnSpc>
              <a:defRPr/>
            </a:pPr>
            <a:r>
              <a:rPr lang="zh-CN" altLang="en-US" b="1" spc="4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‘教练式’的沟通模式</a:t>
            </a:r>
            <a:endParaRPr lang="zh-CN" altLang="en-US" b="1" spc="4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0880" y="2245694"/>
            <a:ext cx="1413956" cy="309309"/>
          </a:xfrm>
          <a:prstGeom prst="rect">
            <a:avLst/>
          </a:prstGeom>
          <a:noFill/>
        </p:spPr>
        <p:txBody>
          <a:bodyPr wrap="square" lIns="68574" tIns="34287" rIns="68574" bIns="34287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</a:rPr>
              <a:t>SEA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</a:rPr>
              <a:t>支持鼓励监督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93"/>
            <a:ext cx="9144000" cy="6095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83518"/>
            <a:ext cx="5040560" cy="720080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</a:rPr>
              <a:t>有没有学习能力？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9496"/>
            <a:ext cx="6858000" cy="4505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2526895"/>
            <a:ext cx="6858000" cy="63709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51431" tIns="25717" rIns="51431" bIns="25717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一起分享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我们的收获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12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779662"/>
            <a:ext cx="6768752" cy="1353553"/>
          </a:xfrm>
        </p:spPr>
        <p:txBody>
          <a:bodyPr>
            <a:normAutofit fontScale="90000"/>
          </a:bodyPr>
          <a:lstStyle/>
          <a:p>
            <a:pPr algn="dist">
              <a:lnSpc>
                <a:spcPct val="150000"/>
              </a:lnSpc>
            </a:pPr>
            <a:br>
              <a:rPr lang="en-US" altLang="zh-CN" sz="1200" dirty="0"/>
            </a:br>
            <a:r>
              <a:rPr lang="zh-CN" altLang="en-US" sz="6700" dirty="0"/>
              <a:t>高情</a:t>
            </a:r>
            <a:r>
              <a:rPr lang="zh-CN" altLang="en-US" sz="6700" dirty="0" smtClean="0"/>
              <a:t>商</a:t>
            </a:r>
            <a:r>
              <a:rPr lang="en-US" altLang="zh-CN" sz="6700" dirty="0"/>
              <a:t>3</a:t>
            </a:r>
            <a:r>
              <a:rPr lang="en-US" altLang="zh-CN" sz="6700" dirty="0" smtClean="0"/>
              <a:t>D</a:t>
            </a:r>
            <a:r>
              <a:rPr lang="zh-CN" altLang="en-US" sz="6700" dirty="0"/>
              <a:t>实战训练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sz="1200" dirty="0"/>
              <a:t>高情商沟通</a:t>
            </a:r>
            <a:r>
              <a:rPr lang="zh-CN" altLang="en-US" sz="1050" dirty="0"/>
              <a:t>第四单元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9" y="1923678"/>
            <a:ext cx="6161883" cy="597008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/>
              <a:t>？我知道</a:t>
            </a:r>
            <a:r>
              <a:rPr lang="en-US" altLang="zh-CN" sz="4000" dirty="0"/>
              <a:t>=</a:t>
            </a:r>
            <a:r>
              <a:rPr lang="zh-CN" altLang="en-US" sz="4000" dirty="0"/>
              <a:t>我做到？</a:t>
            </a:r>
            <a:endParaRPr lang="zh-CN" altLang="en-US" sz="40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304569" y="1923678"/>
            <a:ext cx="360040" cy="59700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_1"/>
          <p:cNvSpPr/>
          <p:nvPr>
            <p:custDataLst>
              <p:tags r:id="rId1"/>
            </p:custDataLst>
          </p:nvPr>
        </p:nvSpPr>
        <p:spPr>
          <a:xfrm rot="411899">
            <a:off x="1578195" y="1519987"/>
            <a:ext cx="2566532" cy="2922057"/>
          </a:xfrm>
          <a:custGeom>
            <a:avLst/>
            <a:gdLst>
              <a:gd name="connsiteX0" fmla="*/ 0 w 2750440"/>
              <a:gd name="connsiteY0" fmla="*/ 0 h 3501234"/>
              <a:gd name="connsiteX1" fmla="*/ 2750440 w 2750440"/>
              <a:gd name="connsiteY1" fmla="*/ 0 h 3501234"/>
              <a:gd name="connsiteX2" fmla="*/ 2750440 w 2750440"/>
              <a:gd name="connsiteY2" fmla="*/ 3501234 h 3501234"/>
              <a:gd name="connsiteX3" fmla="*/ 0 w 2750440"/>
              <a:gd name="connsiteY3" fmla="*/ 3501234 h 3501234"/>
              <a:gd name="connsiteX4" fmla="*/ 0 w 2750440"/>
              <a:gd name="connsiteY4" fmla="*/ 0 h 3501234"/>
              <a:gd name="connsiteX0-1" fmla="*/ 0 w 2750440"/>
              <a:gd name="connsiteY0-2" fmla="*/ 0 h 3501234"/>
              <a:gd name="connsiteX1-3" fmla="*/ 2587039 w 2750440"/>
              <a:gd name="connsiteY1-4" fmla="*/ 47867 h 3501234"/>
              <a:gd name="connsiteX2-5" fmla="*/ 2750440 w 2750440"/>
              <a:gd name="connsiteY2-6" fmla="*/ 3501234 h 3501234"/>
              <a:gd name="connsiteX3-7" fmla="*/ 0 w 2750440"/>
              <a:gd name="connsiteY3-8" fmla="*/ 3501234 h 3501234"/>
              <a:gd name="connsiteX4-9" fmla="*/ 0 w 2750440"/>
              <a:gd name="connsiteY4-10" fmla="*/ 0 h 3501234"/>
              <a:gd name="connsiteX0-11" fmla="*/ 20416 w 2770856"/>
              <a:gd name="connsiteY0-12" fmla="*/ 0 h 3501234"/>
              <a:gd name="connsiteX1-13" fmla="*/ 2607455 w 2770856"/>
              <a:gd name="connsiteY1-14" fmla="*/ 47867 h 3501234"/>
              <a:gd name="connsiteX2-15" fmla="*/ 2770856 w 2770856"/>
              <a:gd name="connsiteY2-16" fmla="*/ 3501234 h 3501234"/>
              <a:gd name="connsiteX3-17" fmla="*/ 0 w 2770856"/>
              <a:gd name="connsiteY3-18" fmla="*/ 3409713 h 3501234"/>
              <a:gd name="connsiteX4-19" fmla="*/ 20416 w 2770856"/>
              <a:gd name="connsiteY4-20" fmla="*/ 0 h 3501234"/>
              <a:gd name="connsiteX0-21" fmla="*/ 2389174 w 2770856"/>
              <a:gd name="connsiteY0-22" fmla="*/ 3078422 h 3453367"/>
              <a:gd name="connsiteX1-23" fmla="*/ 2607455 w 2770856"/>
              <a:gd name="connsiteY1-24" fmla="*/ 0 h 3453367"/>
              <a:gd name="connsiteX2-25" fmla="*/ 2770856 w 2770856"/>
              <a:gd name="connsiteY2-26" fmla="*/ 3453367 h 3453367"/>
              <a:gd name="connsiteX3-27" fmla="*/ 0 w 2770856"/>
              <a:gd name="connsiteY3-28" fmla="*/ 3361846 h 3453367"/>
              <a:gd name="connsiteX4-29" fmla="*/ 2389174 w 2770856"/>
              <a:gd name="connsiteY4-30" fmla="*/ 3078422 h 3453367"/>
              <a:gd name="connsiteX0-31" fmla="*/ 1743012 w 2770856"/>
              <a:gd name="connsiteY0-32" fmla="*/ 2394978 h 3453367"/>
              <a:gd name="connsiteX1-33" fmla="*/ 2607455 w 2770856"/>
              <a:gd name="connsiteY1-34" fmla="*/ 0 h 3453367"/>
              <a:gd name="connsiteX2-35" fmla="*/ 2770856 w 2770856"/>
              <a:gd name="connsiteY2-36" fmla="*/ 3453367 h 3453367"/>
              <a:gd name="connsiteX3-37" fmla="*/ 0 w 2770856"/>
              <a:gd name="connsiteY3-38" fmla="*/ 3361846 h 3453367"/>
              <a:gd name="connsiteX4-39" fmla="*/ 1743012 w 2770856"/>
              <a:gd name="connsiteY4-40" fmla="*/ 2394978 h 3453367"/>
              <a:gd name="connsiteX0-41" fmla="*/ 1743012 w 2807910"/>
              <a:gd name="connsiteY0-42" fmla="*/ 2394978 h 3448906"/>
              <a:gd name="connsiteX1-43" fmla="*/ 2607455 w 2807910"/>
              <a:gd name="connsiteY1-44" fmla="*/ 0 h 3448906"/>
              <a:gd name="connsiteX2-45" fmla="*/ 2807910 w 2807910"/>
              <a:gd name="connsiteY2-46" fmla="*/ 3448906 h 3448906"/>
              <a:gd name="connsiteX3-47" fmla="*/ 0 w 2807910"/>
              <a:gd name="connsiteY3-48" fmla="*/ 3361846 h 3448906"/>
              <a:gd name="connsiteX4-49" fmla="*/ 1743012 w 2807910"/>
              <a:gd name="connsiteY4-50" fmla="*/ 2394978 h 34489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07910" h="3448906">
                <a:moveTo>
                  <a:pt x="1743012" y="2394978"/>
                </a:moveTo>
                <a:lnTo>
                  <a:pt x="2607455" y="0"/>
                </a:lnTo>
                <a:lnTo>
                  <a:pt x="2807910" y="3448906"/>
                </a:lnTo>
                <a:lnTo>
                  <a:pt x="0" y="3361846"/>
                </a:lnTo>
                <a:lnTo>
                  <a:pt x="1743012" y="2394978"/>
                </a:lnTo>
                <a:close/>
              </a:path>
            </a:pathLst>
          </a:custGeom>
          <a:solidFill>
            <a:srgbClr val="D9D9D9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>
          <a:xfrm rot="411899">
            <a:off x="1467896" y="1394176"/>
            <a:ext cx="2514002" cy="2966392"/>
          </a:xfrm>
          <a:prstGeom prst="rect">
            <a:avLst/>
          </a:prstGeom>
          <a:solidFill>
            <a:srgbClr val="FFFFFF"/>
          </a:solidFill>
          <a:ln w="3175">
            <a:solidFill>
              <a:srgbClr val="EAEA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MH_Picture_1"/>
          <p:cNvSpPr/>
          <p:nvPr>
            <p:custDataLst>
              <p:tags r:id="rId3"/>
            </p:custDataLst>
          </p:nvPr>
        </p:nvSpPr>
        <p:spPr>
          <a:xfrm rot="411899">
            <a:off x="1600777" y="1493134"/>
            <a:ext cx="2288965" cy="245494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MH_Other_3"/>
          <p:cNvSpPr/>
          <p:nvPr>
            <p:custDataLst>
              <p:tags r:id="rId5"/>
            </p:custDataLst>
          </p:nvPr>
        </p:nvSpPr>
        <p:spPr>
          <a:xfrm rot="20953818">
            <a:off x="1143001" y="938071"/>
            <a:ext cx="1377983" cy="785605"/>
          </a:xfrm>
          <a:custGeom>
            <a:avLst/>
            <a:gdLst>
              <a:gd name="connsiteX0" fmla="*/ 0 w 1206500"/>
              <a:gd name="connsiteY0" fmla="*/ 463550 h 1003300"/>
              <a:gd name="connsiteX1" fmla="*/ 965200 w 1206500"/>
              <a:gd name="connsiteY1" fmla="*/ 0 h 1003300"/>
              <a:gd name="connsiteX2" fmla="*/ 920750 w 1206500"/>
              <a:gd name="connsiteY2" fmla="*/ 139700 h 1003300"/>
              <a:gd name="connsiteX3" fmla="*/ 984250 w 1206500"/>
              <a:gd name="connsiteY3" fmla="*/ 177800 h 1003300"/>
              <a:gd name="connsiteX4" fmla="*/ 977900 w 1206500"/>
              <a:gd name="connsiteY4" fmla="*/ 254000 h 1003300"/>
              <a:gd name="connsiteX5" fmla="*/ 1054100 w 1206500"/>
              <a:gd name="connsiteY5" fmla="*/ 254000 h 1003300"/>
              <a:gd name="connsiteX6" fmla="*/ 1143000 w 1206500"/>
              <a:gd name="connsiteY6" fmla="*/ 228600 h 1003300"/>
              <a:gd name="connsiteX7" fmla="*/ 1155700 w 1206500"/>
              <a:gd name="connsiteY7" fmla="*/ 361950 h 1003300"/>
              <a:gd name="connsiteX8" fmla="*/ 1041400 w 1206500"/>
              <a:gd name="connsiteY8" fmla="*/ 482600 h 1003300"/>
              <a:gd name="connsiteX9" fmla="*/ 1187450 w 1206500"/>
              <a:gd name="connsiteY9" fmla="*/ 400050 h 1003300"/>
              <a:gd name="connsiteX10" fmla="*/ 1085850 w 1206500"/>
              <a:gd name="connsiteY10" fmla="*/ 552450 h 1003300"/>
              <a:gd name="connsiteX11" fmla="*/ 1206500 w 1206500"/>
              <a:gd name="connsiteY11" fmla="*/ 520700 h 1003300"/>
              <a:gd name="connsiteX12" fmla="*/ 171450 w 1206500"/>
              <a:gd name="connsiteY12" fmla="*/ 1003300 h 1003300"/>
              <a:gd name="connsiteX13" fmla="*/ 209550 w 1206500"/>
              <a:gd name="connsiteY13" fmla="*/ 946150 h 1003300"/>
              <a:gd name="connsiteX14" fmla="*/ 292100 w 1206500"/>
              <a:gd name="connsiteY14" fmla="*/ 876300 h 1003300"/>
              <a:gd name="connsiteX15" fmla="*/ 133350 w 1206500"/>
              <a:gd name="connsiteY15" fmla="*/ 863600 h 1003300"/>
              <a:gd name="connsiteX16" fmla="*/ 222250 w 1206500"/>
              <a:gd name="connsiteY16" fmla="*/ 774700 h 1003300"/>
              <a:gd name="connsiteX17" fmla="*/ 101600 w 1206500"/>
              <a:gd name="connsiteY17" fmla="*/ 762000 h 1003300"/>
              <a:gd name="connsiteX18" fmla="*/ 190500 w 1206500"/>
              <a:gd name="connsiteY18" fmla="*/ 647700 h 1003300"/>
              <a:gd name="connsiteX19" fmla="*/ 57150 w 1206500"/>
              <a:gd name="connsiteY19" fmla="*/ 615950 h 1003300"/>
              <a:gd name="connsiteX20" fmla="*/ 57150 w 1206500"/>
              <a:gd name="connsiteY20" fmla="*/ 565150 h 1003300"/>
              <a:gd name="connsiteX21" fmla="*/ 133350 w 1206500"/>
              <a:gd name="connsiteY21" fmla="*/ 514350 h 1003300"/>
              <a:gd name="connsiteX22" fmla="*/ 0 w 1206500"/>
              <a:gd name="connsiteY22" fmla="*/ 46355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BFBFB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MH_SubTitle_1"/>
          <p:cNvSpPr txBox="1"/>
          <p:nvPr>
            <p:custDataLst>
              <p:tags r:id="rId6"/>
            </p:custDataLst>
          </p:nvPr>
        </p:nvSpPr>
        <p:spPr>
          <a:xfrm>
            <a:off x="4257023" y="2252202"/>
            <a:ext cx="3688110" cy="555722"/>
          </a:xfrm>
          <a:prstGeom prst="rect">
            <a:avLst/>
          </a:prstGeom>
          <a:noFill/>
        </p:spPr>
        <p:txBody>
          <a:bodyPr vert="horz" wrap="none" rtlCol="0" anchor="b" anchorCtr="0">
            <a:noAutofit/>
          </a:bodyPr>
          <a:lstStyle/>
          <a:p>
            <a:pPr algn="ctr"/>
            <a:r>
              <a:rPr lang="zh-CN" altLang="en-US" sz="3200" b="1" spc="225" dirty="0">
                <a:solidFill>
                  <a:schemeClr val="accent1">
                    <a:lumMod val="75000"/>
                  </a:schemeClr>
                </a:solidFill>
              </a:rPr>
              <a:t>合一：学以致用</a:t>
            </a:r>
            <a:endParaRPr lang="zh-CN" altLang="en-US" sz="3200" b="1" spc="2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H_Other_4"/>
          <p:cNvSpPr/>
          <p:nvPr>
            <p:custDataLst>
              <p:tags r:id="rId7"/>
            </p:custDataLst>
          </p:nvPr>
        </p:nvSpPr>
        <p:spPr>
          <a:xfrm>
            <a:off x="4186544" y="2715766"/>
            <a:ext cx="3705522" cy="3059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endParaRPr lang="zh-CN" altLang="en-US" sz="900" dirty="0">
              <a:solidFill>
                <a:srgbClr val="CFCFCF"/>
              </a:solidFill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高情商</a:t>
            </a:r>
            <a:r>
              <a:rPr lang="zh-CN" altLang="en-US" sz="2800" dirty="0" smtClean="0"/>
              <a:t>沟通</a:t>
            </a:r>
            <a:r>
              <a:rPr lang="en-US" altLang="zh-CN" sz="2800" dirty="0"/>
              <a:t>3</a:t>
            </a:r>
            <a:r>
              <a:rPr lang="en-US" altLang="zh-CN" sz="2800" dirty="0" smtClean="0"/>
              <a:t>D</a:t>
            </a:r>
            <a:r>
              <a:rPr lang="zh-CN" altLang="en-US" sz="2800" dirty="0"/>
              <a:t>实战训练</a:t>
            </a:r>
            <a:endParaRPr lang="zh-CN" altLang="en-US" sz="4000" dirty="0"/>
          </a:p>
        </p:txBody>
      </p:sp>
      <p:sp>
        <p:nvSpPr>
          <p:cNvPr id="3" name="MH_Title_1"/>
          <p:cNvSpPr/>
          <p:nvPr>
            <p:custDataLst>
              <p:tags r:id="rId2"/>
            </p:custDataLst>
          </p:nvPr>
        </p:nvSpPr>
        <p:spPr>
          <a:xfrm>
            <a:off x="1871663" y="2112169"/>
            <a:ext cx="1676400" cy="1676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chemeClr val="tx1"/>
                </a:solidFill>
              </a:rPr>
              <a:t>3</a:t>
            </a:r>
            <a:r>
              <a:rPr lang="en-US" altLang="zh-CN" sz="2100" b="1" dirty="0" smtClean="0">
                <a:solidFill>
                  <a:schemeClr val="tx1"/>
                </a:solidFill>
              </a:rPr>
              <a:t>D</a:t>
            </a:r>
            <a:r>
              <a:rPr lang="zh-CN" altLang="en-US" sz="2100" b="1" dirty="0">
                <a:solidFill>
                  <a:schemeClr val="tx1"/>
                </a:solidFill>
              </a:rPr>
              <a:t>实战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4" name="MH_Other_1"/>
          <p:cNvCxnSpPr/>
          <p:nvPr>
            <p:custDataLst>
              <p:tags r:id="rId3"/>
            </p:custDataLst>
          </p:nvPr>
        </p:nvCxnSpPr>
        <p:spPr>
          <a:xfrm>
            <a:off x="3889773" y="2950369"/>
            <a:ext cx="3517106" cy="0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3253980" y="2640807"/>
            <a:ext cx="653653" cy="65246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3"/>
          <p:cNvCxnSpPr/>
          <p:nvPr>
            <p:custDataLst>
              <p:tags r:id="rId5"/>
            </p:custDataLst>
          </p:nvPr>
        </p:nvCxnSpPr>
        <p:spPr bwMode="auto">
          <a:xfrm flipV="1">
            <a:off x="4411266" y="2112169"/>
            <a:ext cx="0" cy="8382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MH_Other_4"/>
          <p:cNvCxnSpPr/>
          <p:nvPr>
            <p:custDataLst>
              <p:tags r:id="rId6"/>
            </p:custDataLst>
          </p:nvPr>
        </p:nvCxnSpPr>
        <p:spPr bwMode="auto">
          <a:xfrm>
            <a:off x="4316016" y="2112169"/>
            <a:ext cx="1905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5"/>
          <p:cNvSpPr/>
          <p:nvPr>
            <p:custDataLst>
              <p:tags r:id="rId7"/>
            </p:custDataLst>
          </p:nvPr>
        </p:nvSpPr>
        <p:spPr>
          <a:xfrm>
            <a:off x="4252912" y="2807494"/>
            <a:ext cx="319088" cy="3190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13" name="MH_Other_6"/>
          <p:cNvCxnSpPr/>
          <p:nvPr>
            <p:custDataLst>
              <p:tags r:id="rId8"/>
            </p:custDataLst>
          </p:nvPr>
        </p:nvCxnSpPr>
        <p:spPr>
          <a:xfrm flipH="1">
            <a:off x="4506516" y="2992041"/>
            <a:ext cx="708422" cy="7965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7"/>
          <p:cNvCxnSpPr/>
          <p:nvPr>
            <p:custDataLst>
              <p:tags r:id="rId9"/>
            </p:custDataLst>
          </p:nvPr>
        </p:nvCxnSpPr>
        <p:spPr>
          <a:xfrm flipH="1" flipV="1">
            <a:off x="4386263" y="3795714"/>
            <a:ext cx="221456" cy="238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8"/>
          <p:cNvSpPr/>
          <p:nvPr>
            <p:custDataLst>
              <p:tags r:id="rId10"/>
            </p:custDataLst>
          </p:nvPr>
        </p:nvSpPr>
        <p:spPr>
          <a:xfrm>
            <a:off x="4969669" y="2684860"/>
            <a:ext cx="563166" cy="564356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0" name="MH_Other_11"/>
          <p:cNvSpPr/>
          <p:nvPr>
            <p:custDataLst>
              <p:tags r:id="rId11"/>
            </p:custDataLst>
          </p:nvPr>
        </p:nvSpPr>
        <p:spPr>
          <a:xfrm>
            <a:off x="6586537" y="2807494"/>
            <a:ext cx="319088" cy="3190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23" name="MH_Other_12"/>
          <p:cNvCxnSpPr/>
          <p:nvPr>
            <p:custDataLst>
              <p:tags r:id="rId12"/>
            </p:custDataLst>
          </p:nvPr>
        </p:nvCxnSpPr>
        <p:spPr bwMode="auto">
          <a:xfrm flipV="1">
            <a:off x="5990035" y="2112169"/>
            <a:ext cx="0" cy="8382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_13"/>
          <p:cNvCxnSpPr/>
          <p:nvPr>
            <p:custDataLst>
              <p:tags r:id="rId13"/>
            </p:custDataLst>
          </p:nvPr>
        </p:nvCxnSpPr>
        <p:spPr bwMode="auto">
          <a:xfrm>
            <a:off x="5894785" y="2112169"/>
            <a:ext cx="1905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Other_14"/>
          <p:cNvSpPr/>
          <p:nvPr>
            <p:custDataLst>
              <p:tags r:id="rId14"/>
            </p:custDataLst>
          </p:nvPr>
        </p:nvSpPr>
        <p:spPr>
          <a:xfrm>
            <a:off x="5830491" y="2807494"/>
            <a:ext cx="319088" cy="3190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2" name="MH_SubTitle_1"/>
          <p:cNvSpPr txBox="1"/>
          <p:nvPr>
            <p:custDataLst>
              <p:tags r:id="rId15"/>
            </p:custDataLst>
          </p:nvPr>
        </p:nvSpPr>
        <p:spPr>
          <a:xfrm>
            <a:off x="3907632" y="1265636"/>
            <a:ext cx="1002506" cy="804863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上司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MH_SubTitle_3"/>
          <p:cNvSpPr txBox="1"/>
          <p:nvPr>
            <p:custDataLst>
              <p:tags r:id="rId16"/>
            </p:custDataLst>
          </p:nvPr>
        </p:nvSpPr>
        <p:spPr>
          <a:xfrm>
            <a:off x="5488782" y="1265636"/>
            <a:ext cx="1002506" cy="804863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同事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MH_SubTitle_2"/>
          <p:cNvSpPr txBox="1"/>
          <p:nvPr>
            <p:custDataLst>
              <p:tags r:id="rId17"/>
            </p:custDataLst>
          </p:nvPr>
        </p:nvSpPr>
        <p:spPr>
          <a:xfrm>
            <a:off x="3995738" y="3849291"/>
            <a:ext cx="1002506" cy="8382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下属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/>
              <a:t>高情商沟通实战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zh-CN" altLang="en-US" dirty="0" smtClean="0"/>
              <a:t>与上司沟通</a:t>
            </a:r>
            <a:endParaRPr lang="zh-CN" altLang="en-US" dirty="0"/>
          </a:p>
        </p:txBody>
      </p:sp>
      <p:cxnSp>
        <p:nvCxnSpPr>
          <p:cNvPr id="3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 rot="5400000" flipH="1" flipV="1">
            <a:off x="2983112" y="3449838"/>
            <a:ext cx="307181" cy="119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MH_Other_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rot="5400000" flipH="1" flipV="1">
            <a:off x="4469012" y="3449838"/>
            <a:ext cx="307181" cy="119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MH_Other_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5400000" flipH="1" flipV="1">
            <a:off x="5897762" y="3449838"/>
            <a:ext cx="307181" cy="119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MH_Other_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5400000" flipH="1" flipV="1">
            <a:off x="3725466" y="2387205"/>
            <a:ext cx="308372" cy="119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MH_Other_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5400000" flipH="1" flipV="1">
            <a:off x="5154216" y="2387205"/>
            <a:ext cx="308372" cy="119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MH_Other_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5400000" flipH="1" flipV="1">
            <a:off x="6640116" y="2387205"/>
            <a:ext cx="308372" cy="119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MH_Other_7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rot="5400000" flipH="1" flipV="1">
            <a:off x="2240161" y="2386610"/>
            <a:ext cx="308372" cy="238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MH_Other_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8572" y="2427685"/>
            <a:ext cx="971550" cy="9715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ea typeface="BatangChe" panose="02030609000101010101" pitchFamily="49" charset="-127"/>
              </a:rPr>
              <a:t>1</a:t>
            </a:r>
            <a:endParaRPr lang="zh-CN" altLang="zh-CN" sz="3600" dirty="0">
              <a:solidFill>
                <a:srgbClr val="FFFFFF"/>
              </a:solidFill>
              <a:ea typeface="BatangChe" panose="02030609000101010101" pitchFamily="49" charset="-127"/>
            </a:endParaRPr>
          </a:p>
        </p:txBody>
      </p:sp>
      <p:sp>
        <p:nvSpPr>
          <p:cNvPr id="11" name="MH_Other_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05113" y="2427685"/>
            <a:ext cx="817960" cy="971550"/>
          </a:xfrm>
          <a:custGeom>
            <a:avLst/>
            <a:gdLst>
              <a:gd name="connsiteX0" fmla="*/ 441458 w 1089158"/>
              <a:gd name="connsiteY0" fmla="*/ 0 h 1295400"/>
              <a:gd name="connsiteX1" fmla="*/ 1089158 w 1089158"/>
              <a:gd name="connsiteY1" fmla="*/ 647700 h 1295400"/>
              <a:gd name="connsiteX2" fmla="*/ 441458 w 1089158"/>
              <a:gd name="connsiteY2" fmla="*/ 1295400 h 1295400"/>
              <a:gd name="connsiteX3" fmla="*/ 79323 w 1089158"/>
              <a:gd name="connsiteY3" fmla="*/ 1184783 h 1295400"/>
              <a:gd name="connsiteX4" fmla="*/ 0 w 1089158"/>
              <a:gd name="connsiteY4" fmla="*/ 1119336 h 1295400"/>
              <a:gd name="connsiteX5" fmla="*/ 53741 w 1089158"/>
              <a:gd name="connsiteY5" fmla="*/ 1054202 h 1295400"/>
              <a:gd name="connsiteX6" fmla="*/ 177910 w 1089158"/>
              <a:gd name="connsiteY6" fmla="*/ 647700 h 1295400"/>
              <a:gd name="connsiteX7" fmla="*/ 53741 w 1089158"/>
              <a:gd name="connsiteY7" fmla="*/ 241198 h 1295400"/>
              <a:gd name="connsiteX8" fmla="*/ 0 w 1089158"/>
              <a:gd name="connsiteY8" fmla="*/ 176064 h 1295400"/>
              <a:gd name="connsiteX9" fmla="*/ 79323 w 1089158"/>
              <a:gd name="connsiteY9" fmla="*/ 110617 h 1295400"/>
              <a:gd name="connsiteX10" fmla="*/ 441458 w 1089158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8" h="1295400">
                <a:moveTo>
                  <a:pt x="441458" y="0"/>
                </a:moveTo>
                <a:cubicBezTo>
                  <a:pt x="799173" y="0"/>
                  <a:pt x="1089158" y="289985"/>
                  <a:pt x="1089158" y="647700"/>
                </a:cubicBezTo>
                <a:cubicBezTo>
                  <a:pt x="1089158" y="1005415"/>
                  <a:pt x="799173" y="1295400"/>
                  <a:pt x="441458" y="1295400"/>
                </a:cubicBezTo>
                <a:cubicBezTo>
                  <a:pt x="307315" y="1295400"/>
                  <a:pt x="182696" y="1254621"/>
                  <a:pt x="79323" y="1184783"/>
                </a:cubicBezTo>
                <a:lnTo>
                  <a:pt x="0" y="1119336"/>
                </a:lnTo>
                <a:lnTo>
                  <a:pt x="53741" y="1054202"/>
                </a:lnTo>
                <a:cubicBezTo>
                  <a:pt x="132135" y="938164"/>
                  <a:pt x="177910" y="798278"/>
                  <a:pt x="177910" y="647700"/>
                </a:cubicBezTo>
                <a:cubicBezTo>
                  <a:pt x="177910" y="497123"/>
                  <a:pt x="132135" y="357237"/>
                  <a:pt x="53741" y="241198"/>
                </a:cubicBezTo>
                <a:lnTo>
                  <a:pt x="0" y="176064"/>
                </a:lnTo>
                <a:lnTo>
                  <a:pt x="79323" y="110617"/>
                </a:lnTo>
                <a:cubicBezTo>
                  <a:pt x="182696" y="40779"/>
                  <a:pt x="307315" y="0"/>
                  <a:pt x="441458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accent1"/>
                </a:solidFill>
                <a:ea typeface="BatangChe" panose="02030609000101010101" pitchFamily="49" charset="-127"/>
              </a:rPr>
              <a:t>2</a:t>
            </a:r>
            <a:endParaRPr lang="zh-CN" altLang="zh-CN" sz="3600" dirty="0">
              <a:solidFill>
                <a:schemeClr val="accent1"/>
              </a:solidFill>
              <a:ea typeface="BatangChe" panose="02030609000101010101" pitchFamily="49" charset="-127"/>
            </a:endParaRPr>
          </a:p>
        </p:txBody>
      </p:sp>
      <p:sp>
        <p:nvSpPr>
          <p:cNvPr id="12" name="MH_Other_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48063" y="2427685"/>
            <a:ext cx="817960" cy="971550"/>
          </a:xfrm>
          <a:custGeom>
            <a:avLst/>
            <a:gdLst>
              <a:gd name="connsiteX0" fmla="*/ 441458 w 1089158"/>
              <a:gd name="connsiteY0" fmla="*/ 0 h 1295400"/>
              <a:gd name="connsiteX1" fmla="*/ 1089158 w 1089158"/>
              <a:gd name="connsiteY1" fmla="*/ 647700 h 1295400"/>
              <a:gd name="connsiteX2" fmla="*/ 441458 w 1089158"/>
              <a:gd name="connsiteY2" fmla="*/ 1295400 h 1295400"/>
              <a:gd name="connsiteX3" fmla="*/ 79323 w 1089158"/>
              <a:gd name="connsiteY3" fmla="*/ 1184783 h 1295400"/>
              <a:gd name="connsiteX4" fmla="*/ 0 w 1089158"/>
              <a:gd name="connsiteY4" fmla="*/ 1119336 h 1295400"/>
              <a:gd name="connsiteX5" fmla="*/ 53741 w 1089158"/>
              <a:gd name="connsiteY5" fmla="*/ 1054202 h 1295400"/>
              <a:gd name="connsiteX6" fmla="*/ 177910 w 1089158"/>
              <a:gd name="connsiteY6" fmla="*/ 647700 h 1295400"/>
              <a:gd name="connsiteX7" fmla="*/ 53741 w 1089158"/>
              <a:gd name="connsiteY7" fmla="*/ 241198 h 1295400"/>
              <a:gd name="connsiteX8" fmla="*/ 0 w 1089158"/>
              <a:gd name="connsiteY8" fmla="*/ 176064 h 1295400"/>
              <a:gd name="connsiteX9" fmla="*/ 79323 w 1089158"/>
              <a:gd name="connsiteY9" fmla="*/ 110617 h 1295400"/>
              <a:gd name="connsiteX10" fmla="*/ 441458 w 1089158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8" h="1295400">
                <a:moveTo>
                  <a:pt x="441458" y="0"/>
                </a:moveTo>
                <a:cubicBezTo>
                  <a:pt x="799173" y="0"/>
                  <a:pt x="1089158" y="289985"/>
                  <a:pt x="1089158" y="647700"/>
                </a:cubicBezTo>
                <a:cubicBezTo>
                  <a:pt x="1089158" y="1005415"/>
                  <a:pt x="799173" y="1295400"/>
                  <a:pt x="441458" y="1295400"/>
                </a:cubicBezTo>
                <a:cubicBezTo>
                  <a:pt x="307315" y="1295400"/>
                  <a:pt x="182696" y="1254621"/>
                  <a:pt x="79323" y="1184783"/>
                </a:cubicBezTo>
                <a:lnTo>
                  <a:pt x="0" y="1119336"/>
                </a:lnTo>
                <a:lnTo>
                  <a:pt x="53741" y="1054202"/>
                </a:lnTo>
                <a:cubicBezTo>
                  <a:pt x="132135" y="938164"/>
                  <a:pt x="177910" y="798278"/>
                  <a:pt x="177910" y="647700"/>
                </a:cubicBezTo>
                <a:cubicBezTo>
                  <a:pt x="177910" y="497123"/>
                  <a:pt x="132135" y="357237"/>
                  <a:pt x="53741" y="241198"/>
                </a:cubicBezTo>
                <a:lnTo>
                  <a:pt x="0" y="176064"/>
                </a:lnTo>
                <a:lnTo>
                  <a:pt x="79323" y="110617"/>
                </a:lnTo>
                <a:cubicBezTo>
                  <a:pt x="182696" y="40779"/>
                  <a:pt x="307315" y="0"/>
                  <a:pt x="44145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ea typeface="BatangChe" panose="02030609000101010101" pitchFamily="49" charset="-127"/>
              </a:rPr>
              <a:t>3</a:t>
            </a:r>
            <a:endParaRPr lang="zh-CN" altLang="zh-CN" sz="3600" dirty="0">
              <a:solidFill>
                <a:srgbClr val="FFFFFF"/>
              </a:solidFill>
              <a:ea typeface="BatangChe" panose="02030609000101010101" pitchFamily="49" charset="-127"/>
            </a:endParaRPr>
          </a:p>
        </p:txBody>
      </p:sp>
      <p:sp>
        <p:nvSpPr>
          <p:cNvPr id="13" name="MH_Other_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91013" y="2427685"/>
            <a:ext cx="817960" cy="97155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accent1"/>
                </a:solidFill>
                <a:ea typeface="BatangChe" panose="02030609000101010101" pitchFamily="49" charset="-127"/>
              </a:rPr>
              <a:t>4</a:t>
            </a:r>
            <a:endParaRPr lang="zh-CN" altLang="zh-CN" sz="3600" dirty="0">
              <a:solidFill>
                <a:schemeClr val="accent1"/>
              </a:solidFill>
              <a:ea typeface="BatangChe" panose="02030609000101010101" pitchFamily="49" charset="-127"/>
            </a:endParaRPr>
          </a:p>
        </p:txBody>
      </p:sp>
      <p:sp>
        <p:nvSpPr>
          <p:cNvPr id="14" name="MH_Other_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011343" y="2427685"/>
            <a:ext cx="783431" cy="971550"/>
          </a:xfrm>
          <a:custGeom>
            <a:avLst/>
            <a:gdLst>
              <a:gd name="connsiteX0" fmla="*/ 396121 w 1043821"/>
              <a:gd name="connsiteY0" fmla="*/ 0 h 1295400"/>
              <a:gd name="connsiteX1" fmla="*/ 1043821 w 1043821"/>
              <a:gd name="connsiteY1" fmla="*/ 647700 h 1295400"/>
              <a:gd name="connsiteX2" fmla="*/ 396121 w 1043821"/>
              <a:gd name="connsiteY2" fmla="*/ 1295400 h 1295400"/>
              <a:gd name="connsiteX3" fmla="*/ 33986 w 1043821"/>
              <a:gd name="connsiteY3" fmla="*/ 1184783 h 1295400"/>
              <a:gd name="connsiteX4" fmla="*/ 0 w 1043821"/>
              <a:gd name="connsiteY4" fmla="*/ 1156743 h 1295400"/>
              <a:gd name="connsiteX5" fmla="*/ 84604 w 1043821"/>
              <a:gd name="connsiteY5" fmla="*/ 1054202 h 1295400"/>
              <a:gd name="connsiteX6" fmla="*/ 208773 w 1043821"/>
              <a:gd name="connsiteY6" fmla="*/ 647700 h 1295400"/>
              <a:gd name="connsiteX7" fmla="*/ 84604 w 1043821"/>
              <a:gd name="connsiteY7" fmla="*/ 241198 h 1295400"/>
              <a:gd name="connsiteX8" fmla="*/ 0 w 1043821"/>
              <a:gd name="connsiteY8" fmla="*/ 138658 h 1295400"/>
              <a:gd name="connsiteX9" fmla="*/ 33986 w 1043821"/>
              <a:gd name="connsiteY9" fmla="*/ 110617 h 1295400"/>
              <a:gd name="connsiteX10" fmla="*/ 396121 w 1043821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3821" h="1295400">
                <a:moveTo>
                  <a:pt x="396121" y="0"/>
                </a:moveTo>
                <a:cubicBezTo>
                  <a:pt x="753836" y="0"/>
                  <a:pt x="1043821" y="289985"/>
                  <a:pt x="1043821" y="647700"/>
                </a:cubicBezTo>
                <a:cubicBezTo>
                  <a:pt x="1043821" y="1005415"/>
                  <a:pt x="753836" y="1295400"/>
                  <a:pt x="396121" y="1295400"/>
                </a:cubicBezTo>
                <a:cubicBezTo>
                  <a:pt x="261978" y="1295400"/>
                  <a:pt x="137360" y="1254621"/>
                  <a:pt x="33986" y="1184783"/>
                </a:cubicBezTo>
                <a:lnTo>
                  <a:pt x="0" y="1156743"/>
                </a:lnTo>
                <a:lnTo>
                  <a:pt x="84604" y="1054202"/>
                </a:lnTo>
                <a:cubicBezTo>
                  <a:pt x="162998" y="938164"/>
                  <a:pt x="208773" y="798278"/>
                  <a:pt x="208773" y="647700"/>
                </a:cubicBezTo>
                <a:cubicBezTo>
                  <a:pt x="208773" y="497123"/>
                  <a:pt x="162998" y="357237"/>
                  <a:pt x="84604" y="241198"/>
                </a:cubicBezTo>
                <a:lnTo>
                  <a:pt x="0" y="138658"/>
                </a:lnTo>
                <a:lnTo>
                  <a:pt x="33986" y="110617"/>
                </a:lnTo>
                <a:cubicBezTo>
                  <a:pt x="137360" y="40779"/>
                  <a:pt x="261978" y="0"/>
                  <a:pt x="396121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ea typeface="BatangChe" panose="02030609000101010101" pitchFamily="49" charset="-127"/>
              </a:rPr>
              <a:t>5</a:t>
            </a:r>
            <a:endParaRPr lang="zh-CN" altLang="zh-CN" sz="3600" dirty="0">
              <a:solidFill>
                <a:srgbClr val="FFFFFF"/>
              </a:solidFill>
              <a:ea typeface="BatangChe" panose="02030609000101010101" pitchFamily="49" charset="-127"/>
            </a:endParaRPr>
          </a:p>
        </p:txBody>
      </p:sp>
      <p:sp>
        <p:nvSpPr>
          <p:cNvPr id="15" name="MH_Other_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19763" y="2427685"/>
            <a:ext cx="817960" cy="97155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accent1"/>
                </a:solidFill>
                <a:ea typeface="BatangChe" panose="02030609000101010101" pitchFamily="49" charset="-127"/>
              </a:rPr>
              <a:t>6</a:t>
            </a:r>
            <a:endParaRPr lang="zh-CN" altLang="zh-CN" sz="3600" dirty="0">
              <a:solidFill>
                <a:schemeClr val="accent1"/>
              </a:solidFill>
              <a:ea typeface="BatangChe" panose="02030609000101010101" pitchFamily="49" charset="-127"/>
            </a:endParaRPr>
          </a:p>
        </p:txBody>
      </p:sp>
      <p:sp>
        <p:nvSpPr>
          <p:cNvPr id="16" name="MH_Other_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62713" y="2427685"/>
            <a:ext cx="817960" cy="97155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ea typeface="BatangChe" panose="02030609000101010101" pitchFamily="49" charset="-127"/>
              </a:rPr>
              <a:t>7</a:t>
            </a:r>
            <a:endParaRPr lang="zh-CN" altLang="zh-CN" sz="3600" dirty="0">
              <a:solidFill>
                <a:srgbClr val="FFFFFF"/>
              </a:solidFill>
              <a:ea typeface="BatangChe" panose="02030609000101010101" pitchFamily="49" charset="-127"/>
            </a:endParaRPr>
          </a:p>
        </p:txBody>
      </p:sp>
      <p:sp>
        <p:nvSpPr>
          <p:cNvPr id="17" name="MH_SubTitle_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870473" y="1218011"/>
            <a:ext cx="100012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>
                <a:latin typeface="+mn-lt"/>
                <a:ea typeface="+mn-ea"/>
              </a:rPr>
              <a:t>尊重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18" name="MH_SubTitle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08760" y="1635647"/>
            <a:ext cx="998934" cy="57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>
                <a:latin typeface="+mn-lt"/>
                <a:ea typeface="+mn-ea"/>
              </a:rPr>
              <a:t>倾听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19" name="MH_SubTitle_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82741" y="1218011"/>
            <a:ext cx="998934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>
                <a:latin typeface="+mn-lt"/>
                <a:ea typeface="+mn-ea"/>
              </a:rPr>
              <a:t>表情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20" name="MH_SubTitle_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10301" y="1218011"/>
            <a:ext cx="99893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>
                <a:latin typeface="+mn-lt"/>
                <a:ea typeface="+mn-ea"/>
              </a:rPr>
              <a:t>语气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21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393156" y="3617119"/>
            <a:ext cx="1247775" cy="9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回应</a:t>
            </a:r>
            <a:endParaRPr lang="en-US" altLang="zh-CN" sz="1600" b="1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进度、方案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22" name="MH_SubTitle_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20754" y="3617119"/>
            <a:ext cx="998934" cy="9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>
                <a:latin typeface="+mn-lt"/>
                <a:ea typeface="+mn-ea"/>
              </a:rPr>
              <a:t>主动</a:t>
            </a:r>
            <a:endParaRPr lang="en-US" altLang="zh-CN" sz="1600" b="1" dirty="0">
              <a:latin typeface="+mn-lt"/>
              <a:ea typeface="+mn-ea"/>
            </a:endParaRPr>
          </a:p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>
                <a:latin typeface="+mn-lt"/>
                <a:ea typeface="+mn-ea"/>
              </a:rPr>
              <a:t>行动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23" name="MH_SubTitle_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560220" y="3617119"/>
            <a:ext cx="998935" cy="9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600" b="1" dirty="0">
                <a:latin typeface="+mn-lt"/>
                <a:ea typeface="+mn-ea"/>
              </a:rPr>
              <a:t>肢体</a:t>
            </a:r>
            <a:endParaRPr lang="en-US" altLang="zh-CN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2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高情商沟通实战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zh-CN" altLang="en-US" dirty="0" smtClean="0"/>
              <a:t>与下属沟通</a:t>
            </a:r>
            <a:endParaRPr lang="zh-CN" altLang="en-US" dirty="0"/>
          </a:p>
        </p:txBody>
      </p:sp>
      <p:graphicFrame>
        <p:nvGraphicFramePr>
          <p:cNvPr id="24" name="图示 23"/>
          <p:cNvGraphicFramePr/>
          <p:nvPr/>
        </p:nvGraphicFramePr>
        <p:xfrm>
          <a:off x="1691680" y="843558"/>
          <a:ext cx="5793142" cy="387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437792" y="1379367"/>
            <a:ext cx="2386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指示</a:t>
            </a:r>
            <a:endParaRPr lang="zh-CN" altLang="en-US" sz="2800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437792" y="3670970"/>
            <a:ext cx="2386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授权</a:t>
            </a:r>
            <a:endParaRPr lang="zh-CN" altLang="en-US" sz="2800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640558" y="3852834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参与</a:t>
            </a:r>
            <a:endParaRPr lang="zh-CN" altLang="en-US" sz="2800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516216" y="1379367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推销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5898C97-D9A5-476A-B806-2F970DF3B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graphicEl>
                                              <a:dgm id="{25898C97-D9A5-476A-B806-2F970DF3B6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699AB9E-97B8-42C4-A85C-FD8D7C877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graphicEl>
                                              <a:dgm id="{D699AB9E-97B8-42C4-A85C-FD8D7C8771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0BEA0AA7-EF05-4F50-8FD6-CE3D8A58E9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>
                                            <p:graphicEl>
                                              <a:dgm id="{0BEA0AA7-EF05-4F50-8FD6-CE3D8A58E9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DD6EC70-4720-4F8C-AA57-51504DC5F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BDD6EC70-4720-4F8C-AA57-51504DC5FF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6A10A0B-5CD3-4633-80D0-79DBD5875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>
                                            <p:graphicEl>
                                              <a:dgm id="{B6A10A0B-5CD3-4633-80D0-79DBD58752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  <p:bldP spid="25" grpId="0"/>
      <p:bldP spid="26" grpId="0" uiExpand="1"/>
      <p:bldP spid="27" grpId="0" uiExpand="1"/>
      <p:bldP spid="28" grpId="0" uiExpan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高情商沟通实战</a:t>
            </a:r>
            <a:r>
              <a:rPr lang="en-US" altLang="zh-CN" sz="1600" dirty="0"/>
              <a:t>3</a:t>
            </a:r>
            <a:r>
              <a:rPr lang="zh-CN" altLang="en-US" sz="1600" dirty="0" smtClean="0"/>
              <a:t>：</a:t>
            </a:r>
            <a:r>
              <a:rPr lang="zh-CN" altLang="en-US" dirty="0" smtClean="0"/>
              <a:t>同事沟通</a:t>
            </a:r>
            <a:endParaRPr lang="zh-CN" altLang="en-US" dirty="0"/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397359" y="1899823"/>
            <a:ext cx="1444950" cy="1530476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rgbClr val="A5A5A5">
                    <a:lumMod val="75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2828435" y="1899823"/>
            <a:ext cx="1444950" cy="1530476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rgbClr val="A5A5A5">
                    <a:lumMod val="75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4259511" y="1899823"/>
            <a:ext cx="1444950" cy="1530476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rgbClr val="A5A5A5">
                    <a:lumMod val="75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5690585" y="1899823"/>
            <a:ext cx="1444950" cy="1530476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rgbClr val="A5A5A5">
                    <a:lumMod val="75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1500359" y="2007316"/>
            <a:ext cx="1238950" cy="1315490"/>
          </a:xfrm>
          <a:prstGeom prst="ellipse">
            <a:avLst/>
          </a:prstGeom>
          <a:gradFill flip="none" rotWithShape="1">
            <a:gsLst>
              <a:gs pos="0">
                <a:srgbClr val="BE309C">
                  <a:lumMod val="5000"/>
                  <a:lumOff val="95000"/>
                </a:srgb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  <a:tileRect/>
          </a:gradFill>
          <a:ln w="2540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1625791" y="2140499"/>
            <a:ext cx="988084" cy="104912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innerShdw blurRad="177800" dist="177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>
            <a:off x="2931434" y="2007316"/>
            <a:ext cx="1238950" cy="1315490"/>
          </a:xfrm>
          <a:prstGeom prst="ellipse">
            <a:avLst/>
          </a:prstGeom>
          <a:gradFill flip="none" rotWithShape="1">
            <a:gsLst>
              <a:gs pos="0">
                <a:srgbClr val="BE309C">
                  <a:lumMod val="5000"/>
                  <a:lumOff val="95000"/>
                </a:srgb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  <a:tileRect/>
          </a:gradFill>
          <a:ln w="2540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>
            <a:off x="3056867" y="2140499"/>
            <a:ext cx="988084" cy="1049126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innerShdw blurRad="177800" dist="177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6" name="MH_Other_9"/>
          <p:cNvSpPr/>
          <p:nvPr>
            <p:custDataLst>
              <p:tags r:id="rId9"/>
            </p:custDataLst>
          </p:nvPr>
        </p:nvSpPr>
        <p:spPr>
          <a:xfrm>
            <a:off x="4362509" y="2007316"/>
            <a:ext cx="1238950" cy="1315490"/>
          </a:xfrm>
          <a:prstGeom prst="ellipse">
            <a:avLst/>
          </a:prstGeom>
          <a:gradFill flip="none" rotWithShape="1">
            <a:gsLst>
              <a:gs pos="0">
                <a:srgbClr val="BE309C">
                  <a:lumMod val="5000"/>
                  <a:lumOff val="95000"/>
                </a:srgb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  <a:tileRect/>
          </a:gradFill>
          <a:ln w="2540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7" name="MH_Other_10"/>
          <p:cNvSpPr/>
          <p:nvPr>
            <p:custDataLst>
              <p:tags r:id="rId10"/>
            </p:custDataLst>
          </p:nvPr>
        </p:nvSpPr>
        <p:spPr>
          <a:xfrm>
            <a:off x="4487942" y="2140499"/>
            <a:ext cx="988084" cy="1049126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innerShdw blurRad="177800" dist="177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>
            <a:off x="5793584" y="2007316"/>
            <a:ext cx="1238950" cy="1315490"/>
          </a:xfrm>
          <a:prstGeom prst="ellipse">
            <a:avLst/>
          </a:prstGeom>
          <a:gradFill flip="none" rotWithShape="1">
            <a:gsLst>
              <a:gs pos="0">
                <a:srgbClr val="BE309C">
                  <a:lumMod val="5000"/>
                  <a:lumOff val="95000"/>
                </a:srgb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  <a:tileRect/>
          </a:gradFill>
          <a:ln w="2540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>
          <a:xfrm>
            <a:off x="5919017" y="2140499"/>
            <a:ext cx="988084" cy="1049126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innerShdw blurRad="177800" dist="177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20" name="MH_Other_13"/>
          <p:cNvSpPr>
            <a:spLocks noChangeAspect="1" noEditPoints="1"/>
          </p:cNvSpPr>
          <p:nvPr>
            <p:custDataLst>
              <p:tags r:id="rId13"/>
            </p:custDataLst>
          </p:nvPr>
        </p:nvSpPr>
        <p:spPr bwMode="auto">
          <a:xfrm>
            <a:off x="1888067" y="2461941"/>
            <a:ext cx="463564" cy="406418"/>
          </a:xfrm>
          <a:custGeom>
            <a:avLst/>
            <a:gdLst>
              <a:gd name="T0" fmla="*/ 2147483646 w 126"/>
              <a:gd name="T1" fmla="*/ 2147483646 h 104"/>
              <a:gd name="T2" fmla="*/ 2147483646 w 126"/>
              <a:gd name="T3" fmla="*/ 2147483646 h 104"/>
              <a:gd name="T4" fmla="*/ 2147483646 w 126"/>
              <a:gd name="T5" fmla="*/ 2147483646 h 104"/>
              <a:gd name="T6" fmla="*/ 2147483646 w 126"/>
              <a:gd name="T7" fmla="*/ 2147483646 h 104"/>
              <a:gd name="T8" fmla="*/ 0 w 126"/>
              <a:gd name="T9" fmla="*/ 2147483646 h 104"/>
              <a:gd name="T10" fmla="*/ 2147483646 w 126"/>
              <a:gd name="T11" fmla="*/ 2147483646 h 104"/>
              <a:gd name="T12" fmla="*/ 2147483646 w 126"/>
              <a:gd name="T13" fmla="*/ 2147483646 h 104"/>
              <a:gd name="T14" fmla="*/ 2147483646 w 126"/>
              <a:gd name="T15" fmla="*/ 2147483646 h 104"/>
              <a:gd name="T16" fmla="*/ 2147483646 w 126"/>
              <a:gd name="T17" fmla="*/ 2147483646 h 104"/>
              <a:gd name="T18" fmla="*/ 2147483646 w 126"/>
              <a:gd name="T19" fmla="*/ 2147483646 h 104"/>
              <a:gd name="T20" fmla="*/ 2147483646 w 126"/>
              <a:gd name="T21" fmla="*/ 2147483646 h 104"/>
              <a:gd name="T22" fmla="*/ 2147483646 w 126"/>
              <a:gd name="T23" fmla="*/ 2147483646 h 104"/>
              <a:gd name="T24" fmla="*/ 2147483646 w 126"/>
              <a:gd name="T25" fmla="*/ 2147483646 h 104"/>
              <a:gd name="T26" fmla="*/ 2147483646 w 126"/>
              <a:gd name="T27" fmla="*/ 2147483646 h 104"/>
              <a:gd name="T28" fmla="*/ 2147483646 w 126"/>
              <a:gd name="T29" fmla="*/ 2147483646 h 104"/>
              <a:gd name="T30" fmla="*/ 2147483646 w 126"/>
              <a:gd name="T31" fmla="*/ 2147483646 h 104"/>
              <a:gd name="T32" fmla="*/ 2147483646 w 126"/>
              <a:gd name="T33" fmla="*/ 2147483646 h 104"/>
              <a:gd name="T34" fmla="*/ 2147483646 w 126"/>
              <a:gd name="T35" fmla="*/ 2147483646 h 104"/>
              <a:gd name="T36" fmla="*/ 2147483646 w 126"/>
              <a:gd name="T37" fmla="*/ 2147483646 h 104"/>
              <a:gd name="T38" fmla="*/ 2147483646 w 126"/>
              <a:gd name="T39" fmla="*/ 2147483646 h 104"/>
              <a:gd name="T40" fmla="*/ 2147483646 w 126"/>
              <a:gd name="T41" fmla="*/ 2147483646 h 104"/>
              <a:gd name="T42" fmla="*/ 2147483646 w 126"/>
              <a:gd name="T43" fmla="*/ 0 h 104"/>
              <a:gd name="T44" fmla="*/ 2147483646 w 126"/>
              <a:gd name="T45" fmla="*/ 2147483646 h 104"/>
              <a:gd name="T46" fmla="*/ 2147483646 w 126"/>
              <a:gd name="T47" fmla="*/ 2147483646 h 104"/>
              <a:gd name="T48" fmla="*/ 2147483646 w 126"/>
              <a:gd name="T49" fmla="*/ 2147483646 h 104"/>
              <a:gd name="T50" fmla="*/ 2147483646 w 126"/>
              <a:gd name="T51" fmla="*/ 2147483646 h 104"/>
              <a:gd name="T52" fmla="*/ 2147483646 w 126"/>
              <a:gd name="T53" fmla="*/ 2147483646 h 104"/>
              <a:gd name="T54" fmla="*/ 2147483646 w 126"/>
              <a:gd name="T55" fmla="*/ 2147483646 h 104"/>
              <a:gd name="T56" fmla="*/ 2147483646 w 126"/>
              <a:gd name="T57" fmla="*/ 2147483646 h 104"/>
              <a:gd name="T58" fmla="*/ 2147483646 w 126"/>
              <a:gd name="T59" fmla="*/ 2147483646 h 104"/>
              <a:gd name="T60" fmla="*/ 2147483646 w 126"/>
              <a:gd name="T61" fmla="*/ 2147483646 h 104"/>
              <a:gd name="T62" fmla="*/ 2147483646 w 126"/>
              <a:gd name="T63" fmla="*/ 2147483646 h 104"/>
              <a:gd name="T64" fmla="*/ 2147483646 w 126"/>
              <a:gd name="T65" fmla="*/ 2147483646 h 104"/>
              <a:gd name="T66" fmla="*/ 2147483646 w 126"/>
              <a:gd name="T67" fmla="*/ 2147483646 h 104"/>
              <a:gd name="T68" fmla="*/ 2147483646 w 126"/>
              <a:gd name="T69" fmla="*/ 2147483646 h 104"/>
              <a:gd name="T70" fmla="*/ 2147483646 w 126"/>
              <a:gd name="T71" fmla="*/ 2147483646 h 104"/>
              <a:gd name="T72" fmla="*/ 2147483646 w 126"/>
              <a:gd name="T73" fmla="*/ 2147483646 h 104"/>
              <a:gd name="T74" fmla="*/ 2147483646 w 126"/>
              <a:gd name="T75" fmla="*/ 0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6" h="104">
                <a:moveTo>
                  <a:pt x="53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21"/>
                  <a:pt x="38" y="21"/>
                  <a:pt x="38" y="21"/>
                </a:cubicBezTo>
                <a:cubicBezTo>
                  <a:pt x="33" y="22"/>
                  <a:pt x="28" y="24"/>
                  <a:pt x="24" y="27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31"/>
                  <a:pt x="8" y="31"/>
                  <a:pt x="8" y="31"/>
                </a:cubicBezTo>
                <a:cubicBezTo>
                  <a:pt x="14" y="37"/>
                  <a:pt x="14" y="37"/>
                  <a:pt x="14" y="37"/>
                </a:cubicBezTo>
                <a:cubicBezTo>
                  <a:pt x="11" y="41"/>
                  <a:pt x="9" y="46"/>
                  <a:pt x="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5"/>
                  <a:pt x="0" y="65"/>
                  <a:pt x="0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9" y="70"/>
                  <a:pt x="11" y="75"/>
                  <a:pt x="14" y="79"/>
                </a:cubicBezTo>
                <a:cubicBezTo>
                  <a:pt x="8" y="85"/>
                  <a:pt x="8" y="85"/>
                  <a:pt x="8" y="85"/>
                </a:cubicBezTo>
                <a:cubicBezTo>
                  <a:pt x="18" y="96"/>
                  <a:pt x="18" y="96"/>
                  <a:pt x="18" y="96"/>
                </a:cubicBezTo>
                <a:cubicBezTo>
                  <a:pt x="24" y="90"/>
                  <a:pt x="24" y="90"/>
                  <a:pt x="24" y="90"/>
                </a:cubicBezTo>
                <a:cubicBezTo>
                  <a:pt x="28" y="92"/>
                  <a:pt x="33" y="94"/>
                  <a:pt x="38" y="95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95"/>
                  <a:pt x="53" y="95"/>
                  <a:pt x="53" y="95"/>
                </a:cubicBezTo>
                <a:cubicBezTo>
                  <a:pt x="58" y="94"/>
                  <a:pt x="63" y="92"/>
                  <a:pt x="67" y="90"/>
                </a:cubicBezTo>
                <a:cubicBezTo>
                  <a:pt x="73" y="96"/>
                  <a:pt x="73" y="96"/>
                  <a:pt x="73" y="96"/>
                </a:cubicBezTo>
                <a:cubicBezTo>
                  <a:pt x="83" y="85"/>
                  <a:pt x="83" y="85"/>
                  <a:pt x="83" y="85"/>
                </a:cubicBezTo>
                <a:cubicBezTo>
                  <a:pt x="77" y="79"/>
                  <a:pt x="77" y="79"/>
                  <a:pt x="77" y="79"/>
                </a:cubicBezTo>
                <a:cubicBezTo>
                  <a:pt x="80" y="75"/>
                  <a:pt x="82" y="70"/>
                  <a:pt x="83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51"/>
                  <a:pt x="91" y="51"/>
                  <a:pt x="91" y="51"/>
                </a:cubicBezTo>
                <a:cubicBezTo>
                  <a:pt x="83" y="51"/>
                  <a:pt x="83" y="51"/>
                  <a:pt x="83" y="51"/>
                </a:cubicBezTo>
                <a:cubicBezTo>
                  <a:pt x="82" y="46"/>
                  <a:pt x="80" y="41"/>
                  <a:pt x="77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73" y="21"/>
                  <a:pt x="73" y="21"/>
                  <a:pt x="73" y="21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4"/>
                  <a:pt x="58" y="22"/>
                  <a:pt x="53" y="21"/>
                </a:cubicBezTo>
                <a:cubicBezTo>
                  <a:pt x="53" y="13"/>
                  <a:pt x="53" y="13"/>
                  <a:pt x="53" y="13"/>
                </a:cubicBezTo>
                <a:moveTo>
                  <a:pt x="46" y="87"/>
                </a:moveTo>
                <a:cubicBezTo>
                  <a:pt x="30" y="87"/>
                  <a:pt x="17" y="74"/>
                  <a:pt x="17" y="58"/>
                </a:cubicBezTo>
                <a:cubicBezTo>
                  <a:pt x="17" y="42"/>
                  <a:pt x="30" y="29"/>
                  <a:pt x="46" y="29"/>
                </a:cubicBezTo>
                <a:cubicBezTo>
                  <a:pt x="62" y="29"/>
                  <a:pt x="74" y="42"/>
                  <a:pt x="74" y="58"/>
                </a:cubicBezTo>
                <a:cubicBezTo>
                  <a:pt x="74" y="74"/>
                  <a:pt x="62" y="87"/>
                  <a:pt x="46" y="87"/>
                </a:cubicBezTo>
                <a:moveTo>
                  <a:pt x="104" y="33"/>
                </a:moveTo>
                <a:cubicBezTo>
                  <a:pt x="98" y="33"/>
                  <a:pt x="93" y="28"/>
                  <a:pt x="93" y="21"/>
                </a:cubicBezTo>
                <a:cubicBezTo>
                  <a:pt x="93" y="15"/>
                  <a:pt x="98" y="10"/>
                  <a:pt x="104" y="10"/>
                </a:cubicBezTo>
                <a:cubicBezTo>
                  <a:pt x="111" y="10"/>
                  <a:pt x="116" y="15"/>
                  <a:pt x="116" y="21"/>
                </a:cubicBezTo>
                <a:cubicBezTo>
                  <a:pt x="116" y="28"/>
                  <a:pt x="111" y="33"/>
                  <a:pt x="104" y="33"/>
                </a:cubicBezTo>
                <a:moveTo>
                  <a:pt x="1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4"/>
                  <a:pt x="101" y="4"/>
                  <a:pt x="101" y="4"/>
                </a:cubicBezTo>
                <a:cubicBezTo>
                  <a:pt x="99" y="4"/>
                  <a:pt x="96" y="5"/>
                  <a:pt x="94" y="6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8"/>
                  <a:pt x="86" y="8"/>
                  <a:pt x="86" y="8"/>
                </a:cubicBezTo>
                <a:cubicBezTo>
                  <a:pt x="89" y="11"/>
                  <a:pt x="89" y="11"/>
                  <a:pt x="89" y="11"/>
                </a:cubicBezTo>
                <a:cubicBezTo>
                  <a:pt x="88" y="13"/>
                  <a:pt x="87" y="16"/>
                  <a:pt x="87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25"/>
                  <a:pt x="82" y="25"/>
                  <a:pt x="82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7"/>
                  <a:pt x="88" y="30"/>
                  <a:pt x="89" y="32"/>
                </a:cubicBezTo>
                <a:cubicBezTo>
                  <a:pt x="86" y="35"/>
                  <a:pt x="86" y="35"/>
                  <a:pt x="86" y="35"/>
                </a:cubicBezTo>
                <a:cubicBezTo>
                  <a:pt x="91" y="39"/>
                  <a:pt x="91" y="39"/>
                  <a:pt x="91" y="39"/>
                </a:cubicBezTo>
                <a:cubicBezTo>
                  <a:pt x="94" y="37"/>
                  <a:pt x="94" y="37"/>
                  <a:pt x="94" y="37"/>
                </a:cubicBezTo>
                <a:cubicBezTo>
                  <a:pt x="96" y="38"/>
                  <a:pt x="99" y="39"/>
                  <a:pt x="101" y="39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10" y="39"/>
                  <a:pt x="113" y="38"/>
                  <a:pt x="115" y="37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1" y="30"/>
                  <a:pt x="122" y="27"/>
                  <a:pt x="122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2" y="16"/>
                  <a:pt x="121" y="13"/>
                  <a:pt x="120" y="11"/>
                </a:cubicBezTo>
                <a:cubicBezTo>
                  <a:pt x="122" y="8"/>
                  <a:pt x="122" y="8"/>
                  <a:pt x="122" y="8"/>
                </a:cubicBezTo>
                <a:cubicBezTo>
                  <a:pt x="118" y="4"/>
                  <a:pt x="118" y="4"/>
                  <a:pt x="118" y="4"/>
                </a:cubicBezTo>
                <a:cubicBezTo>
                  <a:pt x="115" y="6"/>
                  <a:pt x="115" y="6"/>
                  <a:pt x="115" y="6"/>
                </a:cubicBezTo>
                <a:cubicBezTo>
                  <a:pt x="113" y="5"/>
                  <a:pt x="110" y="4"/>
                  <a:pt x="108" y="4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8" rIns="51435" bIns="25718"/>
          <a:lstStyle/>
          <a:p>
            <a:pPr>
              <a:defRPr/>
            </a:pPr>
            <a:endParaRPr lang="zh-CN" altLang="en-US" sz="1350" kern="0">
              <a:solidFill>
                <a:prstClr val="black"/>
              </a:solidFill>
            </a:endParaRPr>
          </a:p>
        </p:txBody>
      </p:sp>
      <p:sp>
        <p:nvSpPr>
          <p:cNvPr id="21" name="MH_Other_14"/>
          <p:cNvSpPr>
            <a:spLocks noChangeAspect="1" noEditPoints="1"/>
          </p:cNvSpPr>
          <p:nvPr>
            <p:custDataLst>
              <p:tags r:id="rId14"/>
            </p:custDataLst>
          </p:nvPr>
        </p:nvSpPr>
        <p:spPr bwMode="auto">
          <a:xfrm>
            <a:off x="3180747" y="2461941"/>
            <a:ext cx="740377" cy="406418"/>
          </a:xfrm>
          <a:custGeom>
            <a:avLst/>
            <a:gdLst>
              <a:gd name="T0" fmla="*/ 2147483646 w 132"/>
              <a:gd name="T1" fmla="*/ 2147483646 h 67"/>
              <a:gd name="T2" fmla="*/ 2147483646 w 132"/>
              <a:gd name="T3" fmla="*/ 2147483646 h 67"/>
              <a:gd name="T4" fmla="*/ 2147483646 w 132"/>
              <a:gd name="T5" fmla="*/ 2147483646 h 67"/>
              <a:gd name="T6" fmla="*/ 2147483646 w 132"/>
              <a:gd name="T7" fmla="*/ 2147483646 h 67"/>
              <a:gd name="T8" fmla="*/ 2147483646 w 132"/>
              <a:gd name="T9" fmla="*/ 2147483646 h 67"/>
              <a:gd name="T10" fmla="*/ 2147483646 w 132"/>
              <a:gd name="T11" fmla="*/ 2147483646 h 67"/>
              <a:gd name="T12" fmla="*/ 2147483646 w 132"/>
              <a:gd name="T13" fmla="*/ 2147483646 h 67"/>
              <a:gd name="T14" fmla="*/ 2147483646 w 132"/>
              <a:gd name="T15" fmla="*/ 2147483646 h 67"/>
              <a:gd name="T16" fmla="*/ 2147483646 w 132"/>
              <a:gd name="T17" fmla="*/ 2147483646 h 67"/>
              <a:gd name="T18" fmla="*/ 2147483646 w 132"/>
              <a:gd name="T19" fmla="*/ 2147483646 h 67"/>
              <a:gd name="T20" fmla="*/ 2147483646 w 132"/>
              <a:gd name="T21" fmla="*/ 2147483646 h 67"/>
              <a:gd name="T22" fmla="*/ 2147483646 w 132"/>
              <a:gd name="T23" fmla="*/ 2147483646 h 67"/>
              <a:gd name="T24" fmla="*/ 2147483646 w 132"/>
              <a:gd name="T25" fmla="*/ 2147483646 h 67"/>
              <a:gd name="T26" fmla="*/ 2147483646 w 132"/>
              <a:gd name="T27" fmla="*/ 2147483646 h 67"/>
              <a:gd name="T28" fmla="*/ 2147483646 w 132"/>
              <a:gd name="T29" fmla="*/ 2147483646 h 67"/>
              <a:gd name="T30" fmla="*/ 2147483646 w 132"/>
              <a:gd name="T31" fmla="*/ 2147483646 h 67"/>
              <a:gd name="T32" fmla="*/ 2147483646 w 132"/>
              <a:gd name="T33" fmla="*/ 2147483646 h 67"/>
              <a:gd name="T34" fmla="*/ 2147483646 w 132"/>
              <a:gd name="T35" fmla="*/ 2147483646 h 67"/>
              <a:gd name="T36" fmla="*/ 2147483646 w 132"/>
              <a:gd name="T37" fmla="*/ 2147483646 h 67"/>
              <a:gd name="T38" fmla="*/ 2147483646 w 132"/>
              <a:gd name="T39" fmla="*/ 2147483646 h 67"/>
              <a:gd name="T40" fmla="*/ 2147483646 w 132"/>
              <a:gd name="T41" fmla="*/ 2147483646 h 67"/>
              <a:gd name="T42" fmla="*/ 2147483646 w 132"/>
              <a:gd name="T43" fmla="*/ 2147483646 h 67"/>
              <a:gd name="T44" fmla="*/ 2147483646 w 132"/>
              <a:gd name="T45" fmla="*/ 2147483646 h 67"/>
              <a:gd name="T46" fmla="*/ 2147483646 w 132"/>
              <a:gd name="T47" fmla="*/ 2147483646 h 67"/>
              <a:gd name="T48" fmla="*/ 2147483646 w 132"/>
              <a:gd name="T49" fmla="*/ 2147483646 h 67"/>
              <a:gd name="T50" fmla="*/ 2147483646 w 132"/>
              <a:gd name="T51" fmla="*/ 2147483646 h 67"/>
              <a:gd name="T52" fmla="*/ 2147483646 w 132"/>
              <a:gd name="T53" fmla="*/ 2147483646 h 67"/>
              <a:gd name="T54" fmla="*/ 2147483646 w 132"/>
              <a:gd name="T55" fmla="*/ 2147483646 h 67"/>
              <a:gd name="T56" fmla="*/ 2147483646 w 132"/>
              <a:gd name="T57" fmla="*/ 2147483646 h 67"/>
              <a:gd name="T58" fmla="*/ 2147483646 w 132"/>
              <a:gd name="T59" fmla="*/ 2147483646 h 67"/>
              <a:gd name="T60" fmla="*/ 2147483646 w 132"/>
              <a:gd name="T61" fmla="*/ 2147483646 h 67"/>
              <a:gd name="T62" fmla="*/ 2147483646 w 132"/>
              <a:gd name="T63" fmla="*/ 2147483646 h 67"/>
              <a:gd name="T64" fmla="*/ 2147483646 w 132"/>
              <a:gd name="T65" fmla="*/ 2147483646 h 67"/>
              <a:gd name="T66" fmla="*/ 2147483646 w 132"/>
              <a:gd name="T67" fmla="*/ 2147483646 h 67"/>
              <a:gd name="T68" fmla="*/ 2147483646 w 132"/>
              <a:gd name="T69" fmla="*/ 0 h 67"/>
              <a:gd name="T70" fmla="*/ 2147483646 w 132"/>
              <a:gd name="T71" fmla="*/ 2147483646 h 67"/>
              <a:gd name="T72" fmla="*/ 2147483646 w 132"/>
              <a:gd name="T73" fmla="*/ 2147483646 h 67"/>
              <a:gd name="T74" fmla="*/ 2147483646 w 132"/>
              <a:gd name="T75" fmla="*/ 2147483646 h 67"/>
              <a:gd name="T76" fmla="*/ 2147483646 w 132"/>
              <a:gd name="T77" fmla="*/ 2147483646 h 67"/>
              <a:gd name="T78" fmla="*/ 2147483646 w 132"/>
              <a:gd name="T79" fmla="*/ 2147483646 h 67"/>
              <a:gd name="T80" fmla="*/ 2147483646 w 132"/>
              <a:gd name="T81" fmla="*/ 2147483646 h 67"/>
              <a:gd name="T82" fmla="*/ 2147483646 w 132"/>
              <a:gd name="T83" fmla="*/ 2147483646 h 67"/>
              <a:gd name="T84" fmla="*/ 2147483646 w 132"/>
              <a:gd name="T85" fmla="*/ 2147483646 h 67"/>
              <a:gd name="T86" fmla="*/ 2147483646 w 132"/>
              <a:gd name="T87" fmla="*/ 2147483646 h 67"/>
              <a:gd name="T88" fmla="*/ 2147483646 w 132"/>
              <a:gd name="T89" fmla="*/ 2147483646 h 67"/>
              <a:gd name="T90" fmla="*/ 2147483646 w 132"/>
              <a:gd name="T91" fmla="*/ 2147483646 h 67"/>
              <a:gd name="T92" fmla="*/ 2147483646 w 132"/>
              <a:gd name="T93" fmla="*/ 2147483646 h 67"/>
              <a:gd name="T94" fmla="*/ 2147483646 w 132"/>
              <a:gd name="T95" fmla="*/ 2147483646 h 67"/>
              <a:gd name="T96" fmla="*/ 2147483646 w 132"/>
              <a:gd name="T97" fmla="*/ 2147483646 h 67"/>
              <a:gd name="T98" fmla="*/ 2147483646 w 132"/>
              <a:gd name="T99" fmla="*/ 2147483646 h 67"/>
              <a:gd name="T100" fmla="*/ 2147483646 w 132"/>
              <a:gd name="T101" fmla="*/ 0 h 6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2" h="67">
                <a:moveTo>
                  <a:pt x="114" y="26"/>
                </a:moveTo>
                <a:cubicBezTo>
                  <a:pt x="111" y="26"/>
                  <a:pt x="108" y="29"/>
                  <a:pt x="108" y="32"/>
                </a:cubicBezTo>
                <a:cubicBezTo>
                  <a:pt x="108" y="34"/>
                  <a:pt x="109" y="36"/>
                  <a:pt x="110" y="37"/>
                </a:cubicBezTo>
                <a:cubicBezTo>
                  <a:pt x="104" y="40"/>
                  <a:pt x="96" y="53"/>
                  <a:pt x="99" y="55"/>
                </a:cubicBezTo>
                <a:cubicBezTo>
                  <a:pt x="99" y="55"/>
                  <a:pt x="100" y="55"/>
                  <a:pt x="100" y="55"/>
                </a:cubicBezTo>
                <a:cubicBezTo>
                  <a:pt x="102" y="55"/>
                  <a:pt x="105" y="52"/>
                  <a:pt x="107" y="49"/>
                </a:cubicBezTo>
                <a:cubicBezTo>
                  <a:pt x="106" y="55"/>
                  <a:pt x="105" y="62"/>
                  <a:pt x="104" y="67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10" y="64"/>
                  <a:pt x="112" y="60"/>
                  <a:pt x="114" y="60"/>
                </a:cubicBezTo>
                <a:cubicBezTo>
                  <a:pt x="116" y="60"/>
                  <a:pt x="119" y="64"/>
                  <a:pt x="119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4" y="62"/>
                  <a:pt x="123" y="55"/>
                  <a:pt x="121" y="49"/>
                </a:cubicBezTo>
                <a:cubicBezTo>
                  <a:pt x="123" y="52"/>
                  <a:pt x="126" y="55"/>
                  <a:pt x="128" y="55"/>
                </a:cubicBezTo>
                <a:cubicBezTo>
                  <a:pt x="129" y="55"/>
                  <a:pt x="129" y="55"/>
                  <a:pt x="130" y="55"/>
                </a:cubicBezTo>
                <a:cubicBezTo>
                  <a:pt x="132" y="53"/>
                  <a:pt x="125" y="40"/>
                  <a:pt x="118" y="37"/>
                </a:cubicBezTo>
                <a:cubicBezTo>
                  <a:pt x="120" y="36"/>
                  <a:pt x="121" y="34"/>
                  <a:pt x="121" y="32"/>
                </a:cubicBezTo>
                <a:cubicBezTo>
                  <a:pt x="121" y="29"/>
                  <a:pt x="118" y="26"/>
                  <a:pt x="114" y="26"/>
                </a:cubicBezTo>
                <a:moveTo>
                  <a:pt x="18" y="26"/>
                </a:moveTo>
                <a:cubicBezTo>
                  <a:pt x="14" y="26"/>
                  <a:pt x="11" y="29"/>
                  <a:pt x="11" y="32"/>
                </a:cubicBezTo>
                <a:cubicBezTo>
                  <a:pt x="11" y="34"/>
                  <a:pt x="12" y="36"/>
                  <a:pt x="13" y="37"/>
                </a:cubicBezTo>
                <a:cubicBezTo>
                  <a:pt x="7" y="40"/>
                  <a:pt x="0" y="53"/>
                  <a:pt x="2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6" y="55"/>
                  <a:pt x="8" y="52"/>
                  <a:pt x="11" y="49"/>
                </a:cubicBezTo>
                <a:cubicBezTo>
                  <a:pt x="9" y="55"/>
                  <a:pt x="8" y="62"/>
                  <a:pt x="7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4"/>
                  <a:pt x="15" y="60"/>
                  <a:pt x="18" y="60"/>
                </a:cubicBezTo>
                <a:cubicBezTo>
                  <a:pt x="20" y="60"/>
                  <a:pt x="22" y="64"/>
                  <a:pt x="22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7" y="62"/>
                  <a:pt x="26" y="55"/>
                  <a:pt x="24" y="49"/>
                </a:cubicBezTo>
                <a:cubicBezTo>
                  <a:pt x="27" y="52"/>
                  <a:pt x="29" y="55"/>
                  <a:pt x="32" y="55"/>
                </a:cubicBezTo>
                <a:cubicBezTo>
                  <a:pt x="32" y="55"/>
                  <a:pt x="33" y="55"/>
                  <a:pt x="33" y="55"/>
                </a:cubicBezTo>
                <a:cubicBezTo>
                  <a:pt x="35" y="53"/>
                  <a:pt x="28" y="40"/>
                  <a:pt x="22" y="37"/>
                </a:cubicBezTo>
                <a:cubicBezTo>
                  <a:pt x="23" y="36"/>
                  <a:pt x="24" y="34"/>
                  <a:pt x="24" y="32"/>
                </a:cubicBezTo>
                <a:cubicBezTo>
                  <a:pt x="24" y="29"/>
                  <a:pt x="21" y="26"/>
                  <a:pt x="18" y="26"/>
                </a:cubicBezTo>
                <a:moveTo>
                  <a:pt x="67" y="0"/>
                </a:moveTo>
                <a:cubicBezTo>
                  <a:pt x="61" y="0"/>
                  <a:pt x="57" y="5"/>
                  <a:pt x="57" y="10"/>
                </a:cubicBezTo>
                <a:cubicBezTo>
                  <a:pt x="57" y="14"/>
                  <a:pt x="58" y="17"/>
                  <a:pt x="60" y="18"/>
                </a:cubicBezTo>
                <a:cubicBezTo>
                  <a:pt x="50" y="22"/>
                  <a:pt x="38" y="43"/>
                  <a:pt x="42" y="47"/>
                </a:cubicBezTo>
                <a:cubicBezTo>
                  <a:pt x="43" y="48"/>
                  <a:pt x="43" y="48"/>
                  <a:pt x="44" y="48"/>
                </a:cubicBezTo>
                <a:cubicBezTo>
                  <a:pt x="48" y="48"/>
                  <a:pt x="52" y="43"/>
                  <a:pt x="56" y="38"/>
                </a:cubicBezTo>
                <a:cubicBezTo>
                  <a:pt x="53" y="47"/>
                  <a:pt x="51" y="58"/>
                  <a:pt x="5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2"/>
                  <a:pt x="63" y="55"/>
                  <a:pt x="67" y="55"/>
                </a:cubicBezTo>
                <a:cubicBezTo>
                  <a:pt x="71" y="55"/>
                  <a:pt x="74" y="62"/>
                  <a:pt x="74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3" y="58"/>
                  <a:pt x="81" y="47"/>
                  <a:pt x="78" y="38"/>
                </a:cubicBezTo>
                <a:cubicBezTo>
                  <a:pt x="82" y="43"/>
                  <a:pt x="87" y="48"/>
                  <a:pt x="90" y="48"/>
                </a:cubicBezTo>
                <a:cubicBezTo>
                  <a:pt x="91" y="48"/>
                  <a:pt x="91" y="48"/>
                  <a:pt x="92" y="47"/>
                </a:cubicBezTo>
                <a:cubicBezTo>
                  <a:pt x="96" y="43"/>
                  <a:pt x="84" y="22"/>
                  <a:pt x="74" y="18"/>
                </a:cubicBezTo>
                <a:cubicBezTo>
                  <a:pt x="76" y="17"/>
                  <a:pt x="77" y="14"/>
                  <a:pt x="77" y="10"/>
                </a:cubicBezTo>
                <a:cubicBezTo>
                  <a:pt x="77" y="5"/>
                  <a:pt x="73" y="0"/>
                  <a:pt x="67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8" rIns="51435" bIns="25718"/>
          <a:lstStyle/>
          <a:p>
            <a:pPr>
              <a:defRPr/>
            </a:pPr>
            <a:endParaRPr lang="zh-CN" altLang="en-US" sz="1350" kern="0">
              <a:solidFill>
                <a:prstClr val="black"/>
              </a:solidFill>
            </a:endParaRPr>
          </a:p>
        </p:txBody>
      </p:sp>
      <p:sp>
        <p:nvSpPr>
          <p:cNvPr id="22" name="MH_Other_15"/>
          <p:cNvSpPr>
            <a:spLocks noChangeAspect="1" noEditPoints="1"/>
          </p:cNvSpPr>
          <p:nvPr>
            <p:custDataLst>
              <p:tags r:id="rId15"/>
            </p:custDataLst>
          </p:nvPr>
        </p:nvSpPr>
        <p:spPr bwMode="auto">
          <a:xfrm>
            <a:off x="4770107" y="2461941"/>
            <a:ext cx="423829" cy="406418"/>
          </a:xfrm>
          <a:custGeom>
            <a:avLst/>
            <a:gdLst>
              <a:gd name="T0" fmla="*/ 2147483646 w 106"/>
              <a:gd name="T1" fmla="*/ 2147483646 h 95"/>
              <a:gd name="T2" fmla="*/ 2147483646 w 106"/>
              <a:gd name="T3" fmla="*/ 2147483646 h 95"/>
              <a:gd name="T4" fmla="*/ 2147483646 w 106"/>
              <a:gd name="T5" fmla="*/ 2147483646 h 95"/>
              <a:gd name="T6" fmla="*/ 2147483646 w 106"/>
              <a:gd name="T7" fmla="*/ 2147483646 h 95"/>
              <a:gd name="T8" fmla="*/ 0 w 106"/>
              <a:gd name="T9" fmla="*/ 2147483646 h 95"/>
              <a:gd name="T10" fmla="*/ 2147483646 w 106"/>
              <a:gd name="T11" fmla="*/ 2147483646 h 95"/>
              <a:gd name="T12" fmla="*/ 2147483646 w 106"/>
              <a:gd name="T13" fmla="*/ 2147483646 h 95"/>
              <a:gd name="T14" fmla="*/ 2147483646 w 106"/>
              <a:gd name="T15" fmla="*/ 2147483646 h 95"/>
              <a:gd name="T16" fmla="*/ 2147483646 w 106"/>
              <a:gd name="T17" fmla="*/ 2147483646 h 95"/>
              <a:gd name="T18" fmla="*/ 2147483646 w 106"/>
              <a:gd name="T19" fmla="*/ 2147483646 h 95"/>
              <a:gd name="T20" fmla="*/ 2147483646 w 106"/>
              <a:gd name="T21" fmla="*/ 2147483646 h 95"/>
              <a:gd name="T22" fmla="*/ 2147483646 w 106"/>
              <a:gd name="T23" fmla="*/ 2147483646 h 95"/>
              <a:gd name="T24" fmla="*/ 2147483646 w 106"/>
              <a:gd name="T25" fmla="*/ 0 h 95"/>
              <a:gd name="T26" fmla="*/ 2147483646 w 106"/>
              <a:gd name="T27" fmla="*/ 2147483646 h 95"/>
              <a:gd name="T28" fmla="*/ 2147483646 w 106"/>
              <a:gd name="T29" fmla="*/ 2147483646 h 95"/>
              <a:gd name="T30" fmla="*/ 2147483646 w 106"/>
              <a:gd name="T31" fmla="*/ 2147483646 h 95"/>
              <a:gd name="T32" fmla="*/ 2147483646 w 106"/>
              <a:gd name="T33" fmla="*/ 2147483646 h 95"/>
              <a:gd name="T34" fmla="*/ 2147483646 w 106"/>
              <a:gd name="T35" fmla="*/ 2147483646 h 95"/>
              <a:gd name="T36" fmla="*/ 2147483646 w 106"/>
              <a:gd name="T37" fmla="*/ 2147483646 h 95"/>
              <a:gd name="T38" fmla="*/ 2147483646 w 106"/>
              <a:gd name="T39" fmla="*/ 0 h 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8" rIns="51435" bIns="25718"/>
          <a:lstStyle/>
          <a:p>
            <a:pPr>
              <a:defRPr/>
            </a:pPr>
            <a:endParaRPr lang="zh-CN" altLang="en-US" sz="1350" kern="0">
              <a:solidFill>
                <a:prstClr val="black"/>
              </a:solidFill>
            </a:endParaRPr>
          </a:p>
        </p:txBody>
      </p:sp>
      <p:sp>
        <p:nvSpPr>
          <p:cNvPr id="23" name="MH_Other_16"/>
          <p:cNvSpPr>
            <a:spLocks noChangeAspect="1" noEditPoints="1"/>
          </p:cNvSpPr>
          <p:nvPr>
            <p:custDataLst>
              <p:tags r:id="rId16"/>
            </p:custDataLst>
          </p:nvPr>
        </p:nvSpPr>
        <p:spPr bwMode="auto">
          <a:xfrm>
            <a:off x="6245562" y="2461941"/>
            <a:ext cx="335091" cy="406418"/>
          </a:xfrm>
          <a:custGeom>
            <a:avLst/>
            <a:gdLst>
              <a:gd name="T0" fmla="*/ 2147483646 w 83"/>
              <a:gd name="T1" fmla="*/ 2147483646 h 95"/>
              <a:gd name="T2" fmla="*/ 2147483646 w 83"/>
              <a:gd name="T3" fmla="*/ 2147483646 h 95"/>
              <a:gd name="T4" fmla="*/ 2147483646 w 83"/>
              <a:gd name="T5" fmla="*/ 2147483646 h 95"/>
              <a:gd name="T6" fmla="*/ 2147483646 w 83"/>
              <a:gd name="T7" fmla="*/ 2147483646 h 95"/>
              <a:gd name="T8" fmla="*/ 2147483646 w 83"/>
              <a:gd name="T9" fmla="*/ 2147483646 h 95"/>
              <a:gd name="T10" fmla="*/ 2147483646 w 83"/>
              <a:gd name="T11" fmla="*/ 2147483646 h 95"/>
              <a:gd name="T12" fmla="*/ 2147483646 w 83"/>
              <a:gd name="T13" fmla="*/ 2147483646 h 95"/>
              <a:gd name="T14" fmla="*/ 2147483646 w 83"/>
              <a:gd name="T15" fmla="*/ 2147483646 h 95"/>
              <a:gd name="T16" fmla="*/ 2147483646 w 83"/>
              <a:gd name="T17" fmla="*/ 2147483646 h 95"/>
              <a:gd name="T18" fmla="*/ 2147483646 w 83"/>
              <a:gd name="T19" fmla="*/ 2147483646 h 95"/>
              <a:gd name="T20" fmla="*/ 2147483646 w 83"/>
              <a:gd name="T21" fmla="*/ 2147483646 h 95"/>
              <a:gd name="T22" fmla="*/ 2147483646 w 83"/>
              <a:gd name="T23" fmla="*/ 2147483646 h 95"/>
              <a:gd name="T24" fmla="*/ 2147483646 w 83"/>
              <a:gd name="T25" fmla="*/ 2147483646 h 95"/>
              <a:gd name="T26" fmla="*/ 2147483646 w 83"/>
              <a:gd name="T27" fmla="*/ 2147483646 h 95"/>
              <a:gd name="T28" fmla="*/ 2147483646 w 83"/>
              <a:gd name="T29" fmla="*/ 2147483646 h 95"/>
              <a:gd name="T30" fmla="*/ 2147483646 w 83"/>
              <a:gd name="T31" fmla="*/ 2147483646 h 95"/>
              <a:gd name="T32" fmla="*/ 2147483646 w 83"/>
              <a:gd name="T33" fmla="*/ 2147483646 h 95"/>
              <a:gd name="T34" fmla="*/ 2147483646 w 83"/>
              <a:gd name="T35" fmla="*/ 2147483646 h 95"/>
              <a:gd name="T36" fmla="*/ 2147483646 w 83"/>
              <a:gd name="T37" fmla="*/ 2147483646 h 95"/>
              <a:gd name="T38" fmla="*/ 2147483646 w 83"/>
              <a:gd name="T39" fmla="*/ 2147483646 h 95"/>
              <a:gd name="T40" fmla="*/ 2147483646 w 83"/>
              <a:gd name="T41" fmla="*/ 2147483646 h 95"/>
              <a:gd name="T42" fmla="*/ 2147483646 w 83"/>
              <a:gd name="T43" fmla="*/ 2147483646 h 95"/>
              <a:gd name="T44" fmla="*/ 2147483646 w 83"/>
              <a:gd name="T45" fmla="*/ 2147483646 h 95"/>
              <a:gd name="T46" fmla="*/ 2147483646 w 83"/>
              <a:gd name="T47" fmla="*/ 2147483646 h 95"/>
              <a:gd name="T48" fmla="*/ 2147483646 w 83"/>
              <a:gd name="T49" fmla="*/ 2147483646 h 95"/>
              <a:gd name="T50" fmla="*/ 2147483646 w 83"/>
              <a:gd name="T51" fmla="*/ 2147483646 h 95"/>
              <a:gd name="T52" fmla="*/ 2147483646 w 83"/>
              <a:gd name="T53" fmla="*/ 2147483646 h 95"/>
              <a:gd name="T54" fmla="*/ 2147483646 w 83"/>
              <a:gd name="T55" fmla="*/ 2147483646 h 95"/>
              <a:gd name="T56" fmla="*/ 2147483646 w 83"/>
              <a:gd name="T57" fmla="*/ 2147483646 h 95"/>
              <a:gd name="T58" fmla="*/ 2147483646 w 83"/>
              <a:gd name="T59" fmla="*/ 2147483646 h 95"/>
              <a:gd name="T60" fmla="*/ 2147483646 w 83"/>
              <a:gd name="T61" fmla="*/ 2147483646 h 95"/>
              <a:gd name="T62" fmla="*/ 2147483646 w 83"/>
              <a:gd name="T63" fmla="*/ 2147483646 h 95"/>
              <a:gd name="T64" fmla="*/ 2147483646 w 83"/>
              <a:gd name="T65" fmla="*/ 2147483646 h 95"/>
              <a:gd name="T66" fmla="*/ 2147483646 w 83"/>
              <a:gd name="T67" fmla="*/ 2147483646 h 95"/>
              <a:gd name="T68" fmla="*/ 2147483646 w 83"/>
              <a:gd name="T69" fmla="*/ 2147483646 h 95"/>
              <a:gd name="T70" fmla="*/ 2147483646 w 83"/>
              <a:gd name="T71" fmla="*/ 2147483646 h 95"/>
              <a:gd name="T72" fmla="*/ 2147483646 w 83"/>
              <a:gd name="T73" fmla="*/ 2147483646 h 95"/>
              <a:gd name="T74" fmla="*/ 2147483646 w 83"/>
              <a:gd name="T75" fmla="*/ 2147483646 h 95"/>
              <a:gd name="T76" fmla="*/ 2147483646 w 83"/>
              <a:gd name="T77" fmla="*/ 2147483646 h 95"/>
              <a:gd name="T78" fmla="*/ 2147483646 w 83"/>
              <a:gd name="T79" fmla="*/ 2147483646 h 95"/>
              <a:gd name="T80" fmla="*/ 2147483646 w 83"/>
              <a:gd name="T81" fmla="*/ 2147483646 h 95"/>
              <a:gd name="T82" fmla="*/ 2147483646 w 83"/>
              <a:gd name="T83" fmla="*/ 2147483646 h 95"/>
              <a:gd name="T84" fmla="*/ 2147483646 w 83"/>
              <a:gd name="T85" fmla="*/ 2147483646 h 95"/>
              <a:gd name="T86" fmla="*/ 2147483646 w 83"/>
              <a:gd name="T87" fmla="*/ 2147483646 h 95"/>
              <a:gd name="T88" fmla="*/ 2147483646 w 83"/>
              <a:gd name="T89" fmla="*/ 2147483646 h 95"/>
              <a:gd name="T90" fmla="*/ 2147483646 w 83"/>
              <a:gd name="T91" fmla="*/ 2147483646 h 95"/>
              <a:gd name="T92" fmla="*/ 2147483646 w 83"/>
              <a:gd name="T93" fmla="*/ 0 h 95"/>
              <a:gd name="T94" fmla="*/ 2147483646 w 83"/>
              <a:gd name="T95" fmla="*/ 0 h 95"/>
              <a:gd name="T96" fmla="*/ 2147483646 w 83"/>
              <a:gd name="T97" fmla="*/ 2147483646 h 95"/>
              <a:gd name="T98" fmla="*/ 2147483646 w 83"/>
              <a:gd name="T99" fmla="*/ 2147483646 h 95"/>
              <a:gd name="T100" fmla="*/ 2147483646 w 83"/>
              <a:gd name="T101" fmla="*/ 2147483646 h 95"/>
              <a:gd name="T102" fmla="*/ 0 w 83"/>
              <a:gd name="T103" fmla="*/ 2147483646 h 95"/>
              <a:gd name="T104" fmla="*/ 2147483646 w 83"/>
              <a:gd name="T105" fmla="*/ 2147483646 h 95"/>
              <a:gd name="T106" fmla="*/ 2147483646 w 83"/>
              <a:gd name="T107" fmla="*/ 2147483646 h 95"/>
              <a:gd name="T108" fmla="*/ 2147483646 w 83"/>
              <a:gd name="T109" fmla="*/ 2147483646 h 95"/>
              <a:gd name="T110" fmla="*/ 2147483646 w 83"/>
              <a:gd name="T111" fmla="*/ 2147483646 h 95"/>
              <a:gd name="T112" fmla="*/ 2147483646 w 83"/>
              <a:gd name="T113" fmla="*/ 2147483646 h 95"/>
              <a:gd name="T114" fmla="*/ 2147483646 w 83"/>
              <a:gd name="T115" fmla="*/ 0 h 9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3" h="95">
                <a:moveTo>
                  <a:pt x="43" y="27"/>
                </a:moveTo>
                <a:cubicBezTo>
                  <a:pt x="41" y="27"/>
                  <a:pt x="41" y="27"/>
                  <a:pt x="41" y="27"/>
                </a:cubicBezTo>
                <a:cubicBezTo>
                  <a:pt x="41" y="53"/>
                  <a:pt x="41" y="53"/>
                  <a:pt x="41" y="53"/>
                </a:cubicBezTo>
                <a:cubicBezTo>
                  <a:pt x="39" y="55"/>
                  <a:pt x="39" y="55"/>
                  <a:pt x="39" y="55"/>
                </a:cubicBezTo>
                <a:cubicBezTo>
                  <a:pt x="40" y="56"/>
                  <a:pt x="40" y="56"/>
                  <a:pt x="40" y="56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57" y="39"/>
                  <a:pt x="57" y="39"/>
                  <a:pt x="57" y="39"/>
                </a:cubicBezTo>
                <a:cubicBezTo>
                  <a:pt x="56" y="38"/>
                  <a:pt x="56" y="38"/>
                  <a:pt x="56" y="38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27"/>
                  <a:pt x="43" y="27"/>
                  <a:pt x="43" y="27"/>
                </a:cubicBezTo>
                <a:moveTo>
                  <a:pt x="41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3" y="17"/>
                  <a:pt x="43" y="17"/>
                  <a:pt x="43" y="17"/>
                </a:cubicBezTo>
                <a:cubicBezTo>
                  <a:pt x="52" y="18"/>
                  <a:pt x="60" y="21"/>
                  <a:pt x="66" y="27"/>
                </a:cubicBezTo>
                <a:cubicBezTo>
                  <a:pt x="61" y="32"/>
                  <a:pt x="61" y="32"/>
                  <a:pt x="61" y="32"/>
                </a:cubicBezTo>
                <a:cubicBezTo>
                  <a:pt x="63" y="34"/>
                  <a:pt x="63" y="34"/>
                  <a:pt x="63" y="34"/>
                </a:cubicBezTo>
                <a:cubicBezTo>
                  <a:pt x="68" y="29"/>
                  <a:pt x="68" y="29"/>
                  <a:pt x="68" y="29"/>
                </a:cubicBezTo>
                <a:cubicBezTo>
                  <a:pt x="74" y="35"/>
                  <a:pt x="77" y="43"/>
                  <a:pt x="78" y="52"/>
                </a:cubicBez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70" y="54"/>
                  <a:pt x="7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3"/>
                  <a:pt x="74" y="72"/>
                  <a:pt x="68" y="78"/>
                </a:cubicBezTo>
                <a:cubicBezTo>
                  <a:pt x="63" y="72"/>
                  <a:pt x="63" y="72"/>
                  <a:pt x="63" y="72"/>
                </a:cubicBezTo>
                <a:cubicBezTo>
                  <a:pt x="61" y="74"/>
                  <a:pt x="61" y="74"/>
                  <a:pt x="61" y="74"/>
                </a:cubicBezTo>
                <a:cubicBezTo>
                  <a:pt x="66" y="79"/>
                  <a:pt x="66" y="79"/>
                  <a:pt x="66" y="79"/>
                </a:cubicBezTo>
                <a:cubicBezTo>
                  <a:pt x="60" y="85"/>
                  <a:pt x="52" y="89"/>
                  <a:pt x="43" y="89"/>
                </a:cubicBezTo>
                <a:cubicBezTo>
                  <a:pt x="43" y="82"/>
                  <a:pt x="43" y="82"/>
                  <a:pt x="43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32" y="89"/>
                  <a:pt x="23" y="85"/>
                  <a:pt x="17" y="79"/>
                </a:cubicBezTo>
                <a:cubicBezTo>
                  <a:pt x="22" y="74"/>
                  <a:pt x="22" y="74"/>
                  <a:pt x="22" y="74"/>
                </a:cubicBezTo>
                <a:cubicBezTo>
                  <a:pt x="21" y="72"/>
                  <a:pt x="21" y="72"/>
                  <a:pt x="21" y="72"/>
                </a:cubicBezTo>
                <a:cubicBezTo>
                  <a:pt x="16" y="78"/>
                  <a:pt x="16" y="78"/>
                  <a:pt x="16" y="78"/>
                </a:cubicBezTo>
                <a:cubicBezTo>
                  <a:pt x="10" y="72"/>
                  <a:pt x="6" y="63"/>
                  <a:pt x="6" y="54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2"/>
                  <a:pt x="13" y="52"/>
                  <a:pt x="13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43"/>
                  <a:pt x="10" y="35"/>
                  <a:pt x="16" y="29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2"/>
                  <a:pt x="22" y="32"/>
                  <a:pt x="22" y="32"/>
                </a:cubicBezTo>
                <a:cubicBezTo>
                  <a:pt x="17" y="27"/>
                  <a:pt x="17" y="27"/>
                  <a:pt x="17" y="27"/>
                </a:cubicBezTo>
                <a:cubicBezTo>
                  <a:pt x="23" y="21"/>
                  <a:pt x="32" y="18"/>
                  <a:pt x="41" y="17"/>
                </a:cubicBezTo>
                <a:cubicBezTo>
                  <a:pt x="41" y="25"/>
                  <a:pt x="41" y="25"/>
                  <a:pt x="41" y="25"/>
                </a:cubicBezTo>
                <a:moveTo>
                  <a:pt x="52" y="0"/>
                </a:moveTo>
                <a:cubicBezTo>
                  <a:pt x="32" y="0"/>
                  <a:pt x="32" y="0"/>
                  <a:pt x="32" y="0"/>
                </a:cubicBezTo>
                <a:cubicBezTo>
                  <a:pt x="32" y="8"/>
                  <a:pt x="32" y="8"/>
                  <a:pt x="32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12"/>
                  <a:pt x="39" y="12"/>
                  <a:pt x="39" y="12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6"/>
                  <a:pt x="19" y="95"/>
                  <a:pt x="42" y="95"/>
                </a:cubicBezTo>
                <a:cubicBezTo>
                  <a:pt x="65" y="95"/>
                  <a:pt x="83" y="76"/>
                  <a:pt x="83" y="53"/>
                </a:cubicBezTo>
                <a:cubicBezTo>
                  <a:pt x="83" y="31"/>
                  <a:pt x="66" y="13"/>
                  <a:pt x="44" y="12"/>
                </a:cubicBezTo>
                <a:cubicBezTo>
                  <a:pt x="44" y="8"/>
                  <a:pt x="44" y="8"/>
                  <a:pt x="4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0"/>
                  <a:pt x="52" y="0"/>
                  <a:pt x="52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8" rIns="51435" bIns="25718"/>
          <a:lstStyle/>
          <a:p>
            <a:pPr>
              <a:defRPr/>
            </a:pPr>
            <a:endParaRPr lang="zh-CN" altLang="en-US" sz="1350" kern="0">
              <a:solidFill>
                <a:prstClr val="black"/>
              </a:solidFill>
            </a:endParaRPr>
          </a:p>
        </p:txBody>
      </p:sp>
      <p:sp>
        <p:nvSpPr>
          <p:cNvPr id="29" name="MH_SubTitle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831117" y="3706509"/>
            <a:ext cx="1675449" cy="67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聚焦目标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MH_Other_1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376824" y="3685413"/>
            <a:ext cx="480781" cy="4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250">
                <a:solidFill>
                  <a:schemeClr val="accent1"/>
                </a:solidFill>
                <a:latin typeface="+mn-lt"/>
                <a:ea typeface="+mn-ea"/>
              </a:rPr>
              <a:t>01</a:t>
            </a:r>
            <a:endParaRPr lang="zh-CN" altLang="en-US" sz="225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31" name="MH_SubTitle_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2426" y="3706509"/>
            <a:ext cx="1675451" cy="67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我可以为我们的目标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做的是什么？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MH_Other_1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281378" y="3685414"/>
            <a:ext cx="480781" cy="49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250" dirty="0">
                <a:solidFill>
                  <a:schemeClr val="accent3"/>
                </a:solidFill>
                <a:latin typeface="+mn-lt"/>
                <a:ea typeface="+mn-ea"/>
              </a:rPr>
              <a:t>03</a:t>
            </a:r>
            <a:endParaRPr lang="zh-CN" altLang="en-US" sz="2250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33" name="MH_SubTitle_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281406" y="1152686"/>
            <a:ext cx="1675451" cy="67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真诚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MH_Other_19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843007" y="1131590"/>
            <a:ext cx="480781" cy="4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250">
                <a:solidFill>
                  <a:schemeClr val="accent2"/>
                </a:solidFill>
                <a:latin typeface="+mn-lt"/>
                <a:ea typeface="+mn-ea"/>
              </a:rPr>
              <a:t>02</a:t>
            </a:r>
            <a:endParaRPr lang="zh-CN" altLang="en-US" sz="225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5" name="MH_SubTitle_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52849" y="1152687"/>
            <a:ext cx="1675451" cy="64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欣赏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MH_Other_2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01206" y="1131590"/>
            <a:ext cx="480781" cy="4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250">
                <a:solidFill>
                  <a:schemeClr val="accent4"/>
                </a:solidFill>
                <a:latin typeface="+mn-lt"/>
                <a:ea typeface="+mn-ea"/>
              </a:rPr>
              <a:t>04</a:t>
            </a:r>
            <a:endParaRPr lang="zh-CN" altLang="en-US" sz="2250">
              <a:solidFill>
                <a:schemeClr val="accent4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9496"/>
            <a:ext cx="6858000" cy="4505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2526895"/>
            <a:ext cx="6858000" cy="63709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51431" tIns="25717" rIns="51431" bIns="25717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一起分享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我们的收获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12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>
            <p:custDataLst>
              <p:tags r:id="rId1"/>
            </p:custDataLst>
          </p:nvPr>
        </p:nvSpPr>
        <p:spPr>
          <a:xfrm>
            <a:off x="1549457" y="856638"/>
            <a:ext cx="5926412" cy="449245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defTabSz="685165">
              <a:defRPr/>
            </a:pPr>
            <a:r>
              <a:rPr lang="zh-CN" altLang="en-US" sz="3000" dirty="0">
                <a:solidFill>
                  <a:schemeClr val="bg1"/>
                </a:solidFill>
              </a:rPr>
              <a:t>目录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413836" y="959063"/>
            <a:ext cx="74661" cy="27961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6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4352615" y="1760901"/>
            <a:ext cx="320107" cy="2400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en-US" altLang="zh-CN" sz="3600" kern="0" dirty="0">
                <a:latin typeface="Calibri" panose="020F0502020204030204"/>
                <a:ea typeface="宋体" panose="02010600030101010101" pitchFamily="2" charset="-122"/>
              </a:rPr>
              <a:t>1</a:t>
            </a:r>
            <a:endParaRPr lang="zh-CN" altLang="en-US" sz="36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352614" y="3255524"/>
            <a:ext cx="371206" cy="354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en-US" altLang="zh-CN" sz="2800" kern="0" dirty="0">
                <a:latin typeface="Calibri" panose="020F0502020204030204"/>
                <a:ea typeface="宋体" panose="02010600030101010101" pitchFamily="2" charset="-122"/>
              </a:rPr>
              <a:t>4</a:t>
            </a:r>
            <a:endParaRPr lang="zh-CN" altLang="en-US" sz="28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4352614" y="2148012"/>
            <a:ext cx="413498" cy="43779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en-US" altLang="zh-CN" sz="3600" kern="0" dirty="0">
                <a:latin typeface="Calibri" panose="020F0502020204030204"/>
                <a:ea typeface="宋体" panose="02010600030101010101" pitchFamily="2" charset="-122"/>
              </a:rPr>
              <a:t>2</a:t>
            </a:r>
            <a:endParaRPr lang="zh-CN" altLang="en-US" sz="36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4352615" y="2757316"/>
            <a:ext cx="320107" cy="24008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en-US" altLang="zh-CN" sz="2800" kern="0" dirty="0">
                <a:latin typeface="Calibri" panose="020F0502020204030204"/>
                <a:ea typeface="宋体" panose="02010600030101010101" pitchFamily="2" charset="-122"/>
              </a:rPr>
              <a:t>3</a:t>
            </a:r>
            <a:endParaRPr lang="zh-CN" altLang="en-US" sz="28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2302522" y="3054169"/>
            <a:ext cx="153168" cy="10919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 rot="21021193">
            <a:off x="3369944" y="2960333"/>
            <a:ext cx="110847" cy="8313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 rot="900000">
            <a:off x="3572938" y="3005309"/>
            <a:ext cx="86170" cy="7046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 rot="1632393">
            <a:off x="1401046" y="3034261"/>
            <a:ext cx="86519" cy="6488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 rot="19632393">
            <a:off x="3108858" y="2976788"/>
            <a:ext cx="86618" cy="6496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1253459" y="2912902"/>
            <a:ext cx="47814" cy="35861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9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 rot="20673998">
            <a:off x="4046290" y="3024103"/>
            <a:ext cx="131895" cy="12598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60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>
            <p:custDataLst>
              <p:tags r:id="rId14"/>
            </p:custDataLst>
          </p:nvPr>
        </p:nvSpPr>
        <p:spPr>
          <a:xfrm>
            <a:off x="3336299" y="3094517"/>
            <a:ext cx="47814" cy="35861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>
          <a:xfrm rot="762483">
            <a:off x="1760139" y="3027052"/>
            <a:ext cx="105749" cy="7931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 rot="18900000">
            <a:off x="3838616" y="2933402"/>
            <a:ext cx="49606" cy="4056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600" kern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 rot="900000">
            <a:off x="2328454" y="3005038"/>
            <a:ext cx="68444" cy="559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>
            <p:custDataLst>
              <p:tags r:id="rId18"/>
            </p:custDataLst>
          </p:nvPr>
        </p:nvSpPr>
        <p:spPr>
          <a:xfrm rot="1800000">
            <a:off x="1725887" y="2921949"/>
            <a:ext cx="47814" cy="3586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endParaRPr lang="zh-CN" altLang="en-US" sz="49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>
          <a:xfrm rot="20171873">
            <a:off x="1371291" y="2240250"/>
            <a:ext cx="557504" cy="4166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高</a:t>
            </a:r>
            <a:endParaRPr lang="zh-CN" altLang="en-US" sz="2400" kern="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>
            <p:custDataLst>
              <p:tags r:id="rId20"/>
            </p:custDataLst>
          </p:nvPr>
        </p:nvSpPr>
        <p:spPr>
          <a:xfrm rot="1103009">
            <a:off x="3579202" y="2219781"/>
            <a:ext cx="573402" cy="430052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latin typeface="Calibri" panose="020F0502020204030204"/>
                <a:ea typeface="宋体" panose="02010600030101010101" pitchFamily="2" charset="-122"/>
              </a:rPr>
              <a:t>通</a:t>
            </a:r>
            <a:endParaRPr lang="zh-CN" altLang="en-US" sz="2400" kern="0" dirty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>
            <p:custDataLst>
              <p:tags r:id="rId21"/>
            </p:custDataLst>
          </p:nvPr>
        </p:nvSpPr>
        <p:spPr>
          <a:xfrm rot="815850">
            <a:off x="1929255" y="2186967"/>
            <a:ext cx="563409" cy="42255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情</a:t>
            </a:r>
            <a:endParaRPr lang="zh-CN" altLang="en-US" sz="2400" kern="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>
          <a:xfrm rot="20015560">
            <a:off x="3034804" y="2236104"/>
            <a:ext cx="536170" cy="402128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沟</a:t>
            </a:r>
            <a:endParaRPr lang="zh-CN" altLang="en-US" sz="2400" kern="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23"/>
            </p:custDataLst>
          </p:nvPr>
        </p:nvSpPr>
        <p:spPr>
          <a:xfrm>
            <a:off x="1526914" y="3004883"/>
            <a:ext cx="168359" cy="14035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椭圆 26"/>
          <p:cNvSpPr/>
          <p:nvPr>
            <p:custDataLst>
              <p:tags r:id="rId24"/>
            </p:custDataLst>
          </p:nvPr>
        </p:nvSpPr>
        <p:spPr>
          <a:xfrm>
            <a:off x="1907399" y="2926198"/>
            <a:ext cx="168359" cy="14035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25"/>
            </p:custDataLst>
          </p:nvPr>
        </p:nvSpPr>
        <p:spPr>
          <a:xfrm>
            <a:off x="2730645" y="2830068"/>
            <a:ext cx="200438" cy="17622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9" name="椭圆 28"/>
          <p:cNvSpPr/>
          <p:nvPr>
            <p:custDataLst>
              <p:tags r:id="rId26"/>
            </p:custDataLst>
          </p:nvPr>
        </p:nvSpPr>
        <p:spPr>
          <a:xfrm>
            <a:off x="3585621" y="3080181"/>
            <a:ext cx="168359" cy="14035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0" name="文本框 32"/>
          <p:cNvSpPr txBox="1"/>
          <p:nvPr>
            <p:custDataLst>
              <p:tags r:id="rId27"/>
            </p:custDataLst>
          </p:nvPr>
        </p:nvSpPr>
        <p:spPr>
          <a:xfrm>
            <a:off x="4867006" y="1785926"/>
            <a:ext cx="2292935" cy="225236"/>
          </a:xfrm>
          <a:prstGeom prst="rect">
            <a:avLst/>
          </a:prstGeom>
          <a:noFill/>
        </p:spPr>
        <p:txBody>
          <a:bodyPr wrap="square" lIns="68571" tIns="34286" rIns="68571" bIns="34286" rtlCol="0" anchor="ctr" anchorCtr="0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高情商卓越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思维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3"/>
          <p:cNvSpPr txBox="1"/>
          <p:nvPr>
            <p:custDataLst>
              <p:tags r:id="rId28"/>
            </p:custDataLst>
          </p:nvPr>
        </p:nvSpPr>
        <p:spPr>
          <a:xfrm>
            <a:off x="4912939" y="2192882"/>
            <a:ext cx="2961896" cy="410726"/>
          </a:xfrm>
          <a:prstGeom prst="rect">
            <a:avLst/>
          </a:prstGeom>
          <a:noFill/>
        </p:spPr>
        <p:txBody>
          <a:bodyPr wrap="square" lIns="68571" tIns="34286" rIns="68571" bIns="34286" rtlCol="0" anchor="ctr" anchorCtr="0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高情商领袖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魅力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5"/>
          <p:cNvSpPr txBox="1"/>
          <p:nvPr>
            <p:custDataLst>
              <p:tags r:id="rId29"/>
            </p:custDataLst>
          </p:nvPr>
        </p:nvSpPr>
        <p:spPr>
          <a:xfrm>
            <a:off x="4904745" y="2678423"/>
            <a:ext cx="2557232" cy="387921"/>
          </a:xfrm>
          <a:prstGeom prst="rect">
            <a:avLst/>
          </a:prstGeom>
          <a:noFill/>
        </p:spPr>
        <p:txBody>
          <a:bodyPr wrap="square" lIns="68571" tIns="34286" rIns="68571" bIns="34286" rtlCol="0" anchor="ctr" anchorCtr="0"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高情商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64"/>
          <p:cNvSpPr txBox="1"/>
          <p:nvPr>
            <p:custDataLst>
              <p:tags r:id="rId30"/>
            </p:custDataLst>
          </p:nvPr>
        </p:nvSpPr>
        <p:spPr>
          <a:xfrm>
            <a:off x="4912939" y="3277447"/>
            <a:ext cx="2658962" cy="332650"/>
          </a:xfrm>
          <a:prstGeom prst="rect">
            <a:avLst/>
          </a:prstGeom>
          <a:noFill/>
        </p:spPr>
        <p:txBody>
          <a:bodyPr wrap="square" lIns="68571" tIns="34286" rIns="68571" bIns="34286" rtlCol="0" anchor="ctr" anchorCtr="0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高情商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31"/>
            </p:custDataLst>
          </p:nvPr>
        </p:nvSpPr>
        <p:spPr>
          <a:xfrm rot="21445374">
            <a:off x="2492983" y="2296171"/>
            <a:ext cx="563409" cy="42255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1" tIns="34286" rIns="68571" bIns="34286" rtlCol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商</a:t>
            </a:r>
            <a:endParaRPr lang="zh-CN" altLang="en-US" sz="2400" kern="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670" y="1679825"/>
            <a:ext cx="8164286" cy="31599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zh-CN" altLang="en-US" sz="4800" b="1" u="sng" dirty="0">
                <a:latin typeface="+mj-ea"/>
                <a:ea typeface="+mj-ea"/>
              </a:rPr>
              <a:t>被自己接受，才能学进去！</a:t>
            </a:r>
            <a:endParaRPr lang="en-US" altLang="zh-CN" sz="4800" b="1" u="sng" dirty="0">
              <a:latin typeface="+mj-ea"/>
              <a:ea typeface="+mj-ea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真正的学习，是</a:t>
            </a: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学习不同意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，你的人生上一个台阶！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777"/>
            <a:ext cx="9144000" cy="531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2"/>
          <p:cNvSpPr>
            <a:spLocks noGrp="1"/>
          </p:cNvSpPr>
          <p:nvPr>
            <p:ph type="title"/>
          </p:nvPr>
        </p:nvSpPr>
        <p:spPr>
          <a:xfrm>
            <a:off x="444267" y="3255855"/>
            <a:ext cx="4127733" cy="816725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400" dirty="0"/>
              <a:t>从内改变</a:t>
            </a:r>
            <a:br>
              <a:rPr lang="en-US" altLang="zh-CN" sz="1400" dirty="0"/>
            </a:br>
            <a:r>
              <a:rPr lang="zh-CN" altLang="en-US" sz="1400"/>
              <a:t>运用情商创造</a:t>
            </a:r>
            <a:r>
              <a:rPr lang="zh-CN" altLang="en-US" sz="1400" dirty="0"/>
              <a:t>更多的可能性！</a:t>
            </a:r>
            <a:br>
              <a:rPr lang="en-US" altLang="zh-CN" sz="1400" dirty="0"/>
            </a:br>
            <a:endParaRPr lang="zh-CN" altLang="en-US" sz="300" dirty="0"/>
          </a:p>
        </p:txBody>
      </p:sp>
      <p:sp>
        <p:nvSpPr>
          <p:cNvPr id="24581" name="矩形 1"/>
          <p:cNvSpPr>
            <a:spLocks noChangeArrowheads="1"/>
          </p:cNvSpPr>
          <p:nvPr/>
        </p:nvSpPr>
        <p:spPr bwMode="auto">
          <a:xfrm>
            <a:off x="1203681" y="1182318"/>
            <a:ext cx="2193294" cy="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1" tIns="25717" rIns="51431" bIns="25717">
            <a:spAutoFit/>
          </a:bodyPr>
          <a:lstStyle/>
          <a:p>
            <a:pPr algn="ctr"/>
            <a:r>
              <a:rPr lang="en-US" altLang="zh-CN" sz="1350" dirty="0">
                <a:solidFill>
                  <a:schemeClr val="accent1"/>
                </a:solidFill>
              </a:rPr>
              <a:t>@</a:t>
            </a:r>
            <a:r>
              <a:rPr lang="zh-CN" altLang="en-US" sz="1350" dirty="0">
                <a:solidFill>
                  <a:schemeClr val="accent1"/>
                </a:solidFill>
              </a:rPr>
              <a:t>你的悦朋友：楠祺</a:t>
            </a:r>
            <a:endParaRPr lang="zh-CN" altLang="en-US" sz="135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82" y="1564240"/>
            <a:ext cx="2354066" cy="156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923678"/>
            <a:ext cx="9252520" cy="106593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你的语言是？</a:t>
            </a:r>
            <a:endParaRPr lang="zh-CN" altLang="en-US" sz="5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ext_1"/>
          <p:cNvSpPr/>
          <p:nvPr>
            <p:custDataLst>
              <p:tags r:id="rId1"/>
            </p:custDataLst>
          </p:nvPr>
        </p:nvSpPr>
        <p:spPr>
          <a:xfrm>
            <a:off x="-5274" y="2004424"/>
            <a:ext cx="9144000" cy="176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52438" tIns="80987" rIns="296955" bIns="34286" anchor="ctr">
            <a:norm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           运用</a:t>
            </a:r>
            <a:r>
              <a:rPr lang="zh-CN" altLang="en-US" sz="2000" dirty="0">
                <a:solidFill>
                  <a:schemeClr val="bg1"/>
                </a:solidFill>
              </a:rPr>
              <a:t>情绪和语言模式创造更高效的沟通。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-5274" y="3806992"/>
            <a:ext cx="9144000" cy="87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H_Picture_1"/>
          <p:cNvSpPr/>
          <p:nvPr>
            <p:custDataLst>
              <p:tags r:id="rId3"/>
            </p:custDataLst>
          </p:nvPr>
        </p:nvSpPr>
        <p:spPr>
          <a:xfrm>
            <a:off x="705927" y="771550"/>
            <a:ext cx="1916584" cy="172063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MH_Picture_2"/>
          <p:cNvSpPr/>
          <p:nvPr>
            <p:custDataLst>
              <p:tags r:id="rId5"/>
            </p:custDataLst>
          </p:nvPr>
        </p:nvSpPr>
        <p:spPr>
          <a:xfrm>
            <a:off x="2898275" y="2032590"/>
            <a:ext cx="1452437" cy="1404413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MH_Picture_3"/>
          <p:cNvSpPr/>
          <p:nvPr>
            <p:custDataLst>
              <p:tags r:id="rId7"/>
            </p:custDataLst>
          </p:nvPr>
        </p:nvSpPr>
        <p:spPr>
          <a:xfrm>
            <a:off x="1261555" y="2978683"/>
            <a:ext cx="1432967" cy="1319919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9"/>
            </p:custDataLst>
          </p:nvPr>
        </p:nvSpPr>
        <p:spPr>
          <a:xfrm>
            <a:off x="3042739" y="1645962"/>
            <a:ext cx="434975" cy="3507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H_Other_3"/>
          <p:cNvSpPr/>
          <p:nvPr>
            <p:custDataLst>
              <p:tags r:id="rId10"/>
            </p:custDataLst>
          </p:nvPr>
        </p:nvSpPr>
        <p:spPr>
          <a:xfrm>
            <a:off x="3085591" y="3873564"/>
            <a:ext cx="436563" cy="3507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MH_Other_4"/>
          <p:cNvSpPr/>
          <p:nvPr>
            <p:custDataLst>
              <p:tags r:id="rId11"/>
            </p:custDataLst>
          </p:nvPr>
        </p:nvSpPr>
        <p:spPr>
          <a:xfrm>
            <a:off x="1155197" y="2709822"/>
            <a:ext cx="363537" cy="293175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>
              <a:defRPr/>
            </a:pPr>
            <a:endParaRPr lang="zh-CN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MH_SubTitle_1"/>
          <p:cNvSpPr txBox="1"/>
          <p:nvPr>
            <p:custDataLst>
              <p:tags r:id="rId12"/>
            </p:custDataLst>
          </p:nvPr>
        </p:nvSpPr>
        <p:spPr>
          <a:xfrm>
            <a:off x="4930267" y="880372"/>
            <a:ext cx="4005263" cy="1089478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zh-CN" altLang="en-US" sz="3000" b="1" dirty="0">
                <a:solidFill>
                  <a:schemeClr val="accent1">
                    <a:lumMod val="75000"/>
                  </a:schemeClr>
                </a:solidFill>
              </a:rPr>
              <a:t>什么是高情商沟通？</a:t>
            </a:r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71565" y="668388"/>
            <a:ext cx="6161883" cy="4477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高情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商沟通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H_Other_1"/>
          <p:cNvSpPr/>
          <p:nvPr>
            <p:custDataLst>
              <p:tags r:id="rId1"/>
            </p:custDataLst>
          </p:nvPr>
        </p:nvSpPr>
        <p:spPr>
          <a:xfrm>
            <a:off x="35496" y="3790194"/>
            <a:ext cx="9108504" cy="168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1745016" y="1275607"/>
            <a:ext cx="5218963" cy="2581639"/>
            <a:chOff x="971551" y="1696641"/>
            <a:chExt cx="2990850" cy="1343025"/>
          </a:xfrm>
        </p:grpSpPr>
        <p:sp>
          <p:nvSpPr>
            <p:cNvPr id="14" name="MH_SubTitle_2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2892426" y="1843088"/>
              <a:ext cx="1069975" cy="792956"/>
            </a:xfrm>
            <a:custGeom>
              <a:avLst/>
              <a:gdLst>
                <a:gd name="T0" fmla="*/ 2147483646 w 113"/>
                <a:gd name="T1" fmla="*/ 2147483646 h 111"/>
                <a:gd name="T2" fmla="*/ 2147483646 w 113"/>
                <a:gd name="T3" fmla="*/ 2147483646 h 111"/>
                <a:gd name="T4" fmla="*/ 2147483646 w 113"/>
                <a:gd name="T5" fmla="*/ 2147483646 h 111"/>
                <a:gd name="T6" fmla="*/ 2147483646 w 113"/>
                <a:gd name="T7" fmla="*/ 2147483646 h 111"/>
                <a:gd name="T8" fmla="*/ 2147483646 w 113"/>
                <a:gd name="T9" fmla="*/ 2147483646 h 111"/>
                <a:gd name="T10" fmla="*/ 2147483646 w 113"/>
                <a:gd name="T11" fmla="*/ 2147483646 h 111"/>
                <a:gd name="T12" fmla="*/ 2147483646 w 113"/>
                <a:gd name="T13" fmla="*/ 2147483646 h 111"/>
                <a:gd name="T14" fmla="*/ 2147483646 w 113"/>
                <a:gd name="T15" fmla="*/ 2147483646 h 111"/>
                <a:gd name="T16" fmla="*/ 2147483646 w 113"/>
                <a:gd name="T17" fmla="*/ 2147483646 h 111"/>
                <a:gd name="T18" fmla="*/ 2147483646 w 113"/>
                <a:gd name="T19" fmla="*/ 2147483646 h 111"/>
                <a:gd name="T20" fmla="*/ 2147483646 w 113"/>
                <a:gd name="T21" fmla="*/ 2147483646 h 111"/>
                <a:gd name="T22" fmla="*/ 2147483646 w 113"/>
                <a:gd name="T23" fmla="*/ 2147483646 h 111"/>
                <a:gd name="T24" fmla="*/ 2147483646 w 113"/>
                <a:gd name="T25" fmla="*/ 2147483646 h 111"/>
                <a:gd name="T26" fmla="*/ 2147483646 w 113"/>
                <a:gd name="T27" fmla="*/ 2147483646 h 111"/>
                <a:gd name="T28" fmla="*/ 2147483646 w 113"/>
                <a:gd name="T29" fmla="*/ 2147483646 h 111"/>
                <a:gd name="T30" fmla="*/ 2147483646 w 113"/>
                <a:gd name="T31" fmla="*/ 2147483646 h 111"/>
                <a:gd name="T32" fmla="*/ 2147483646 w 113"/>
                <a:gd name="T33" fmla="*/ 0 h 111"/>
                <a:gd name="T34" fmla="*/ 2147483646 w 113"/>
                <a:gd name="T35" fmla="*/ 2147483646 h 111"/>
                <a:gd name="T36" fmla="*/ 2147483646 w 113"/>
                <a:gd name="T37" fmla="*/ 2147483646 h 111"/>
                <a:gd name="T38" fmla="*/ 2147483646 w 113"/>
                <a:gd name="T39" fmla="*/ 2147483646 h 111"/>
                <a:gd name="T40" fmla="*/ 2147483646 w 113"/>
                <a:gd name="T41" fmla="*/ 2147483646 h 111"/>
                <a:gd name="T42" fmla="*/ 2147483646 w 113"/>
                <a:gd name="T43" fmla="*/ 2147483646 h 111"/>
                <a:gd name="T44" fmla="*/ 2147483646 w 113"/>
                <a:gd name="T45" fmla="*/ 2147483646 h 111"/>
                <a:gd name="T46" fmla="*/ 2147483646 w 113"/>
                <a:gd name="T47" fmla="*/ 2147483646 h 111"/>
                <a:gd name="T48" fmla="*/ 2147483646 w 113"/>
                <a:gd name="T49" fmla="*/ 2147483646 h 111"/>
                <a:gd name="T50" fmla="*/ 2147483646 w 113"/>
                <a:gd name="T51" fmla="*/ 2147483646 h 111"/>
                <a:gd name="T52" fmla="*/ 2147483646 w 113"/>
                <a:gd name="T53" fmla="*/ 2147483646 h 111"/>
                <a:gd name="T54" fmla="*/ 2147483646 w 113"/>
                <a:gd name="T55" fmla="*/ 2147483646 h 111"/>
                <a:gd name="T56" fmla="*/ 2147483646 w 113"/>
                <a:gd name="T57" fmla="*/ 2147483646 h 111"/>
                <a:gd name="T58" fmla="*/ 2147483646 w 113"/>
                <a:gd name="T59" fmla="*/ 2147483646 h 111"/>
                <a:gd name="T60" fmla="*/ 2147483646 w 113"/>
                <a:gd name="T61" fmla="*/ 2147483646 h 111"/>
                <a:gd name="T62" fmla="*/ 2147483646 w 113"/>
                <a:gd name="T63" fmla="*/ 2147483646 h 111"/>
                <a:gd name="T64" fmla="*/ 2147483646 w 113"/>
                <a:gd name="T65" fmla="*/ 2147483646 h 111"/>
                <a:gd name="T66" fmla="*/ 2147483646 w 113"/>
                <a:gd name="T67" fmla="*/ 2147483646 h 111"/>
                <a:gd name="T68" fmla="*/ 2147483646 w 113"/>
                <a:gd name="T69" fmla="*/ 2147483646 h 111"/>
                <a:gd name="T70" fmla="*/ 2147483646 w 113"/>
                <a:gd name="T71" fmla="*/ 2147483646 h 111"/>
                <a:gd name="T72" fmla="*/ 2147483646 w 113"/>
                <a:gd name="T73" fmla="*/ 2147483646 h 111"/>
                <a:gd name="T74" fmla="*/ 2147483646 w 113"/>
                <a:gd name="T75" fmla="*/ 2147483646 h 111"/>
                <a:gd name="T76" fmla="*/ 2147483646 w 113"/>
                <a:gd name="T77" fmla="*/ 2147483646 h 111"/>
                <a:gd name="T78" fmla="*/ 2147483646 w 113"/>
                <a:gd name="T79" fmla="*/ 2147483646 h 111"/>
                <a:gd name="T80" fmla="*/ 2147483646 w 113"/>
                <a:gd name="T81" fmla="*/ 2147483646 h 111"/>
                <a:gd name="T82" fmla="*/ 0 w 113"/>
                <a:gd name="T83" fmla="*/ 2147483646 h 111"/>
                <a:gd name="T84" fmla="*/ 2147483646 w 113"/>
                <a:gd name="T85" fmla="*/ 2147483646 h 111"/>
                <a:gd name="T86" fmla="*/ 2147483646 w 113"/>
                <a:gd name="T87" fmla="*/ 2147483646 h 111"/>
                <a:gd name="T88" fmla="*/ 2147483646 w 113"/>
                <a:gd name="T89" fmla="*/ 2147483646 h 111"/>
                <a:gd name="T90" fmla="*/ 2147483646 w 113"/>
                <a:gd name="T91" fmla="*/ 2147483646 h 111"/>
                <a:gd name="T92" fmla="*/ 2147483646 w 113"/>
                <a:gd name="T93" fmla="*/ 2147483646 h 111"/>
                <a:gd name="T94" fmla="*/ 2147483646 w 113"/>
                <a:gd name="T95" fmla="*/ 2147483646 h 111"/>
                <a:gd name="T96" fmla="*/ 2147483646 w 113"/>
                <a:gd name="T97" fmla="*/ 2147483646 h 111"/>
                <a:gd name="T98" fmla="*/ 2147483646 w 113"/>
                <a:gd name="T99" fmla="*/ 2147483646 h 111"/>
                <a:gd name="T100" fmla="*/ 2147483646 w 113"/>
                <a:gd name="T101" fmla="*/ 2147483646 h 111"/>
                <a:gd name="T102" fmla="*/ 2147483646 w 113"/>
                <a:gd name="T103" fmla="*/ 2147483646 h 111"/>
                <a:gd name="T104" fmla="*/ 2147483646 w 113"/>
                <a:gd name="T105" fmla="*/ 2147483646 h 111"/>
                <a:gd name="T106" fmla="*/ 2147483646 w 113"/>
                <a:gd name="T107" fmla="*/ 2147483646 h 111"/>
                <a:gd name="T108" fmla="*/ 2147483646 w 113"/>
                <a:gd name="T109" fmla="*/ 2147483646 h 111"/>
                <a:gd name="T110" fmla="*/ 2147483646 w 113"/>
                <a:gd name="T111" fmla="*/ 2147483646 h 111"/>
                <a:gd name="T112" fmla="*/ 2147483646 w 113"/>
                <a:gd name="T113" fmla="*/ 2147483646 h 111"/>
                <a:gd name="T114" fmla="*/ 2147483646 w 113"/>
                <a:gd name="T115" fmla="*/ 2147483646 h 111"/>
                <a:gd name="T116" fmla="*/ 2147483646 w 113"/>
                <a:gd name="T117" fmla="*/ 2147483646 h 111"/>
                <a:gd name="T118" fmla="*/ 2147483646 w 113"/>
                <a:gd name="T119" fmla="*/ 2147483646 h 111"/>
                <a:gd name="T120" fmla="*/ 2147483646 w 113"/>
                <a:gd name="T121" fmla="*/ 2147483646 h 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3"/>
                <a:gd name="T184" fmla="*/ 0 h 111"/>
                <a:gd name="T185" fmla="*/ 113 w 113"/>
                <a:gd name="T186" fmla="*/ 111 h 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3" h="111">
                  <a:moveTo>
                    <a:pt x="92" y="77"/>
                  </a:moveTo>
                  <a:cubicBezTo>
                    <a:pt x="92" y="77"/>
                    <a:pt x="92" y="77"/>
                    <a:pt x="92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3" y="77"/>
                    <a:pt x="94" y="76"/>
                    <a:pt x="95" y="75"/>
                  </a:cubicBezTo>
                  <a:cubicBezTo>
                    <a:pt x="95" y="75"/>
                    <a:pt x="94" y="76"/>
                    <a:pt x="93" y="77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5"/>
                    <a:pt x="96" y="73"/>
                    <a:pt x="97" y="71"/>
                  </a:cubicBezTo>
                  <a:cubicBezTo>
                    <a:pt x="97" y="72"/>
                    <a:pt x="96" y="72"/>
                    <a:pt x="96" y="73"/>
                  </a:cubicBezTo>
                  <a:cubicBezTo>
                    <a:pt x="97" y="71"/>
                    <a:pt x="99" y="69"/>
                    <a:pt x="99" y="68"/>
                  </a:cubicBezTo>
                  <a:cubicBezTo>
                    <a:pt x="97" y="70"/>
                    <a:pt x="96" y="72"/>
                    <a:pt x="94" y="74"/>
                  </a:cubicBezTo>
                  <a:cubicBezTo>
                    <a:pt x="94" y="76"/>
                    <a:pt x="96" y="73"/>
                    <a:pt x="96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3" y="77"/>
                    <a:pt x="93" y="76"/>
                  </a:cubicBezTo>
                  <a:cubicBezTo>
                    <a:pt x="95" y="73"/>
                    <a:pt x="97" y="69"/>
                    <a:pt x="99" y="66"/>
                  </a:cubicBezTo>
                  <a:cubicBezTo>
                    <a:pt x="98" y="67"/>
                    <a:pt x="96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6" y="65"/>
                    <a:pt x="96" y="67"/>
                    <a:pt x="97" y="66"/>
                  </a:cubicBezTo>
                  <a:cubicBezTo>
                    <a:pt x="97" y="65"/>
                    <a:pt x="98" y="65"/>
                    <a:pt x="98" y="64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9" y="63"/>
                    <a:pt x="98" y="64"/>
                    <a:pt x="99" y="62"/>
                  </a:cubicBezTo>
                  <a:cubicBezTo>
                    <a:pt x="100" y="61"/>
                    <a:pt x="99" y="64"/>
                    <a:pt x="99" y="63"/>
                  </a:cubicBezTo>
                  <a:cubicBezTo>
                    <a:pt x="100" y="61"/>
                    <a:pt x="101" y="62"/>
                    <a:pt x="102" y="59"/>
                  </a:cubicBezTo>
                  <a:cubicBezTo>
                    <a:pt x="102" y="59"/>
                    <a:pt x="101" y="59"/>
                    <a:pt x="101" y="60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60"/>
                    <a:pt x="101" y="59"/>
                    <a:pt x="100" y="61"/>
                  </a:cubicBezTo>
                  <a:cubicBezTo>
                    <a:pt x="99" y="62"/>
                    <a:pt x="99" y="62"/>
                    <a:pt x="98" y="62"/>
                  </a:cubicBezTo>
                  <a:cubicBezTo>
                    <a:pt x="98" y="62"/>
                    <a:pt x="99" y="62"/>
                    <a:pt x="99" y="61"/>
                  </a:cubicBezTo>
                  <a:cubicBezTo>
                    <a:pt x="100" y="59"/>
                    <a:pt x="99" y="61"/>
                    <a:pt x="99" y="61"/>
                  </a:cubicBezTo>
                  <a:cubicBezTo>
                    <a:pt x="100" y="59"/>
                    <a:pt x="99" y="59"/>
                    <a:pt x="100" y="57"/>
                  </a:cubicBezTo>
                  <a:cubicBezTo>
                    <a:pt x="101" y="58"/>
                    <a:pt x="101" y="58"/>
                    <a:pt x="101" y="59"/>
                  </a:cubicBezTo>
                  <a:cubicBezTo>
                    <a:pt x="101" y="58"/>
                    <a:pt x="101" y="56"/>
                    <a:pt x="101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2" y="56"/>
                    <a:pt x="102" y="55"/>
                    <a:pt x="102" y="55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2" y="55"/>
                    <a:pt x="102" y="56"/>
                    <a:pt x="101" y="58"/>
                  </a:cubicBezTo>
                  <a:cubicBezTo>
                    <a:pt x="102" y="57"/>
                    <a:pt x="102" y="59"/>
                    <a:pt x="102" y="57"/>
                  </a:cubicBezTo>
                  <a:cubicBezTo>
                    <a:pt x="103" y="56"/>
                    <a:pt x="102" y="57"/>
                    <a:pt x="102" y="56"/>
                  </a:cubicBezTo>
                  <a:cubicBezTo>
                    <a:pt x="103" y="54"/>
                    <a:pt x="103" y="53"/>
                    <a:pt x="103" y="52"/>
                  </a:cubicBezTo>
                  <a:cubicBezTo>
                    <a:pt x="103" y="51"/>
                    <a:pt x="104" y="50"/>
                    <a:pt x="104" y="49"/>
                  </a:cubicBezTo>
                  <a:cubicBezTo>
                    <a:pt x="104" y="49"/>
                    <a:pt x="103" y="52"/>
                    <a:pt x="103" y="53"/>
                  </a:cubicBezTo>
                  <a:cubicBezTo>
                    <a:pt x="103" y="52"/>
                    <a:pt x="103" y="51"/>
                    <a:pt x="104" y="50"/>
                  </a:cubicBezTo>
                  <a:cubicBezTo>
                    <a:pt x="103" y="51"/>
                    <a:pt x="103" y="51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49"/>
                    <a:pt x="104" y="48"/>
                    <a:pt x="104" y="48"/>
                  </a:cubicBezTo>
                  <a:cubicBezTo>
                    <a:pt x="104" y="48"/>
                    <a:pt x="104" y="48"/>
                    <a:pt x="104" y="49"/>
                  </a:cubicBezTo>
                  <a:cubicBezTo>
                    <a:pt x="104" y="47"/>
                    <a:pt x="105" y="44"/>
                    <a:pt x="105" y="42"/>
                  </a:cubicBezTo>
                  <a:cubicBezTo>
                    <a:pt x="105" y="42"/>
                    <a:pt x="104" y="45"/>
                    <a:pt x="104" y="43"/>
                  </a:cubicBezTo>
                  <a:cubicBezTo>
                    <a:pt x="105" y="42"/>
                    <a:pt x="105" y="41"/>
                    <a:pt x="105" y="39"/>
                  </a:cubicBezTo>
                  <a:cubicBezTo>
                    <a:pt x="105" y="40"/>
                    <a:pt x="105" y="39"/>
                    <a:pt x="104" y="39"/>
                  </a:cubicBezTo>
                  <a:cubicBezTo>
                    <a:pt x="105" y="38"/>
                    <a:pt x="105" y="37"/>
                    <a:pt x="105" y="36"/>
                  </a:cubicBezTo>
                  <a:cubicBezTo>
                    <a:pt x="105" y="35"/>
                    <a:pt x="104" y="33"/>
                    <a:pt x="104" y="32"/>
                  </a:cubicBezTo>
                  <a:cubicBezTo>
                    <a:pt x="104" y="32"/>
                    <a:pt x="104" y="33"/>
                    <a:pt x="105" y="34"/>
                  </a:cubicBezTo>
                  <a:cubicBezTo>
                    <a:pt x="105" y="32"/>
                    <a:pt x="104" y="30"/>
                    <a:pt x="103" y="28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3" y="28"/>
                    <a:pt x="102" y="26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2" y="25"/>
                    <a:pt x="102" y="24"/>
                    <a:pt x="101" y="24"/>
                  </a:cubicBezTo>
                  <a:cubicBezTo>
                    <a:pt x="101" y="23"/>
                    <a:pt x="100" y="22"/>
                    <a:pt x="100" y="22"/>
                  </a:cubicBezTo>
                  <a:cubicBezTo>
                    <a:pt x="101" y="24"/>
                    <a:pt x="102" y="24"/>
                    <a:pt x="102" y="25"/>
                  </a:cubicBezTo>
                  <a:cubicBezTo>
                    <a:pt x="103" y="26"/>
                    <a:pt x="103" y="27"/>
                    <a:pt x="104" y="29"/>
                  </a:cubicBezTo>
                  <a:cubicBezTo>
                    <a:pt x="104" y="27"/>
                    <a:pt x="104" y="26"/>
                    <a:pt x="103" y="24"/>
                  </a:cubicBezTo>
                  <a:cubicBezTo>
                    <a:pt x="103" y="24"/>
                    <a:pt x="103" y="23"/>
                    <a:pt x="102" y="23"/>
                  </a:cubicBezTo>
                  <a:cubicBezTo>
                    <a:pt x="102" y="23"/>
                    <a:pt x="103" y="23"/>
                    <a:pt x="10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100" y="20"/>
                    <a:pt x="100" y="19"/>
                  </a:cubicBezTo>
                  <a:cubicBezTo>
                    <a:pt x="100" y="19"/>
                    <a:pt x="100" y="18"/>
                    <a:pt x="98" y="17"/>
                  </a:cubicBezTo>
                  <a:cubicBezTo>
                    <a:pt x="98" y="17"/>
                    <a:pt x="100" y="19"/>
                    <a:pt x="101" y="21"/>
                  </a:cubicBezTo>
                  <a:cubicBezTo>
                    <a:pt x="100" y="20"/>
                    <a:pt x="101" y="21"/>
                    <a:pt x="101" y="21"/>
                  </a:cubicBezTo>
                  <a:cubicBezTo>
                    <a:pt x="101" y="22"/>
                    <a:pt x="101" y="23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0"/>
                    <a:pt x="100" y="21"/>
                    <a:pt x="100" y="2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20"/>
                    <a:pt x="96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20"/>
                    <a:pt x="98" y="20"/>
                    <a:pt x="99" y="21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19"/>
                    <a:pt x="96" y="18"/>
                    <a:pt x="95" y="17"/>
                  </a:cubicBezTo>
                  <a:cubicBezTo>
                    <a:pt x="97" y="19"/>
                    <a:pt x="95" y="17"/>
                    <a:pt x="97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7"/>
                    <a:pt x="95" y="16"/>
                    <a:pt x="95" y="16"/>
                  </a:cubicBezTo>
                  <a:cubicBezTo>
                    <a:pt x="95" y="16"/>
                    <a:pt x="94" y="16"/>
                    <a:pt x="95" y="16"/>
                  </a:cubicBezTo>
                  <a:cubicBezTo>
                    <a:pt x="94" y="16"/>
                    <a:pt x="93" y="15"/>
                    <a:pt x="91" y="15"/>
                  </a:cubicBezTo>
                  <a:cubicBezTo>
                    <a:pt x="90" y="15"/>
                    <a:pt x="89" y="15"/>
                    <a:pt x="89" y="15"/>
                  </a:cubicBezTo>
                  <a:cubicBezTo>
                    <a:pt x="89" y="15"/>
                    <a:pt x="87" y="14"/>
                    <a:pt x="85" y="14"/>
                  </a:cubicBezTo>
                  <a:cubicBezTo>
                    <a:pt x="84" y="14"/>
                    <a:pt x="82" y="13"/>
                    <a:pt x="80" y="13"/>
                  </a:cubicBezTo>
                  <a:cubicBezTo>
                    <a:pt x="80" y="14"/>
                    <a:pt x="81" y="14"/>
                    <a:pt x="81" y="14"/>
                  </a:cubicBezTo>
                  <a:cubicBezTo>
                    <a:pt x="79" y="14"/>
                    <a:pt x="79" y="14"/>
                    <a:pt x="78" y="14"/>
                  </a:cubicBezTo>
                  <a:cubicBezTo>
                    <a:pt x="77" y="14"/>
                    <a:pt x="77" y="13"/>
                    <a:pt x="76" y="14"/>
                  </a:cubicBezTo>
                  <a:cubicBezTo>
                    <a:pt x="78" y="13"/>
                    <a:pt x="74" y="14"/>
                    <a:pt x="74" y="15"/>
                  </a:cubicBezTo>
                  <a:cubicBezTo>
                    <a:pt x="72" y="15"/>
                    <a:pt x="71" y="15"/>
                    <a:pt x="69" y="17"/>
                  </a:cubicBezTo>
                  <a:cubicBezTo>
                    <a:pt x="69" y="17"/>
                    <a:pt x="69" y="18"/>
                    <a:pt x="68" y="18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6" y="20"/>
                    <a:pt x="64" y="21"/>
                    <a:pt x="63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3" y="23"/>
                    <a:pt x="62" y="23"/>
                    <a:pt x="63" y="22"/>
                  </a:cubicBezTo>
                  <a:cubicBezTo>
                    <a:pt x="63" y="22"/>
                    <a:pt x="62" y="22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5" y="21"/>
                    <a:pt x="54" y="19"/>
                  </a:cubicBezTo>
                  <a:cubicBezTo>
                    <a:pt x="54" y="20"/>
                    <a:pt x="52" y="18"/>
                    <a:pt x="54" y="20"/>
                  </a:cubicBezTo>
                  <a:cubicBezTo>
                    <a:pt x="53" y="19"/>
                    <a:pt x="54" y="20"/>
                    <a:pt x="54" y="21"/>
                  </a:cubicBezTo>
                  <a:cubicBezTo>
                    <a:pt x="55" y="21"/>
                    <a:pt x="55" y="23"/>
                    <a:pt x="55" y="23"/>
                  </a:cubicBezTo>
                  <a:cubicBezTo>
                    <a:pt x="55" y="23"/>
                    <a:pt x="55" y="23"/>
                    <a:pt x="55" y="24"/>
                  </a:cubicBezTo>
                  <a:cubicBezTo>
                    <a:pt x="55" y="23"/>
                    <a:pt x="54" y="21"/>
                    <a:pt x="53" y="19"/>
                  </a:cubicBezTo>
                  <a:cubicBezTo>
                    <a:pt x="52" y="18"/>
                    <a:pt x="51" y="16"/>
                    <a:pt x="51" y="16"/>
                  </a:cubicBezTo>
                  <a:cubicBezTo>
                    <a:pt x="49" y="14"/>
                    <a:pt x="47" y="11"/>
                    <a:pt x="44" y="10"/>
                  </a:cubicBezTo>
                  <a:cubicBezTo>
                    <a:pt x="44" y="10"/>
                    <a:pt x="45" y="10"/>
                    <a:pt x="45" y="10"/>
                  </a:cubicBezTo>
                  <a:cubicBezTo>
                    <a:pt x="44" y="10"/>
                    <a:pt x="43" y="9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1" y="9"/>
                  </a:cubicBezTo>
                  <a:cubicBezTo>
                    <a:pt x="41" y="9"/>
                    <a:pt x="41" y="9"/>
                    <a:pt x="42" y="10"/>
                  </a:cubicBezTo>
                  <a:cubicBezTo>
                    <a:pt x="42" y="10"/>
                    <a:pt x="43" y="10"/>
                    <a:pt x="42" y="10"/>
                  </a:cubicBezTo>
                  <a:cubicBezTo>
                    <a:pt x="44" y="11"/>
                    <a:pt x="41" y="9"/>
                    <a:pt x="42" y="10"/>
                  </a:cubicBezTo>
                  <a:cubicBezTo>
                    <a:pt x="42" y="10"/>
                    <a:pt x="43" y="11"/>
                    <a:pt x="43" y="11"/>
                  </a:cubicBezTo>
                  <a:cubicBezTo>
                    <a:pt x="41" y="10"/>
                    <a:pt x="40" y="9"/>
                    <a:pt x="39" y="9"/>
                  </a:cubicBezTo>
                  <a:cubicBezTo>
                    <a:pt x="38" y="8"/>
                    <a:pt x="36" y="8"/>
                    <a:pt x="35" y="8"/>
                  </a:cubicBezTo>
                  <a:cubicBezTo>
                    <a:pt x="35" y="8"/>
                    <a:pt x="33" y="7"/>
                    <a:pt x="34" y="8"/>
                  </a:cubicBezTo>
                  <a:cubicBezTo>
                    <a:pt x="33" y="7"/>
                    <a:pt x="31" y="8"/>
                    <a:pt x="31" y="7"/>
                  </a:cubicBezTo>
                  <a:cubicBezTo>
                    <a:pt x="31" y="8"/>
                    <a:pt x="32" y="8"/>
                    <a:pt x="33" y="8"/>
                  </a:cubicBezTo>
                  <a:cubicBezTo>
                    <a:pt x="32" y="7"/>
                    <a:pt x="32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6"/>
                    <a:pt x="28" y="6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7" y="7"/>
                    <a:pt x="29" y="7"/>
                    <a:pt x="28" y="8"/>
                  </a:cubicBezTo>
                  <a:cubicBezTo>
                    <a:pt x="28" y="7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3" y="8"/>
                    <a:pt x="23" y="9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8" y="9"/>
                    <a:pt x="18" y="10"/>
                  </a:cubicBezTo>
                  <a:cubicBezTo>
                    <a:pt x="18" y="10"/>
                    <a:pt x="18" y="10"/>
                    <a:pt x="19" y="9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5" y="11"/>
                    <a:pt x="17" y="10"/>
                  </a:cubicBezTo>
                  <a:cubicBezTo>
                    <a:pt x="15" y="10"/>
                    <a:pt x="15" y="11"/>
                    <a:pt x="14" y="12"/>
                  </a:cubicBezTo>
                  <a:cubicBezTo>
                    <a:pt x="14" y="12"/>
                    <a:pt x="15" y="11"/>
                    <a:pt x="15" y="12"/>
                  </a:cubicBezTo>
                  <a:cubicBezTo>
                    <a:pt x="14" y="12"/>
                    <a:pt x="14" y="13"/>
                    <a:pt x="13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2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2" y="13"/>
                    <a:pt x="11" y="14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6"/>
                    <a:pt x="7" y="18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7" y="18"/>
                    <a:pt x="8" y="16"/>
                    <a:pt x="7" y="17"/>
                  </a:cubicBezTo>
                  <a:cubicBezTo>
                    <a:pt x="5" y="18"/>
                    <a:pt x="5" y="20"/>
                    <a:pt x="4" y="21"/>
                  </a:cubicBezTo>
                  <a:cubicBezTo>
                    <a:pt x="5" y="19"/>
                    <a:pt x="6" y="17"/>
                    <a:pt x="7" y="16"/>
                  </a:cubicBezTo>
                  <a:cubicBezTo>
                    <a:pt x="7" y="17"/>
                    <a:pt x="6" y="17"/>
                    <a:pt x="6" y="17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8" y="15"/>
                    <a:pt x="10" y="14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0" y="13"/>
                    <a:pt x="10" y="13"/>
                    <a:pt x="9" y="14"/>
                  </a:cubicBezTo>
                  <a:cubicBezTo>
                    <a:pt x="11" y="12"/>
                    <a:pt x="13" y="10"/>
                    <a:pt x="16" y="10"/>
                  </a:cubicBezTo>
                  <a:cubicBezTo>
                    <a:pt x="14" y="10"/>
                    <a:pt x="17" y="8"/>
                    <a:pt x="16" y="9"/>
                  </a:cubicBezTo>
                  <a:cubicBezTo>
                    <a:pt x="15" y="9"/>
                    <a:pt x="15" y="10"/>
                    <a:pt x="15" y="9"/>
                  </a:cubicBezTo>
                  <a:cubicBezTo>
                    <a:pt x="15" y="9"/>
                    <a:pt x="16" y="9"/>
                    <a:pt x="16" y="8"/>
                  </a:cubicBezTo>
                  <a:cubicBezTo>
                    <a:pt x="17" y="8"/>
                    <a:pt x="19" y="7"/>
                    <a:pt x="18" y="8"/>
                  </a:cubicBezTo>
                  <a:cubicBezTo>
                    <a:pt x="18" y="8"/>
                    <a:pt x="20" y="7"/>
                    <a:pt x="21" y="7"/>
                  </a:cubicBezTo>
                  <a:cubicBezTo>
                    <a:pt x="20" y="7"/>
                    <a:pt x="22" y="6"/>
                    <a:pt x="23" y="6"/>
                  </a:cubicBezTo>
                  <a:cubicBezTo>
                    <a:pt x="23" y="6"/>
                    <a:pt x="24" y="6"/>
                    <a:pt x="24" y="6"/>
                  </a:cubicBezTo>
                  <a:cubicBezTo>
                    <a:pt x="23" y="6"/>
                    <a:pt x="22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7" y="7"/>
                    <a:pt x="15" y="8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1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6" y="15"/>
                    <a:pt x="7" y="15"/>
                    <a:pt x="8" y="13"/>
                  </a:cubicBezTo>
                  <a:cubicBezTo>
                    <a:pt x="7" y="14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4"/>
                    <a:pt x="6" y="13"/>
                    <a:pt x="6" y="13"/>
                  </a:cubicBezTo>
                  <a:cubicBezTo>
                    <a:pt x="7" y="12"/>
                    <a:pt x="6" y="13"/>
                    <a:pt x="5" y="12"/>
                  </a:cubicBezTo>
                  <a:cubicBezTo>
                    <a:pt x="7" y="11"/>
                    <a:pt x="7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1" y="8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1" y="7"/>
                    <a:pt x="12" y="6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4"/>
                    <a:pt x="14" y="4"/>
                    <a:pt x="16" y="3"/>
                  </a:cubicBezTo>
                  <a:cubicBezTo>
                    <a:pt x="17" y="3"/>
                    <a:pt x="16" y="4"/>
                    <a:pt x="19" y="3"/>
                  </a:cubicBezTo>
                  <a:cubicBezTo>
                    <a:pt x="18" y="3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5" y="5"/>
                    <a:pt x="15" y="6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3"/>
                    <a:pt x="18" y="4"/>
                    <a:pt x="21" y="4"/>
                  </a:cubicBezTo>
                  <a:cubicBezTo>
                    <a:pt x="23" y="3"/>
                    <a:pt x="21" y="3"/>
                    <a:pt x="22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18" y="3"/>
                  </a:cubicBezTo>
                  <a:cubicBezTo>
                    <a:pt x="18" y="2"/>
                    <a:pt x="19" y="2"/>
                    <a:pt x="21" y="1"/>
                  </a:cubicBezTo>
                  <a:cubicBezTo>
                    <a:pt x="20" y="2"/>
                    <a:pt x="22" y="2"/>
                    <a:pt x="20" y="2"/>
                  </a:cubicBezTo>
                  <a:cubicBezTo>
                    <a:pt x="22" y="2"/>
                    <a:pt x="23" y="2"/>
                    <a:pt x="24" y="2"/>
                  </a:cubicBezTo>
                  <a:cubicBezTo>
                    <a:pt x="24" y="2"/>
                    <a:pt x="25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8" y="2"/>
                    <a:pt x="28" y="2"/>
                  </a:cubicBezTo>
                  <a:cubicBezTo>
                    <a:pt x="29" y="2"/>
                    <a:pt x="29" y="2"/>
                    <a:pt x="30" y="2"/>
                  </a:cubicBezTo>
                  <a:cubicBezTo>
                    <a:pt x="29" y="1"/>
                    <a:pt x="27" y="1"/>
                    <a:pt x="26" y="1"/>
                  </a:cubicBezTo>
                  <a:cubicBezTo>
                    <a:pt x="29" y="1"/>
                    <a:pt x="30" y="1"/>
                    <a:pt x="32" y="2"/>
                  </a:cubicBezTo>
                  <a:cubicBezTo>
                    <a:pt x="33" y="1"/>
                    <a:pt x="33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ubicBezTo>
                    <a:pt x="30" y="1"/>
                    <a:pt x="32" y="1"/>
                    <a:pt x="31" y="0"/>
                  </a:cubicBezTo>
                  <a:cubicBezTo>
                    <a:pt x="29" y="1"/>
                    <a:pt x="30" y="0"/>
                    <a:pt x="27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7" y="1"/>
                    <a:pt x="24" y="1"/>
                    <a:pt x="22" y="2"/>
                  </a:cubicBezTo>
                  <a:cubicBezTo>
                    <a:pt x="21" y="2"/>
                    <a:pt x="24" y="1"/>
                    <a:pt x="25" y="1"/>
                  </a:cubicBezTo>
                  <a:cubicBezTo>
                    <a:pt x="27" y="1"/>
                    <a:pt x="29" y="0"/>
                    <a:pt x="31" y="0"/>
                  </a:cubicBezTo>
                  <a:cubicBezTo>
                    <a:pt x="34" y="0"/>
                    <a:pt x="31" y="0"/>
                    <a:pt x="32" y="0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8" y="1"/>
                    <a:pt x="38" y="1"/>
                    <a:pt x="40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6" y="4"/>
                    <a:pt x="48" y="5"/>
                    <a:pt x="49" y="6"/>
                  </a:cubicBezTo>
                  <a:cubicBezTo>
                    <a:pt x="49" y="5"/>
                    <a:pt x="49" y="6"/>
                    <a:pt x="50" y="6"/>
                  </a:cubicBezTo>
                  <a:cubicBezTo>
                    <a:pt x="51" y="7"/>
                    <a:pt x="50" y="7"/>
                    <a:pt x="52" y="9"/>
                  </a:cubicBezTo>
                  <a:cubicBezTo>
                    <a:pt x="51" y="8"/>
                    <a:pt x="51" y="8"/>
                    <a:pt x="50" y="8"/>
                  </a:cubicBezTo>
                  <a:cubicBezTo>
                    <a:pt x="52" y="9"/>
                    <a:pt x="52" y="10"/>
                    <a:pt x="54" y="11"/>
                  </a:cubicBezTo>
                  <a:cubicBezTo>
                    <a:pt x="53" y="10"/>
                    <a:pt x="53" y="11"/>
                    <a:pt x="54" y="12"/>
                  </a:cubicBezTo>
                  <a:cubicBezTo>
                    <a:pt x="54" y="13"/>
                    <a:pt x="55" y="14"/>
                    <a:pt x="56" y="14"/>
                  </a:cubicBezTo>
                  <a:cubicBezTo>
                    <a:pt x="57" y="16"/>
                    <a:pt x="57" y="17"/>
                    <a:pt x="58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8"/>
                    <a:pt x="59" y="19"/>
                    <a:pt x="59" y="2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1" y="21"/>
                    <a:pt x="61" y="2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56" y="20"/>
                    <a:pt x="56" y="21"/>
                    <a:pt x="55" y="2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1"/>
                    <a:pt x="61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18"/>
                    <a:pt x="59" y="18"/>
                    <a:pt x="59" y="17"/>
                  </a:cubicBezTo>
                  <a:cubicBezTo>
                    <a:pt x="59" y="17"/>
                    <a:pt x="60" y="17"/>
                    <a:pt x="59" y="16"/>
                  </a:cubicBezTo>
                  <a:cubicBezTo>
                    <a:pt x="60" y="17"/>
                    <a:pt x="61" y="18"/>
                    <a:pt x="61" y="19"/>
                  </a:cubicBezTo>
                  <a:cubicBezTo>
                    <a:pt x="61" y="20"/>
                    <a:pt x="62" y="20"/>
                    <a:pt x="62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6" y="19"/>
                  </a:cubicBezTo>
                  <a:cubicBezTo>
                    <a:pt x="56" y="20"/>
                    <a:pt x="55" y="20"/>
                    <a:pt x="55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1" y="21"/>
                    <a:pt x="61" y="20"/>
                    <a:pt x="61" y="20"/>
                  </a:cubicBezTo>
                  <a:cubicBezTo>
                    <a:pt x="61" y="21"/>
                    <a:pt x="61" y="21"/>
                    <a:pt x="61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20"/>
                    <a:pt x="56" y="20"/>
                  </a:cubicBezTo>
                  <a:cubicBezTo>
                    <a:pt x="56" y="19"/>
                    <a:pt x="58" y="17"/>
                    <a:pt x="57" y="18"/>
                  </a:cubicBezTo>
                  <a:cubicBezTo>
                    <a:pt x="58" y="17"/>
                    <a:pt x="57" y="18"/>
                    <a:pt x="58" y="17"/>
                  </a:cubicBezTo>
                  <a:cubicBezTo>
                    <a:pt x="58" y="18"/>
                    <a:pt x="57" y="18"/>
                    <a:pt x="56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8" y="19"/>
                    <a:pt x="58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7"/>
                    <a:pt x="60" y="17"/>
                    <a:pt x="60" y="16"/>
                  </a:cubicBezTo>
                  <a:cubicBezTo>
                    <a:pt x="60" y="17"/>
                    <a:pt x="61" y="15"/>
                    <a:pt x="62" y="15"/>
                  </a:cubicBezTo>
                  <a:cubicBezTo>
                    <a:pt x="62" y="14"/>
                    <a:pt x="61" y="14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3"/>
                    <a:pt x="66" y="12"/>
                  </a:cubicBezTo>
                  <a:cubicBezTo>
                    <a:pt x="66" y="12"/>
                    <a:pt x="66" y="12"/>
                    <a:pt x="65" y="12"/>
                  </a:cubicBezTo>
                  <a:cubicBezTo>
                    <a:pt x="66" y="11"/>
                    <a:pt x="68" y="10"/>
                    <a:pt x="69" y="10"/>
                  </a:cubicBezTo>
                  <a:cubicBezTo>
                    <a:pt x="70" y="9"/>
                    <a:pt x="72" y="9"/>
                    <a:pt x="72" y="8"/>
                  </a:cubicBezTo>
                  <a:cubicBezTo>
                    <a:pt x="72" y="8"/>
                    <a:pt x="71" y="9"/>
                    <a:pt x="71" y="8"/>
                  </a:cubicBezTo>
                  <a:cubicBezTo>
                    <a:pt x="69" y="9"/>
                    <a:pt x="68" y="10"/>
                    <a:pt x="68" y="10"/>
                  </a:cubicBezTo>
                  <a:cubicBezTo>
                    <a:pt x="67" y="10"/>
                    <a:pt x="66" y="10"/>
                    <a:pt x="64" y="11"/>
                  </a:cubicBezTo>
                  <a:cubicBezTo>
                    <a:pt x="64" y="12"/>
                    <a:pt x="61" y="13"/>
                    <a:pt x="61" y="14"/>
                  </a:cubicBezTo>
                  <a:cubicBezTo>
                    <a:pt x="62" y="13"/>
                    <a:pt x="64" y="12"/>
                    <a:pt x="64" y="13"/>
                  </a:cubicBezTo>
                  <a:cubicBezTo>
                    <a:pt x="63" y="13"/>
                    <a:pt x="61" y="15"/>
                    <a:pt x="60" y="16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61" y="14"/>
                    <a:pt x="62" y="13"/>
                    <a:pt x="63" y="12"/>
                  </a:cubicBezTo>
                  <a:cubicBezTo>
                    <a:pt x="65" y="10"/>
                    <a:pt x="67" y="9"/>
                    <a:pt x="68" y="8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71" y="8"/>
                    <a:pt x="68" y="9"/>
                    <a:pt x="70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2" y="7"/>
                    <a:pt x="73" y="7"/>
                    <a:pt x="73" y="7"/>
                  </a:cubicBezTo>
                  <a:cubicBezTo>
                    <a:pt x="72" y="8"/>
                    <a:pt x="72" y="7"/>
                    <a:pt x="71" y="8"/>
                  </a:cubicBezTo>
                  <a:cubicBezTo>
                    <a:pt x="70" y="8"/>
                    <a:pt x="71" y="8"/>
                    <a:pt x="72" y="8"/>
                  </a:cubicBezTo>
                  <a:cubicBezTo>
                    <a:pt x="72" y="8"/>
                    <a:pt x="75" y="7"/>
                    <a:pt x="74" y="7"/>
                  </a:cubicBezTo>
                  <a:cubicBezTo>
                    <a:pt x="75" y="7"/>
                    <a:pt x="76" y="7"/>
                    <a:pt x="77" y="7"/>
                  </a:cubicBezTo>
                  <a:cubicBezTo>
                    <a:pt x="77" y="7"/>
                    <a:pt x="76" y="7"/>
                    <a:pt x="76" y="7"/>
                  </a:cubicBezTo>
                  <a:cubicBezTo>
                    <a:pt x="77" y="7"/>
                    <a:pt x="77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0" y="6"/>
                    <a:pt x="83" y="7"/>
                    <a:pt x="84" y="7"/>
                  </a:cubicBezTo>
                  <a:cubicBezTo>
                    <a:pt x="83" y="7"/>
                    <a:pt x="83" y="7"/>
                    <a:pt x="84" y="7"/>
                  </a:cubicBezTo>
                  <a:cubicBezTo>
                    <a:pt x="85" y="8"/>
                    <a:pt x="86" y="8"/>
                    <a:pt x="86" y="8"/>
                  </a:cubicBezTo>
                  <a:cubicBezTo>
                    <a:pt x="87" y="8"/>
                    <a:pt x="87" y="7"/>
                    <a:pt x="85" y="7"/>
                  </a:cubicBezTo>
                  <a:cubicBezTo>
                    <a:pt x="84" y="7"/>
                    <a:pt x="82" y="6"/>
                    <a:pt x="81" y="6"/>
                  </a:cubicBezTo>
                  <a:cubicBezTo>
                    <a:pt x="83" y="6"/>
                    <a:pt x="83" y="6"/>
                    <a:pt x="85" y="6"/>
                  </a:cubicBezTo>
                  <a:cubicBezTo>
                    <a:pt x="84" y="6"/>
                    <a:pt x="86" y="6"/>
                    <a:pt x="86" y="6"/>
                  </a:cubicBezTo>
                  <a:cubicBezTo>
                    <a:pt x="86" y="6"/>
                    <a:pt x="86" y="6"/>
                    <a:pt x="84" y="6"/>
                  </a:cubicBezTo>
                  <a:cubicBezTo>
                    <a:pt x="81" y="5"/>
                    <a:pt x="84" y="6"/>
                    <a:pt x="83" y="6"/>
                  </a:cubicBezTo>
                  <a:cubicBezTo>
                    <a:pt x="82" y="6"/>
                    <a:pt x="79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6"/>
                    <a:pt x="74" y="7"/>
                    <a:pt x="74" y="7"/>
                  </a:cubicBezTo>
                  <a:cubicBezTo>
                    <a:pt x="75" y="6"/>
                    <a:pt x="76" y="6"/>
                    <a:pt x="77" y="6"/>
                  </a:cubicBezTo>
                  <a:cubicBezTo>
                    <a:pt x="78" y="6"/>
                    <a:pt x="76" y="6"/>
                    <a:pt x="77" y="6"/>
                  </a:cubicBezTo>
                  <a:cubicBezTo>
                    <a:pt x="78" y="6"/>
                    <a:pt x="79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2" y="5"/>
                    <a:pt x="85" y="5"/>
                    <a:pt x="87" y="6"/>
                  </a:cubicBezTo>
                  <a:cubicBezTo>
                    <a:pt x="88" y="7"/>
                    <a:pt x="89" y="7"/>
                    <a:pt x="90" y="8"/>
                  </a:cubicBezTo>
                  <a:cubicBezTo>
                    <a:pt x="91" y="9"/>
                    <a:pt x="93" y="9"/>
                    <a:pt x="94" y="10"/>
                  </a:cubicBezTo>
                  <a:cubicBezTo>
                    <a:pt x="95" y="10"/>
                    <a:pt x="96" y="11"/>
                    <a:pt x="97" y="11"/>
                  </a:cubicBezTo>
                  <a:cubicBezTo>
                    <a:pt x="97" y="12"/>
                    <a:pt x="98" y="12"/>
                    <a:pt x="99" y="13"/>
                  </a:cubicBezTo>
                  <a:cubicBezTo>
                    <a:pt x="98" y="12"/>
                    <a:pt x="97" y="11"/>
                    <a:pt x="94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9"/>
                    <a:pt x="93" y="9"/>
                    <a:pt x="92" y="8"/>
                  </a:cubicBezTo>
                  <a:cubicBezTo>
                    <a:pt x="92" y="9"/>
                    <a:pt x="92" y="8"/>
                    <a:pt x="92" y="8"/>
                  </a:cubicBezTo>
                  <a:cubicBezTo>
                    <a:pt x="90" y="8"/>
                    <a:pt x="89" y="7"/>
                    <a:pt x="90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8"/>
                    <a:pt x="92" y="8"/>
                    <a:pt x="92" y="8"/>
                  </a:cubicBezTo>
                  <a:cubicBezTo>
                    <a:pt x="92" y="8"/>
                    <a:pt x="96" y="9"/>
                    <a:pt x="97" y="11"/>
                  </a:cubicBezTo>
                  <a:cubicBezTo>
                    <a:pt x="97" y="10"/>
                    <a:pt x="96" y="10"/>
                    <a:pt x="96" y="9"/>
                  </a:cubicBezTo>
                  <a:cubicBezTo>
                    <a:pt x="95" y="9"/>
                    <a:pt x="95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7"/>
                    <a:pt x="91" y="7"/>
                    <a:pt x="90" y="7"/>
                  </a:cubicBezTo>
                  <a:cubicBezTo>
                    <a:pt x="91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3" y="8"/>
                    <a:pt x="95" y="9"/>
                    <a:pt x="96" y="9"/>
                  </a:cubicBezTo>
                  <a:cubicBezTo>
                    <a:pt x="96" y="9"/>
                    <a:pt x="97" y="10"/>
                    <a:pt x="97" y="10"/>
                  </a:cubicBezTo>
                  <a:cubicBezTo>
                    <a:pt x="98" y="10"/>
                    <a:pt x="99" y="11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2" y="13"/>
                    <a:pt x="103" y="14"/>
                  </a:cubicBezTo>
                  <a:cubicBezTo>
                    <a:pt x="104" y="15"/>
                    <a:pt x="105" y="16"/>
                    <a:pt x="105" y="16"/>
                  </a:cubicBezTo>
                  <a:cubicBezTo>
                    <a:pt x="105" y="17"/>
                    <a:pt x="104" y="16"/>
                    <a:pt x="104" y="15"/>
                  </a:cubicBezTo>
                  <a:cubicBezTo>
                    <a:pt x="103" y="15"/>
                    <a:pt x="102" y="14"/>
                    <a:pt x="102" y="14"/>
                  </a:cubicBezTo>
                  <a:cubicBezTo>
                    <a:pt x="102" y="15"/>
                    <a:pt x="104" y="15"/>
                    <a:pt x="103" y="15"/>
                  </a:cubicBezTo>
                  <a:cubicBezTo>
                    <a:pt x="104" y="17"/>
                    <a:pt x="104" y="16"/>
                    <a:pt x="105" y="18"/>
                  </a:cubicBezTo>
                  <a:cubicBezTo>
                    <a:pt x="105" y="17"/>
                    <a:pt x="105" y="17"/>
                    <a:pt x="104" y="17"/>
                  </a:cubicBezTo>
                  <a:cubicBezTo>
                    <a:pt x="105" y="18"/>
                    <a:pt x="106" y="19"/>
                    <a:pt x="106" y="20"/>
                  </a:cubicBezTo>
                  <a:cubicBezTo>
                    <a:pt x="106" y="20"/>
                    <a:pt x="105" y="19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3" y="16"/>
                    <a:pt x="102" y="15"/>
                  </a:cubicBezTo>
                  <a:cubicBezTo>
                    <a:pt x="101" y="14"/>
                    <a:pt x="102" y="15"/>
                    <a:pt x="101" y="13"/>
                  </a:cubicBezTo>
                  <a:cubicBezTo>
                    <a:pt x="99" y="12"/>
                    <a:pt x="98" y="12"/>
                    <a:pt x="99" y="13"/>
                  </a:cubicBezTo>
                  <a:cubicBezTo>
                    <a:pt x="100" y="13"/>
                    <a:pt x="101" y="15"/>
                    <a:pt x="101" y="14"/>
                  </a:cubicBezTo>
                  <a:cubicBezTo>
                    <a:pt x="102" y="15"/>
                    <a:pt x="104" y="18"/>
                    <a:pt x="103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4" y="19"/>
                    <a:pt x="106" y="20"/>
                    <a:pt x="108" y="23"/>
                  </a:cubicBezTo>
                  <a:cubicBezTo>
                    <a:pt x="108" y="23"/>
                    <a:pt x="108" y="24"/>
                    <a:pt x="107" y="24"/>
                  </a:cubicBezTo>
                  <a:cubicBezTo>
                    <a:pt x="108" y="24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4"/>
                  </a:cubicBezTo>
                  <a:cubicBezTo>
                    <a:pt x="109" y="25"/>
                    <a:pt x="109" y="27"/>
                    <a:pt x="110" y="29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9"/>
                    <a:pt x="110" y="29"/>
                    <a:pt x="110" y="30"/>
                  </a:cubicBezTo>
                  <a:cubicBezTo>
                    <a:pt x="110" y="29"/>
                    <a:pt x="109" y="27"/>
                    <a:pt x="109" y="28"/>
                  </a:cubicBezTo>
                  <a:cubicBezTo>
                    <a:pt x="110" y="30"/>
                    <a:pt x="110" y="31"/>
                    <a:pt x="110" y="33"/>
                  </a:cubicBezTo>
                  <a:cubicBezTo>
                    <a:pt x="111" y="33"/>
                    <a:pt x="111" y="34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2"/>
                    <a:pt x="111" y="30"/>
                    <a:pt x="111" y="29"/>
                  </a:cubicBezTo>
                  <a:cubicBezTo>
                    <a:pt x="112" y="31"/>
                    <a:pt x="112" y="32"/>
                    <a:pt x="112" y="33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7"/>
                    <a:pt x="113" y="33"/>
                    <a:pt x="113" y="34"/>
                  </a:cubicBezTo>
                  <a:cubicBezTo>
                    <a:pt x="113" y="32"/>
                    <a:pt x="112" y="31"/>
                    <a:pt x="112" y="30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28"/>
                    <a:pt x="111" y="28"/>
                    <a:pt x="111" y="25"/>
                  </a:cubicBezTo>
                  <a:cubicBezTo>
                    <a:pt x="110" y="24"/>
                    <a:pt x="111" y="27"/>
                    <a:pt x="111" y="26"/>
                  </a:cubicBezTo>
                  <a:cubicBezTo>
                    <a:pt x="111" y="27"/>
                    <a:pt x="111" y="28"/>
                    <a:pt x="111" y="29"/>
                  </a:cubicBezTo>
                  <a:cubicBezTo>
                    <a:pt x="110" y="26"/>
                    <a:pt x="111" y="27"/>
                    <a:pt x="110" y="25"/>
                  </a:cubicBezTo>
                  <a:cubicBezTo>
                    <a:pt x="110" y="24"/>
                    <a:pt x="110" y="24"/>
                    <a:pt x="109" y="23"/>
                  </a:cubicBezTo>
                  <a:cubicBezTo>
                    <a:pt x="109" y="22"/>
                    <a:pt x="109" y="24"/>
                    <a:pt x="110" y="24"/>
                  </a:cubicBezTo>
                  <a:cubicBezTo>
                    <a:pt x="109" y="22"/>
                    <a:pt x="109" y="22"/>
                    <a:pt x="108" y="21"/>
                  </a:cubicBezTo>
                  <a:cubicBezTo>
                    <a:pt x="108" y="21"/>
                    <a:pt x="109" y="22"/>
                    <a:pt x="109" y="22"/>
                  </a:cubicBezTo>
                  <a:cubicBezTo>
                    <a:pt x="108" y="20"/>
                    <a:pt x="107" y="19"/>
                    <a:pt x="105" y="18"/>
                  </a:cubicBezTo>
                  <a:cubicBezTo>
                    <a:pt x="106" y="18"/>
                    <a:pt x="105" y="16"/>
                    <a:pt x="105" y="16"/>
                  </a:cubicBezTo>
                  <a:cubicBezTo>
                    <a:pt x="106" y="16"/>
                    <a:pt x="107" y="17"/>
                    <a:pt x="107" y="18"/>
                  </a:cubicBezTo>
                  <a:cubicBezTo>
                    <a:pt x="109" y="20"/>
                    <a:pt x="109" y="21"/>
                    <a:pt x="110" y="23"/>
                  </a:cubicBezTo>
                  <a:cubicBezTo>
                    <a:pt x="111" y="25"/>
                    <a:pt x="112" y="27"/>
                    <a:pt x="112" y="29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3" y="32"/>
                    <a:pt x="113" y="34"/>
                    <a:pt x="113" y="35"/>
                  </a:cubicBezTo>
                  <a:cubicBezTo>
                    <a:pt x="113" y="36"/>
                    <a:pt x="113" y="38"/>
                    <a:pt x="113" y="40"/>
                  </a:cubicBezTo>
                  <a:cubicBezTo>
                    <a:pt x="113" y="41"/>
                    <a:pt x="112" y="43"/>
                    <a:pt x="113" y="43"/>
                  </a:cubicBezTo>
                  <a:cubicBezTo>
                    <a:pt x="113" y="41"/>
                    <a:pt x="113" y="42"/>
                    <a:pt x="113" y="42"/>
                  </a:cubicBezTo>
                  <a:cubicBezTo>
                    <a:pt x="113" y="43"/>
                    <a:pt x="113" y="44"/>
                    <a:pt x="113" y="46"/>
                  </a:cubicBezTo>
                  <a:cubicBezTo>
                    <a:pt x="113" y="45"/>
                    <a:pt x="113" y="47"/>
                    <a:pt x="113" y="45"/>
                  </a:cubicBezTo>
                  <a:cubicBezTo>
                    <a:pt x="113" y="48"/>
                    <a:pt x="113" y="49"/>
                    <a:pt x="112" y="50"/>
                  </a:cubicBezTo>
                  <a:cubicBezTo>
                    <a:pt x="111" y="52"/>
                    <a:pt x="111" y="53"/>
                    <a:pt x="111" y="53"/>
                  </a:cubicBezTo>
                  <a:cubicBezTo>
                    <a:pt x="111" y="53"/>
                    <a:pt x="112" y="54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1" y="56"/>
                    <a:pt x="111" y="57"/>
                    <a:pt x="110" y="58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58"/>
                    <a:pt x="109" y="59"/>
                    <a:pt x="109" y="60"/>
                  </a:cubicBezTo>
                  <a:cubicBezTo>
                    <a:pt x="108" y="62"/>
                    <a:pt x="109" y="59"/>
                    <a:pt x="109" y="59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9" y="57"/>
                    <a:pt x="110" y="56"/>
                    <a:pt x="110" y="55"/>
                  </a:cubicBezTo>
                  <a:cubicBezTo>
                    <a:pt x="109" y="57"/>
                    <a:pt x="109" y="57"/>
                    <a:pt x="109" y="58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0" y="53"/>
                    <a:pt x="111" y="52"/>
                    <a:pt x="111" y="51"/>
                  </a:cubicBezTo>
                  <a:cubicBezTo>
                    <a:pt x="111" y="51"/>
                    <a:pt x="111" y="52"/>
                    <a:pt x="111" y="53"/>
                  </a:cubicBezTo>
                  <a:cubicBezTo>
                    <a:pt x="111" y="52"/>
                    <a:pt x="112" y="49"/>
                    <a:pt x="112" y="47"/>
                  </a:cubicBezTo>
                  <a:cubicBezTo>
                    <a:pt x="112" y="47"/>
                    <a:pt x="112" y="46"/>
                    <a:pt x="112" y="4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7"/>
                    <a:pt x="112" y="48"/>
                    <a:pt x="112" y="46"/>
                  </a:cubicBezTo>
                  <a:cubicBezTo>
                    <a:pt x="111" y="47"/>
                    <a:pt x="111" y="48"/>
                    <a:pt x="110" y="48"/>
                  </a:cubicBezTo>
                  <a:cubicBezTo>
                    <a:pt x="110" y="50"/>
                    <a:pt x="110" y="51"/>
                    <a:pt x="110" y="52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9" y="53"/>
                    <a:pt x="108" y="55"/>
                    <a:pt x="109" y="56"/>
                  </a:cubicBezTo>
                  <a:cubicBezTo>
                    <a:pt x="108" y="56"/>
                    <a:pt x="108" y="58"/>
                    <a:pt x="108" y="56"/>
                  </a:cubicBezTo>
                  <a:cubicBezTo>
                    <a:pt x="108" y="57"/>
                    <a:pt x="107" y="58"/>
                    <a:pt x="107" y="59"/>
                  </a:cubicBezTo>
                  <a:cubicBezTo>
                    <a:pt x="108" y="59"/>
                    <a:pt x="107" y="62"/>
                    <a:pt x="108" y="59"/>
                  </a:cubicBezTo>
                  <a:cubicBezTo>
                    <a:pt x="108" y="59"/>
                    <a:pt x="108" y="60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8" y="60"/>
                    <a:pt x="108" y="61"/>
                    <a:pt x="107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65"/>
                    <a:pt x="106" y="66"/>
                    <a:pt x="105" y="67"/>
                  </a:cubicBezTo>
                  <a:cubicBezTo>
                    <a:pt x="104" y="68"/>
                    <a:pt x="102" y="70"/>
                    <a:pt x="101" y="71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0" y="72"/>
                    <a:pt x="99" y="74"/>
                    <a:pt x="100" y="73"/>
                  </a:cubicBezTo>
                  <a:cubicBezTo>
                    <a:pt x="100" y="74"/>
                    <a:pt x="100" y="73"/>
                    <a:pt x="101" y="72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72"/>
                    <a:pt x="101" y="72"/>
                    <a:pt x="101" y="73"/>
                  </a:cubicBezTo>
                  <a:cubicBezTo>
                    <a:pt x="101" y="72"/>
                    <a:pt x="101" y="72"/>
                    <a:pt x="102" y="72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2" y="71"/>
                    <a:pt x="104" y="69"/>
                    <a:pt x="104" y="70"/>
                  </a:cubicBezTo>
                  <a:cubicBezTo>
                    <a:pt x="104" y="70"/>
                    <a:pt x="104" y="71"/>
                    <a:pt x="103" y="72"/>
                  </a:cubicBezTo>
                  <a:cubicBezTo>
                    <a:pt x="104" y="71"/>
                    <a:pt x="105" y="70"/>
                    <a:pt x="104" y="71"/>
                  </a:cubicBezTo>
                  <a:cubicBezTo>
                    <a:pt x="104" y="71"/>
                    <a:pt x="102" y="74"/>
                    <a:pt x="103" y="72"/>
                  </a:cubicBezTo>
                  <a:cubicBezTo>
                    <a:pt x="102" y="73"/>
                    <a:pt x="101" y="73"/>
                    <a:pt x="101" y="74"/>
                  </a:cubicBezTo>
                  <a:cubicBezTo>
                    <a:pt x="102" y="73"/>
                    <a:pt x="101" y="74"/>
                    <a:pt x="102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99" y="77"/>
                    <a:pt x="99" y="79"/>
                    <a:pt x="96" y="81"/>
                  </a:cubicBezTo>
                  <a:cubicBezTo>
                    <a:pt x="96" y="82"/>
                    <a:pt x="98" y="80"/>
                    <a:pt x="97" y="80"/>
                  </a:cubicBezTo>
                  <a:cubicBezTo>
                    <a:pt x="95" y="82"/>
                    <a:pt x="96" y="83"/>
                    <a:pt x="94" y="84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4" y="84"/>
                    <a:pt x="92" y="85"/>
                    <a:pt x="92" y="86"/>
                  </a:cubicBezTo>
                  <a:cubicBezTo>
                    <a:pt x="92" y="86"/>
                    <a:pt x="90" y="88"/>
                    <a:pt x="92" y="87"/>
                  </a:cubicBezTo>
                  <a:cubicBezTo>
                    <a:pt x="89" y="90"/>
                    <a:pt x="89" y="88"/>
                    <a:pt x="86" y="91"/>
                  </a:cubicBezTo>
                  <a:cubicBezTo>
                    <a:pt x="87" y="90"/>
                    <a:pt x="87" y="90"/>
                    <a:pt x="88" y="89"/>
                  </a:cubicBezTo>
                  <a:cubicBezTo>
                    <a:pt x="87" y="90"/>
                    <a:pt x="88" y="89"/>
                    <a:pt x="88" y="89"/>
                  </a:cubicBezTo>
                  <a:cubicBezTo>
                    <a:pt x="87" y="90"/>
                    <a:pt x="84" y="91"/>
                    <a:pt x="86" y="90"/>
                  </a:cubicBezTo>
                  <a:cubicBezTo>
                    <a:pt x="85" y="91"/>
                    <a:pt x="83" y="93"/>
                    <a:pt x="83" y="93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2" y="94"/>
                    <a:pt x="80" y="94"/>
                    <a:pt x="80" y="95"/>
                  </a:cubicBezTo>
                  <a:cubicBezTo>
                    <a:pt x="82" y="93"/>
                    <a:pt x="82" y="94"/>
                    <a:pt x="84" y="92"/>
                  </a:cubicBezTo>
                  <a:cubicBezTo>
                    <a:pt x="86" y="89"/>
                    <a:pt x="83" y="92"/>
                    <a:pt x="85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8" y="87"/>
                    <a:pt x="89" y="88"/>
                  </a:cubicBezTo>
                  <a:cubicBezTo>
                    <a:pt x="90" y="86"/>
                    <a:pt x="91" y="86"/>
                    <a:pt x="92" y="84"/>
                  </a:cubicBezTo>
                  <a:cubicBezTo>
                    <a:pt x="93" y="83"/>
                    <a:pt x="92" y="84"/>
                    <a:pt x="92" y="84"/>
                  </a:cubicBezTo>
                  <a:cubicBezTo>
                    <a:pt x="93" y="83"/>
                    <a:pt x="93" y="84"/>
                    <a:pt x="94" y="82"/>
                  </a:cubicBezTo>
                  <a:cubicBezTo>
                    <a:pt x="94" y="82"/>
                    <a:pt x="94" y="82"/>
                    <a:pt x="93" y="84"/>
                  </a:cubicBezTo>
                  <a:cubicBezTo>
                    <a:pt x="94" y="83"/>
                    <a:pt x="95" y="82"/>
                    <a:pt x="96" y="80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8" y="80"/>
                    <a:pt x="100" y="77"/>
                    <a:pt x="100" y="75"/>
                  </a:cubicBezTo>
                  <a:cubicBezTo>
                    <a:pt x="98" y="77"/>
                    <a:pt x="96" y="81"/>
                    <a:pt x="94" y="81"/>
                  </a:cubicBezTo>
                  <a:cubicBezTo>
                    <a:pt x="95" y="81"/>
                    <a:pt x="96" y="80"/>
                    <a:pt x="96" y="79"/>
                  </a:cubicBezTo>
                  <a:cubicBezTo>
                    <a:pt x="97" y="79"/>
                    <a:pt x="97" y="79"/>
                    <a:pt x="97" y="79"/>
                  </a:cubicBezTo>
                  <a:cubicBezTo>
                    <a:pt x="98" y="78"/>
                    <a:pt x="99" y="76"/>
                    <a:pt x="99" y="76"/>
                  </a:cubicBezTo>
                  <a:cubicBezTo>
                    <a:pt x="97" y="78"/>
                    <a:pt x="96" y="78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4" y="80"/>
                    <a:pt x="94" y="81"/>
                    <a:pt x="93" y="81"/>
                  </a:cubicBezTo>
                  <a:cubicBezTo>
                    <a:pt x="93" y="82"/>
                    <a:pt x="93" y="82"/>
                    <a:pt x="93" y="82"/>
                  </a:cubicBezTo>
                  <a:cubicBezTo>
                    <a:pt x="92" y="84"/>
                    <a:pt x="89" y="85"/>
                    <a:pt x="87" y="87"/>
                  </a:cubicBezTo>
                  <a:cubicBezTo>
                    <a:pt x="88" y="87"/>
                    <a:pt x="86" y="89"/>
                    <a:pt x="86" y="89"/>
                  </a:cubicBezTo>
                  <a:cubicBezTo>
                    <a:pt x="85" y="90"/>
                    <a:pt x="84" y="90"/>
                    <a:pt x="83" y="91"/>
                  </a:cubicBezTo>
                  <a:cubicBezTo>
                    <a:pt x="83" y="91"/>
                    <a:pt x="81" y="93"/>
                    <a:pt x="82" y="92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4"/>
                    <a:pt x="78" y="95"/>
                    <a:pt x="77" y="96"/>
                  </a:cubicBezTo>
                  <a:cubicBezTo>
                    <a:pt x="76" y="96"/>
                    <a:pt x="77" y="95"/>
                    <a:pt x="76" y="97"/>
                  </a:cubicBezTo>
                  <a:cubicBezTo>
                    <a:pt x="76" y="97"/>
                    <a:pt x="76" y="97"/>
                    <a:pt x="76" y="96"/>
                  </a:cubicBezTo>
                  <a:cubicBezTo>
                    <a:pt x="75" y="97"/>
                    <a:pt x="74" y="98"/>
                    <a:pt x="73" y="98"/>
                  </a:cubicBezTo>
                  <a:cubicBezTo>
                    <a:pt x="74" y="98"/>
                    <a:pt x="73" y="98"/>
                    <a:pt x="74" y="97"/>
                  </a:cubicBezTo>
                  <a:cubicBezTo>
                    <a:pt x="74" y="97"/>
                    <a:pt x="73" y="98"/>
                    <a:pt x="71" y="99"/>
                  </a:cubicBezTo>
                  <a:cubicBezTo>
                    <a:pt x="74" y="98"/>
                    <a:pt x="70" y="100"/>
                    <a:pt x="71" y="100"/>
                  </a:cubicBezTo>
                  <a:cubicBezTo>
                    <a:pt x="68" y="102"/>
                    <a:pt x="66" y="102"/>
                    <a:pt x="63" y="103"/>
                  </a:cubicBezTo>
                  <a:cubicBezTo>
                    <a:pt x="60" y="105"/>
                    <a:pt x="57" y="107"/>
                    <a:pt x="54" y="108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2" y="108"/>
                    <a:pt x="53" y="108"/>
                    <a:pt x="51" y="109"/>
                  </a:cubicBezTo>
                  <a:cubicBezTo>
                    <a:pt x="52" y="109"/>
                    <a:pt x="54" y="108"/>
                    <a:pt x="55" y="107"/>
                  </a:cubicBezTo>
                  <a:cubicBezTo>
                    <a:pt x="53" y="109"/>
                    <a:pt x="58" y="107"/>
                    <a:pt x="56" y="108"/>
                  </a:cubicBezTo>
                  <a:cubicBezTo>
                    <a:pt x="55" y="107"/>
                    <a:pt x="51" y="110"/>
                    <a:pt x="49" y="110"/>
                  </a:cubicBezTo>
                  <a:cubicBezTo>
                    <a:pt x="49" y="110"/>
                    <a:pt x="49" y="110"/>
                    <a:pt x="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9" y="111"/>
                    <a:pt x="50" y="110"/>
                    <a:pt x="49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3" y="109"/>
                    <a:pt x="41" y="107"/>
                    <a:pt x="39" y="106"/>
                  </a:cubicBezTo>
                  <a:cubicBezTo>
                    <a:pt x="41" y="107"/>
                    <a:pt x="39" y="105"/>
                    <a:pt x="41" y="106"/>
                  </a:cubicBezTo>
                  <a:cubicBezTo>
                    <a:pt x="40" y="106"/>
                    <a:pt x="39" y="105"/>
                    <a:pt x="38" y="104"/>
                  </a:cubicBezTo>
                  <a:cubicBezTo>
                    <a:pt x="39" y="105"/>
                    <a:pt x="36" y="103"/>
                    <a:pt x="39" y="105"/>
                  </a:cubicBezTo>
                  <a:cubicBezTo>
                    <a:pt x="38" y="105"/>
                    <a:pt x="37" y="104"/>
                    <a:pt x="36" y="103"/>
                  </a:cubicBezTo>
                  <a:cubicBezTo>
                    <a:pt x="37" y="104"/>
                    <a:pt x="38" y="105"/>
                    <a:pt x="38" y="105"/>
                  </a:cubicBezTo>
                  <a:cubicBezTo>
                    <a:pt x="36" y="103"/>
                    <a:pt x="32" y="101"/>
                    <a:pt x="32" y="100"/>
                  </a:cubicBezTo>
                  <a:cubicBezTo>
                    <a:pt x="31" y="99"/>
                    <a:pt x="29" y="97"/>
                    <a:pt x="28" y="95"/>
                  </a:cubicBezTo>
                  <a:cubicBezTo>
                    <a:pt x="27" y="94"/>
                    <a:pt x="25" y="92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3" y="90"/>
                    <a:pt x="22" y="89"/>
                    <a:pt x="21" y="88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19" y="86"/>
                    <a:pt x="18" y="85"/>
                    <a:pt x="17" y="83"/>
                  </a:cubicBezTo>
                  <a:cubicBezTo>
                    <a:pt x="17" y="83"/>
                    <a:pt x="18" y="84"/>
                    <a:pt x="18" y="84"/>
                  </a:cubicBezTo>
                  <a:cubicBezTo>
                    <a:pt x="18" y="84"/>
                    <a:pt x="19" y="85"/>
                    <a:pt x="18" y="85"/>
                  </a:cubicBezTo>
                  <a:cubicBezTo>
                    <a:pt x="19" y="86"/>
                    <a:pt x="19" y="85"/>
                    <a:pt x="20" y="86"/>
                  </a:cubicBezTo>
                  <a:cubicBezTo>
                    <a:pt x="19" y="85"/>
                    <a:pt x="18" y="84"/>
                    <a:pt x="18" y="83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1"/>
                    <a:pt x="17" y="82"/>
                  </a:cubicBezTo>
                  <a:cubicBezTo>
                    <a:pt x="16" y="80"/>
                    <a:pt x="15" y="79"/>
                    <a:pt x="14" y="77"/>
                  </a:cubicBezTo>
                  <a:cubicBezTo>
                    <a:pt x="14" y="78"/>
                    <a:pt x="15" y="79"/>
                    <a:pt x="16" y="80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4" y="79"/>
                    <a:pt x="17" y="83"/>
                    <a:pt x="16" y="82"/>
                  </a:cubicBezTo>
                  <a:cubicBezTo>
                    <a:pt x="15" y="80"/>
                    <a:pt x="13" y="77"/>
                    <a:pt x="12" y="74"/>
                  </a:cubicBezTo>
                  <a:cubicBezTo>
                    <a:pt x="11" y="74"/>
                    <a:pt x="10" y="72"/>
                    <a:pt x="9" y="70"/>
                  </a:cubicBezTo>
                  <a:cubicBezTo>
                    <a:pt x="9" y="70"/>
                    <a:pt x="9" y="69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7" y="68"/>
                    <a:pt x="6" y="65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3" y="58"/>
                    <a:pt x="6" y="62"/>
                    <a:pt x="4" y="58"/>
                  </a:cubicBezTo>
                  <a:cubicBezTo>
                    <a:pt x="3" y="57"/>
                    <a:pt x="2" y="53"/>
                    <a:pt x="2" y="53"/>
                  </a:cubicBezTo>
                  <a:cubicBezTo>
                    <a:pt x="2" y="53"/>
                    <a:pt x="2" y="52"/>
                    <a:pt x="2" y="52"/>
                  </a:cubicBezTo>
                  <a:cubicBezTo>
                    <a:pt x="2" y="53"/>
                    <a:pt x="2" y="54"/>
                    <a:pt x="2" y="53"/>
                  </a:cubicBezTo>
                  <a:cubicBezTo>
                    <a:pt x="2" y="52"/>
                    <a:pt x="2" y="51"/>
                    <a:pt x="1" y="50"/>
                  </a:cubicBezTo>
                  <a:cubicBezTo>
                    <a:pt x="1" y="50"/>
                    <a:pt x="1" y="51"/>
                    <a:pt x="1" y="51"/>
                  </a:cubicBezTo>
                  <a:cubicBezTo>
                    <a:pt x="1" y="48"/>
                    <a:pt x="0" y="43"/>
                    <a:pt x="0" y="40"/>
                  </a:cubicBezTo>
                  <a:cubicBezTo>
                    <a:pt x="0" y="41"/>
                    <a:pt x="0" y="41"/>
                    <a:pt x="0" y="43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42"/>
                    <a:pt x="0" y="43"/>
                    <a:pt x="1" y="44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1"/>
                    <a:pt x="1" y="40"/>
                    <a:pt x="1" y="38"/>
                  </a:cubicBezTo>
                  <a:cubicBezTo>
                    <a:pt x="2" y="42"/>
                    <a:pt x="1" y="44"/>
                    <a:pt x="3" y="48"/>
                  </a:cubicBezTo>
                  <a:cubicBezTo>
                    <a:pt x="3" y="47"/>
                    <a:pt x="3" y="47"/>
                    <a:pt x="3" y="48"/>
                  </a:cubicBezTo>
                  <a:cubicBezTo>
                    <a:pt x="3" y="49"/>
                    <a:pt x="3" y="50"/>
                    <a:pt x="3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0"/>
                  </a:cubicBezTo>
                  <a:cubicBezTo>
                    <a:pt x="5" y="56"/>
                    <a:pt x="6" y="61"/>
                    <a:pt x="10" y="66"/>
                  </a:cubicBezTo>
                  <a:cubicBezTo>
                    <a:pt x="10" y="67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10" y="68"/>
                    <a:pt x="10" y="68"/>
                    <a:pt x="10" y="67"/>
                  </a:cubicBezTo>
                  <a:cubicBezTo>
                    <a:pt x="12" y="70"/>
                    <a:pt x="13" y="71"/>
                    <a:pt x="14" y="73"/>
                  </a:cubicBezTo>
                  <a:cubicBezTo>
                    <a:pt x="14" y="73"/>
                    <a:pt x="13" y="72"/>
                    <a:pt x="13" y="72"/>
                  </a:cubicBezTo>
                  <a:cubicBezTo>
                    <a:pt x="15" y="75"/>
                    <a:pt x="16" y="77"/>
                    <a:pt x="17" y="79"/>
                  </a:cubicBezTo>
                  <a:cubicBezTo>
                    <a:pt x="17" y="78"/>
                    <a:pt x="18" y="80"/>
                    <a:pt x="19" y="80"/>
                  </a:cubicBezTo>
                  <a:cubicBezTo>
                    <a:pt x="20" y="83"/>
                    <a:pt x="24" y="87"/>
                    <a:pt x="27" y="90"/>
                  </a:cubicBezTo>
                  <a:cubicBezTo>
                    <a:pt x="26" y="89"/>
                    <a:pt x="30" y="93"/>
                    <a:pt x="30" y="93"/>
                  </a:cubicBezTo>
                  <a:cubicBezTo>
                    <a:pt x="31" y="94"/>
                    <a:pt x="32" y="95"/>
                    <a:pt x="32" y="95"/>
                  </a:cubicBezTo>
                  <a:cubicBezTo>
                    <a:pt x="32" y="95"/>
                    <a:pt x="31" y="94"/>
                    <a:pt x="31" y="94"/>
                  </a:cubicBezTo>
                  <a:cubicBezTo>
                    <a:pt x="32" y="95"/>
                    <a:pt x="33" y="97"/>
                    <a:pt x="33" y="97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5" y="99"/>
                    <a:pt x="35" y="99"/>
                  </a:cubicBezTo>
                  <a:cubicBezTo>
                    <a:pt x="37" y="100"/>
                    <a:pt x="35" y="99"/>
                    <a:pt x="37" y="101"/>
                  </a:cubicBezTo>
                  <a:cubicBezTo>
                    <a:pt x="37" y="100"/>
                    <a:pt x="37" y="100"/>
                    <a:pt x="37" y="99"/>
                  </a:cubicBezTo>
                  <a:cubicBezTo>
                    <a:pt x="38" y="100"/>
                    <a:pt x="37" y="100"/>
                    <a:pt x="38" y="101"/>
                  </a:cubicBezTo>
                  <a:cubicBezTo>
                    <a:pt x="39" y="101"/>
                    <a:pt x="38" y="100"/>
                    <a:pt x="37" y="99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40" y="102"/>
                    <a:pt x="42" y="104"/>
                    <a:pt x="44" y="105"/>
                  </a:cubicBezTo>
                  <a:cubicBezTo>
                    <a:pt x="44" y="105"/>
                    <a:pt x="43" y="104"/>
                    <a:pt x="44" y="105"/>
                  </a:cubicBezTo>
                  <a:cubicBezTo>
                    <a:pt x="45" y="105"/>
                    <a:pt x="46" y="107"/>
                    <a:pt x="47" y="107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7" y="107"/>
                    <a:pt x="48" y="107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9" y="107"/>
                    <a:pt x="49" y="107"/>
                    <a:pt x="51" y="106"/>
                  </a:cubicBezTo>
                  <a:cubicBezTo>
                    <a:pt x="51" y="106"/>
                    <a:pt x="51" y="106"/>
                    <a:pt x="50" y="106"/>
                  </a:cubicBezTo>
                  <a:cubicBezTo>
                    <a:pt x="52" y="105"/>
                    <a:pt x="52" y="105"/>
                    <a:pt x="52" y="105"/>
                  </a:cubicBezTo>
                  <a:cubicBezTo>
                    <a:pt x="55" y="105"/>
                    <a:pt x="55" y="104"/>
                    <a:pt x="57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7" y="102"/>
                    <a:pt x="61" y="100"/>
                    <a:pt x="62" y="100"/>
                  </a:cubicBezTo>
                  <a:cubicBezTo>
                    <a:pt x="61" y="101"/>
                    <a:pt x="61" y="100"/>
                    <a:pt x="61" y="101"/>
                  </a:cubicBezTo>
                  <a:cubicBezTo>
                    <a:pt x="60" y="102"/>
                    <a:pt x="60" y="101"/>
                    <a:pt x="58" y="102"/>
                  </a:cubicBezTo>
                  <a:cubicBezTo>
                    <a:pt x="58" y="102"/>
                    <a:pt x="61" y="101"/>
                    <a:pt x="61" y="101"/>
                  </a:cubicBezTo>
                  <a:cubicBezTo>
                    <a:pt x="62" y="101"/>
                    <a:pt x="63" y="100"/>
                    <a:pt x="63" y="100"/>
                  </a:cubicBezTo>
                  <a:cubicBezTo>
                    <a:pt x="65" y="98"/>
                    <a:pt x="66" y="97"/>
                    <a:pt x="69" y="96"/>
                  </a:cubicBezTo>
                  <a:cubicBezTo>
                    <a:pt x="71" y="95"/>
                    <a:pt x="72" y="95"/>
                    <a:pt x="74" y="93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93"/>
                    <a:pt x="75" y="92"/>
                    <a:pt x="75" y="92"/>
                  </a:cubicBezTo>
                  <a:cubicBezTo>
                    <a:pt x="75" y="93"/>
                    <a:pt x="77" y="92"/>
                    <a:pt x="76" y="93"/>
                  </a:cubicBezTo>
                  <a:cubicBezTo>
                    <a:pt x="77" y="92"/>
                    <a:pt x="77" y="91"/>
                    <a:pt x="77" y="91"/>
                  </a:cubicBezTo>
                  <a:cubicBezTo>
                    <a:pt x="78" y="90"/>
                    <a:pt x="79" y="88"/>
                    <a:pt x="82" y="87"/>
                  </a:cubicBezTo>
                  <a:cubicBezTo>
                    <a:pt x="81" y="87"/>
                    <a:pt x="79" y="89"/>
                    <a:pt x="80" y="88"/>
                  </a:cubicBezTo>
                  <a:cubicBezTo>
                    <a:pt x="81" y="87"/>
                    <a:pt x="82" y="87"/>
                    <a:pt x="83" y="86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4" y="86"/>
                    <a:pt x="84" y="85"/>
                    <a:pt x="85" y="84"/>
                  </a:cubicBezTo>
                  <a:cubicBezTo>
                    <a:pt x="85" y="84"/>
                    <a:pt x="84" y="84"/>
                    <a:pt x="84" y="85"/>
                  </a:cubicBezTo>
                  <a:cubicBezTo>
                    <a:pt x="84" y="84"/>
                    <a:pt x="85" y="83"/>
                    <a:pt x="86" y="83"/>
                  </a:cubicBezTo>
                  <a:cubicBezTo>
                    <a:pt x="87" y="82"/>
                    <a:pt x="89" y="81"/>
                    <a:pt x="89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lnTo>
                    <a:pt x="92" y="77"/>
                  </a:lnTo>
                  <a:close/>
                  <a:moveTo>
                    <a:pt x="3" y="51"/>
                  </a:move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lose/>
                  <a:moveTo>
                    <a:pt x="109" y="45"/>
                  </a:moveTo>
                  <a:cubicBezTo>
                    <a:pt x="109" y="44"/>
                    <a:pt x="109" y="44"/>
                    <a:pt x="109" y="43"/>
                  </a:cubicBezTo>
                  <a:cubicBezTo>
                    <a:pt x="109" y="43"/>
                    <a:pt x="109" y="44"/>
                    <a:pt x="108" y="45"/>
                  </a:cubicBezTo>
                  <a:cubicBezTo>
                    <a:pt x="108" y="46"/>
                    <a:pt x="107" y="48"/>
                    <a:pt x="107" y="48"/>
                  </a:cubicBezTo>
                  <a:cubicBezTo>
                    <a:pt x="106" y="50"/>
                    <a:pt x="106" y="51"/>
                    <a:pt x="106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7" y="48"/>
                    <a:pt x="107" y="47"/>
                    <a:pt x="107" y="48"/>
                  </a:cubicBezTo>
                  <a:cubicBezTo>
                    <a:pt x="108" y="48"/>
                    <a:pt x="108" y="50"/>
                    <a:pt x="107" y="52"/>
                  </a:cubicBezTo>
                  <a:cubicBezTo>
                    <a:pt x="108" y="50"/>
                    <a:pt x="108" y="47"/>
                    <a:pt x="109" y="45"/>
                  </a:cubicBezTo>
                  <a:close/>
                  <a:moveTo>
                    <a:pt x="108" y="43"/>
                  </a:moveTo>
                  <a:cubicBezTo>
                    <a:pt x="108" y="41"/>
                    <a:pt x="108" y="41"/>
                    <a:pt x="108" y="41"/>
                  </a:cubicBezTo>
                  <a:cubicBezTo>
                    <a:pt x="108" y="42"/>
                    <a:pt x="108" y="41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lose/>
                  <a:moveTo>
                    <a:pt x="108" y="42"/>
                  </a:moveTo>
                  <a:cubicBezTo>
                    <a:pt x="108" y="42"/>
                    <a:pt x="108" y="42"/>
                    <a:pt x="108" y="41"/>
                  </a:cubicBezTo>
                  <a:lnTo>
                    <a:pt x="108" y="42"/>
                  </a:lnTo>
                  <a:close/>
                  <a:moveTo>
                    <a:pt x="99" y="69"/>
                  </a:moveTo>
                  <a:cubicBezTo>
                    <a:pt x="99" y="68"/>
                    <a:pt x="99" y="68"/>
                    <a:pt x="99" y="68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9" y="69"/>
                    <a:pt x="99" y="69"/>
                    <a:pt x="99" y="69"/>
                  </a:cubicBezTo>
                  <a:close/>
                  <a:moveTo>
                    <a:pt x="100" y="66"/>
                  </a:moveTo>
                  <a:cubicBezTo>
                    <a:pt x="101" y="66"/>
                    <a:pt x="101" y="66"/>
                    <a:pt x="101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00" y="66"/>
                    <a:pt x="100" y="66"/>
                    <a:pt x="100" y="66"/>
                  </a:cubicBezTo>
                  <a:close/>
                  <a:moveTo>
                    <a:pt x="103" y="59"/>
                  </a:moveTo>
                  <a:cubicBezTo>
                    <a:pt x="103" y="57"/>
                    <a:pt x="104" y="58"/>
                    <a:pt x="104" y="56"/>
                  </a:cubicBezTo>
                  <a:cubicBezTo>
                    <a:pt x="104" y="56"/>
                    <a:pt x="104" y="56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4"/>
                    <a:pt x="105" y="54"/>
                  </a:cubicBezTo>
                  <a:cubicBezTo>
                    <a:pt x="105" y="54"/>
                    <a:pt x="104" y="56"/>
                    <a:pt x="103" y="57"/>
                  </a:cubicBezTo>
                  <a:cubicBezTo>
                    <a:pt x="103" y="57"/>
                    <a:pt x="102" y="59"/>
                    <a:pt x="103" y="59"/>
                  </a:cubicBezTo>
                  <a:close/>
                  <a:moveTo>
                    <a:pt x="31" y="4"/>
                  </a:moveTo>
                  <a:cubicBezTo>
                    <a:pt x="31" y="4"/>
                    <a:pt x="32" y="3"/>
                    <a:pt x="35" y="4"/>
                  </a:cubicBezTo>
                  <a:cubicBezTo>
                    <a:pt x="35" y="4"/>
                    <a:pt x="35" y="4"/>
                    <a:pt x="36" y="4"/>
                  </a:cubicBezTo>
                  <a:cubicBezTo>
                    <a:pt x="35" y="4"/>
                    <a:pt x="35" y="4"/>
                    <a:pt x="34" y="5"/>
                  </a:cubicBezTo>
                  <a:cubicBezTo>
                    <a:pt x="32" y="4"/>
                    <a:pt x="31" y="4"/>
                    <a:pt x="28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0" y="4"/>
                    <a:pt x="30" y="4"/>
                    <a:pt x="31" y="4"/>
                  </a:cubicBezTo>
                  <a:close/>
                  <a:moveTo>
                    <a:pt x="47" y="8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7"/>
                    <a:pt x="44" y="7"/>
                  </a:cubicBezTo>
                  <a:cubicBezTo>
                    <a:pt x="44" y="6"/>
                    <a:pt x="43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1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6"/>
                    <a:pt x="40" y="6"/>
                    <a:pt x="41" y="6"/>
                  </a:cubicBezTo>
                  <a:cubicBezTo>
                    <a:pt x="41" y="6"/>
                    <a:pt x="40" y="6"/>
                    <a:pt x="40" y="6"/>
                  </a:cubicBezTo>
                  <a:cubicBezTo>
                    <a:pt x="41" y="6"/>
                    <a:pt x="41" y="7"/>
                    <a:pt x="42" y="8"/>
                  </a:cubicBezTo>
                  <a:cubicBezTo>
                    <a:pt x="41" y="7"/>
                    <a:pt x="41" y="6"/>
                    <a:pt x="39" y="6"/>
                  </a:cubicBezTo>
                  <a:cubicBezTo>
                    <a:pt x="39" y="6"/>
                    <a:pt x="39" y="6"/>
                    <a:pt x="41" y="7"/>
                  </a:cubicBezTo>
                  <a:cubicBezTo>
                    <a:pt x="42" y="8"/>
                    <a:pt x="41" y="7"/>
                    <a:pt x="41" y="7"/>
                  </a:cubicBezTo>
                  <a:cubicBezTo>
                    <a:pt x="42" y="8"/>
                    <a:pt x="43" y="8"/>
                    <a:pt x="44" y="9"/>
                  </a:cubicBezTo>
                  <a:cubicBezTo>
                    <a:pt x="45" y="10"/>
                    <a:pt x="45" y="9"/>
                    <a:pt x="46" y="9"/>
                  </a:cubicBezTo>
                  <a:cubicBezTo>
                    <a:pt x="44" y="8"/>
                    <a:pt x="47" y="9"/>
                    <a:pt x="45" y="8"/>
                  </a:cubicBezTo>
                  <a:cubicBezTo>
                    <a:pt x="46" y="9"/>
                    <a:pt x="46" y="9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9" y="10"/>
                    <a:pt x="51" y="12"/>
                    <a:pt x="52" y="14"/>
                  </a:cubicBezTo>
                  <a:cubicBezTo>
                    <a:pt x="51" y="13"/>
                    <a:pt x="52" y="14"/>
                    <a:pt x="52" y="14"/>
                  </a:cubicBezTo>
                  <a:cubicBezTo>
                    <a:pt x="52" y="14"/>
                    <a:pt x="50" y="13"/>
                    <a:pt x="50" y="13"/>
                  </a:cubicBezTo>
                  <a:cubicBezTo>
                    <a:pt x="51" y="14"/>
                    <a:pt x="53" y="16"/>
                    <a:pt x="53" y="16"/>
                  </a:cubicBezTo>
                  <a:cubicBezTo>
                    <a:pt x="53" y="16"/>
                    <a:pt x="52" y="15"/>
                    <a:pt x="52" y="15"/>
                  </a:cubicBezTo>
                  <a:cubicBezTo>
                    <a:pt x="52" y="16"/>
                    <a:pt x="53" y="18"/>
                    <a:pt x="53" y="18"/>
                  </a:cubicBezTo>
                  <a:cubicBezTo>
                    <a:pt x="54" y="19"/>
                    <a:pt x="54" y="20"/>
                    <a:pt x="55" y="20"/>
                  </a:cubicBezTo>
                  <a:cubicBezTo>
                    <a:pt x="55" y="20"/>
                    <a:pt x="54" y="19"/>
                    <a:pt x="54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8"/>
                    <a:pt x="56" y="20"/>
                    <a:pt x="56" y="20"/>
                  </a:cubicBezTo>
                  <a:cubicBezTo>
                    <a:pt x="55" y="18"/>
                    <a:pt x="53" y="15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8" y="9"/>
                    <a:pt x="48" y="9"/>
                    <a:pt x="47" y="8"/>
                  </a:cubicBezTo>
                  <a:close/>
                  <a:moveTo>
                    <a:pt x="99" y="15"/>
                  </a:moveTo>
                  <a:cubicBezTo>
                    <a:pt x="99" y="15"/>
                    <a:pt x="99" y="15"/>
                    <a:pt x="99" y="15"/>
                  </a:cubicBezTo>
                  <a:cubicBezTo>
                    <a:pt x="97" y="14"/>
                    <a:pt x="96" y="13"/>
                    <a:pt x="95" y="12"/>
                  </a:cubicBezTo>
                  <a:cubicBezTo>
                    <a:pt x="93" y="12"/>
                    <a:pt x="92" y="11"/>
                    <a:pt x="90" y="10"/>
                  </a:cubicBezTo>
                  <a:cubicBezTo>
                    <a:pt x="90" y="11"/>
                    <a:pt x="92" y="11"/>
                    <a:pt x="91" y="11"/>
                  </a:cubicBezTo>
                  <a:cubicBezTo>
                    <a:pt x="89" y="10"/>
                    <a:pt x="90" y="10"/>
                    <a:pt x="87" y="9"/>
                  </a:cubicBezTo>
                  <a:cubicBezTo>
                    <a:pt x="90" y="10"/>
                    <a:pt x="85" y="9"/>
                    <a:pt x="88" y="10"/>
                  </a:cubicBezTo>
                  <a:cubicBezTo>
                    <a:pt x="86" y="9"/>
                    <a:pt x="84" y="9"/>
                    <a:pt x="82" y="9"/>
                  </a:cubicBezTo>
                  <a:cubicBezTo>
                    <a:pt x="80" y="9"/>
                    <a:pt x="78" y="10"/>
                    <a:pt x="77" y="10"/>
                  </a:cubicBezTo>
                  <a:cubicBezTo>
                    <a:pt x="77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5" y="11"/>
                    <a:pt x="76" y="11"/>
                    <a:pt x="77" y="10"/>
                  </a:cubicBezTo>
                  <a:cubicBezTo>
                    <a:pt x="76" y="11"/>
                    <a:pt x="76" y="11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4" y="11"/>
                    <a:pt x="74" y="12"/>
                  </a:cubicBezTo>
                  <a:cubicBezTo>
                    <a:pt x="73" y="12"/>
                    <a:pt x="73" y="12"/>
                    <a:pt x="73" y="11"/>
                  </a:cubicBezTo>
                  <a:cubicBezTo>
                    <a:pt x="72" y="11"/>
                    <a:pt x="71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2"/>
                    <a:pt x="68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4"/>
                    <a:pt x="66" y="14"/>
                    <a:pt x="66" y="14"/>
                  </a:cubicBezTo>
                  <a:cubicBezTo>
                    <a:pt x="66" y="14"/>
                    <a:pt x="65" y="15"/>
                    <a:pt x="66" y="15"/>
                  </a:cubicBezTo>
                  <a:cubicBezTo>
                    <a:pt x="65" y="16"/>
                    <a:pt x="62" y="17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0" y="19"/>
                    <a:pt x="59" y="21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9" y="23"/>
                    <a:pt x="59" y="22"/>
                  </a:cubicBezTo>
                  <a:cubicBezTo>
                    <a:pt x="59" y="22"/>
                    <a:pt x="61" y="21"/>
                    <a:pt x="61" y="20"/>
                  </a:cubicBezTo>
                  <a:cubicBezTo>
                    <a:pt x="60" y="21"/>
                    <a:pt x="60" y="21"/>
                    <a:pt x="60" y="20"/>
                  </a:cubicBezTo>
                  <a:cubicBezTo>
                    <a:pt x="61" y="20"/>
                    <a:pt x="63" y="18"/>
                    <a:pt x="63" y="18"/>
                  </a:cubicBezTo>
                  <a:cubicBezTo>
                    <a:pt x="65" y="17"/>
                    <a:pt x="64" y="18"/>
                    <a:pt x="65" y="17"/>
                  </a:cubicBezTo>
                  <a:cubicBezTo>
                    <a:pt x="65" y="16"/>
                    <a:pt x="64" y="17"/>
                    <a:pt x="64" y="17"/>
                  </a:cubicBezTo>
                  <a:cubicBezTo>
                    <a:pt x="65" y="16"/>
                    <a:pt x="67" y="15"/>
                    <a:pt x="69" y="14"/>
                  </a:cubicBezTo>
                  <a:cubicBezTo>
                    <a:pt x="69" y="14"/>
                    <a:pt x="66" y="16"/>
                    <a:pt x="68" y="15"/>
                  </a:cubicBezTo>
                  <a:cubicBezTo>
                    <a:pt x="68" y="15"/>
                    <a:pt x="68" y="16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2" y="13"/>
                    <a:pt x="70" y="14"/>
                    <a:pt x="70" y="14"/>
                  </a:cubicBezTo>
                  <a:cubicBezTo>
                    <a:pt x="70" y="14"/>
                    <a:pt x="71" y="14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3"/>
                    <a:pt x="73" y="13"/>
                    <a:pt x="73" y="13"/>
                  </a:cubicBezTo>
                  <a:cubicBezTo>
                    <a:pt x="74" y="12"/>
                    <a:pt x="72" y="13"/>
                    <a:pt x="72" y="13"/>
                  </a:cubicBezTo>
                  <a:cubicBezTo>
                    <a:pt x="72" y="13"/>
                    <a:pt x="73" y="13"/>
                    <a:pt x="73" y="13"/>
                  </a:cubicBezTo>
                  <a:cubicBezTo>
                    <a:pt x="74" y="13"/>
                    <a:pt x="75" y="12"/>
                    <a:pt x="76" y="12"/>
                  </a:cubicBezTo>
                  <a:cubicBezTo>
                    <a:pt x="78" y="12"/>
                    <a:pt x="79" y="12"/>
                    <a:pt x="80" y="11"/>
                  </a:cubicBezTo>
                  <a:cubicBezTo>
                    <a:pt x="81" y="11"/>
                    <a:pt x="81" y="11"/>
                    <a:pt x="81" y="12"/>
                  </a:cubicBezTo>
                  <a:cubicBezTo>
                    <a:pt x="82" y="12"/>
                    <a:pt x="83" y="12"/>
                    <a:pt x="84" y="12"/>
                  </a:cubicBezTo>
                  <a:cubicBezTo>
                    <a:pt x="84" y="12"/>
                    <a:pt x="85" y="12"/>
                    <a:pt x="85" y="13"/>
                  </a:cubicBezTo>
                  <a:cubicBezTo>
                    <a:pt x="86" y="13"/>
                    <a:pt x="86" y="13"/>
                    <a:pt x="87" y="13"/>
                  </a:cubicBezTo>
                  <a:cubicBezTo>
                    <a:pt x="88" y="14"/>
                    <a:pt x="85" y="13"/>
                    <a:pt x="84" y="13"/>
                  </a:cubicBezTo>
                  <a:cubicBezTo>
                    <a:pt x="83" y="13"/>
                    <a:pt x="86" y="13"/>
                    <a:pt x="85" y="13"/>
                  </a:cubicBezTo>
                  <a:cubicBezTo>
                    <a:pt x="84" y="13"/>
                    <a:pt x="84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4" y="13"/>
                    <a:pt x="83" y="1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7" y="14"/>
                    <a:pt x="88" y="14"/>
                  </a:cubicBezTo>
                  <a:cubicBezTo>
                    <a:pt x="89" y="14"/>
                    <a:pt x="86" y="13"/>
                    <a:pt x="87" y="13"/>
                  </a:cubicBezTo>
                  <a:cubicBezTo>
                    <a:pt x="87" y="14"/>
                    <a:pt x="88" y="14"/>
                    <a:pt x="89" y="14"/>
                  </a:cubicBezTo>
                  <a:cubicBezTo>
                    <a:pt x="88" y="13"/>
                    <a:pt x="89" y="14"/>
                    <a:pt x="88" y="13"/>
                  </a:cubicBezTo>
                  <a:cubicBezTo>
                    <a:pt x="89" y="13"/>
                    <a:pt x="89" y="13"/>
                    <a:pt x="90" y="14"/>
                  </a:cubicBezTo>
                  <a:cubicBezTo>
                    <a:pt x="89" y="13"/>
                    <a:pt x="92" y="14"/>
                    <a:pt x="92" y="14"/>
                  </a:cubicBezTo>
                  <a:cubicBezTo>
                    <a:pt x="91" y="13"/>
                    <a:pt x="88" y="13"/>
                    <a:pt x="88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2"/>
                    <a:pt x="88" y="12"/>
                    <a:pt x="87" y="12"/>
                  </a:cubicBezTo>
                  <a:cubicBezTo>
                    <a:pt x="88" y="12"/>
                    <a:pt x="88" y="12"/>
                    <a:pt x="89" y="13"/>
                  </a:cubicBezTo>
                  <a:cubicBezTo>
                    <a:pt x="87" y="11"/>
                    <a:pt x="87" y="12"/>
                    <a:pt x="86" y="11"/>
                  </a:cubicBezTo>
                  <a:cubicBezTo>
                    <a:pt x="88" y="11"/>
                    <a:pt x="89" y="12"/>
                    <a:pt x="90" y="12"/>
                  </a:cubicBezTo>
                  <a:cubicBezTo>
                    <a:pt x="92" y="13"/>
                    <a:pt x="93" y="13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6" y="15"/>
                    <a:pt x="97" y="16"/>
                    <a:pt x="98" y="16"/>
                  </a:cubicBezTo>
                  <a:cubicBezTo>
                    <a:pt x="99" y="17"/>
                    <a:pt x="100" y="17"/>
                    <a:pt x="101" y="17"/>
                  </a:cubicBezTo>
                  <a:cubicBezTo>
                    <a:pt x="100" y="16"/>
                    <a:pt x="100" y="16"/>
                    <a:pt x="99" y="15"/>
                  </a:cubicBezTo>
                  <a:close/>
                  <a:moveTo>
                    <a:pt x="105" y="24"/>
                  </a:moveTo>
                  <a:cubicBezTo>
                    <a:pt x="104" y="24"/>
                    <a:pt x="104" y="23"/>
                    <a:pt x="104" y="23"/>
                  </a:cubicBezTo>
                  <a:cubicBezTo>
                    <a:pt x="104" y="23"/>
                    <a:pt x="104" y="24"/>
                    <a:pt x="105" y="25"/>
                  </a:cubicBezTo>
                  <a:cubicBezTo>
                    <a:pt x="104" y="24"/>
                    <a:pt x="104" y="23"/>
                    <a:pt x="103" y="22"/>
                  </a:cubicBezTo>
                  <a:cubicBezTo>
                    <a:pt x="102" y="21"/>
                    <a:pt x="104" y="24"/>
                    <a:pt x="104" y="25"/>
                  </a:cubicBezTo>
                  <a:cubicBezTo>
                    <a:pt x="104" y="26"/>
                    <a:pt x="105" y="28"/>
                    <a:pt x="105" y="28"/>
                  </a:cubicBezTo>
                  <a:cubicBezTo>
                    <a:pt x="105" y="28"/>
                    <a:pt x="106" y="31"/>
                    <a:pt x="106" y="32"/>
                  </a:cubicBezTo>
                  <a:cubicBezTo>
                    <a:pt x="106" y="35"/>
                    <a:pt x="107" y="34"/>
                    <a:pt x="107" y="37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8"/>
                    <a:pt x="107" y="39"/>
                    <a:pt x="107" y="41"/>
                  </a:cubicBezTo>
                  <a:cubicBezTo>
                    <a:pt x="107" y="42"/>
                    <a:pt x="107" y="40"/>
                    <a:pt x="107" y="40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0"/>
                    <a:pt x="108" y="39"/>
                    <a:pt x="107" y="39"/>
                  </a:cubicBezTo>
                  <a:cubicBezTo>
                    <a:pt x="107" y="39"/>
                    <a:pt x="108" y="38"/>
                    <a:pt x="108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6"/>
                  </a:cubicBezTo>
                  <a:cubicBezTo>
                    <a:pt x="107" y="36"/>
                    <a:pt x="107" y="37"/>
                    <a:pt x="107" y="37"/>
                  </a:cubicBezTo>
                  <a:cubicBezTo>
                    <a:pt x="107" y="36"/>
                    <a:pt x="107" y="35"/>
                    <a:pt x="107" y="34"/>
                  </a:cubicBezTo>
                  <a:cubicBezTo>
                    <a:pt x="107" y="36"/>
                    <a:pt x="108" y="35"/>
                    <a:pt x="108" y="36"/>
                  </a:cubicBezTo>
                  <a:cubicBezTo>
                    <a:pt x="108" y="34"/>
                    <a:pt x="108" y="33"/>
                    <a:pt x="108" y="32"/>
                  </a:cubicBezTo>
                  <a:cubicBezTo>
                    <a:pt x="107" y="31"/>
                    <a:pt x="106" y="30"/>
                    <a:pt x="106" y="31"/>
                  </a:cubicBezTo>
                  <a:cubicBezTo>
                    <a:pt x="106" y="30"/>
                    <a:pt x="106" y="29"/>
                    <a:pt x="106" y="28"/>
                  </a:cubicBezTo>
                  <a:cubicBezTo>
                    <a:pt x="106" y="30"/>
                    <a:pt x="107" y="28"/>
                    <a:pt x="107" y="30"/>
                  </a:cubicBezTo>
                  <a:cubicBezTo>
                    <a:pt x="108" y="30"/>
                    <a:pt x="107" y="28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5" y="25"/>
                    <a:pt x="106" y="26"/>
                    <a:pt x="106" y="27"/>
                  </a:cubicBezTo>
                  <a:cubicBezTo>
                    <a:pt x="106" y="27"/>
                    <a:pt x="106" y="26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5" y="24"/>
                    <a:pt x="105" y="23"/>
                  </a:cubicBezTo>
                  <a:cubicBezTo>
                    <a:pt x="105" y="23"/>
                    <a:pt x="104" y="23"/>
                    <a:pt x="105" y="24"/>
                  </a:cubicBezTo>
                  <a:close/>
                  <a:moveTo>
                    <a:pt x="106" y="64"/>
                  </a:move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810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搞定别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3"/>
              </p:custDataLst>
            </p:nvPr>
          </p:nvSpPr>
          <p:spPr bwMode="auto">
            <a:xfrm>
              <a:off x="2798764" y="2233613"/>
              <a:ext cx="1106487" cy="802481"/>
            </a:xfrm>
            <a:custGeom>
              <a:avLst/>
              <a:gdLst>
                <a:gd name="T0" fmla="*/ 682823 w 1106487"/>
                <a:gd name="T1" fmla="*/ 969936 h 1071034"/>
                <a:gd name="T2" fmla="*/ 766762 w 1106487"/>
                <a:gd name="T3" fmla="*/ 1033216 h 1071034"/>
                <a:gd name="T4" fmla="*/ 776287 w 1106487"/>
                <a:gd name="T5" fmla="*/ 1060359 h 1071034"/>
                <a:gd name="T6" fmla="*/ 642937 w 1106487"/>
                <a:gd name="T7" fmla="*/ 986014 h 1071034"/>
                <a:gd name="T8" fmla="*/ 454024 w 1106487"/>
                <a:gd name="T9" fmla="*/ 967135 h 1071034"/>
                <a:gd name="T10" fmla="*/ 454024 w 1106487"/>
                <a:gd name="T11" fmla="*/ 1004894 h 1071034"/>
                <a:gd name="T12" fmla="*/ 368299 w 1106487"/>
                <a:gd name="T13" fmla="*/ 976577 h 1071034"/>
                <a:gd name="T14" fmla="*/ 368299 w 1106487"/>
                <a:gd name="T15" fmla="*/ 910491 h 1071034"/>
                <a:gd name="T16" fmla="*/ 671512 w 1106487"/>
                <a:gd name="T17" fmla="*/ 816085 h 1071034"/>
                <a:gd name="T18" fmla="*/ 425449 w 1106487"/>
                <a:gd name="T19" fmla="*/ 797204 h 1071034"/>
                <a:gd name="T20" fmla="*/ 473074 w 1106487"/>
                <a:gd name="T21" fmla="*/ 759442 h 1071034"/>
                <a:gd name="T22" fmla="*/ 919162 w 1106487"/>
                <a:gd name="T23" fmla="*/ 514773 h 1071034"/>
                <a:gd name="T24" fmla="*/ 931862 w 1106487"/>
                <a:gd name="T25" fmla="*/ 504548 h 1071034"/>
                <a:gd name="T26" fmla="*/ 950912 w 1106487"/>
                <a:gd name="T27" fmla="*/ 491567 h 1071034"/>
                <a:gd name="T28" fmla="*/ 957262 w 1106487"/>
                <a:gd name="T29" fmla="*/ 485664 h 1071034"/>
                <a:gd name="T30" fmla="*/ 927099 w 1106487"/>
                <a:gd name="T31" fmla="*/ 485664 h 1071034"/>
                <a:gd name="T32" fmla="*/ 936624 w 1106487"/>
                <a:gd name="T33" fmla="*/ 476225 h 1071034"/>
                <a:gd name="T34" fmla="*/ 681037 w 1106487"/>
                <a:gd name="T35" fmla="*/ 542310 h 1071034"/>
                <a:gd name="T36" fmla="*/ 671512 w 1106487"/>
                <a:gd name="T37" fmla="*/ 665037 h 1071034"/>
                <a:gd name="T38" fmla="*/ 671512 w 1106487"/>
                <a:gd name="T39" fmla="*/ 787764 h 1071034"/>
                <a:gd name="T40" fmla="*/ 671512 w 1106487"/>
                <a:gd name="T41" fmla="*/ 901051 h 1071034"/>
                <a:gd name="T42" fmla="*/ 637515 w 1106487"/>
                <a:gd name="T43" fmla="*/ 808970 h 1071034"/>
                <a:gd name="T44" fmla="*/ 614362 w 1106487"/>
                <a:gd name="T45" fmla="*/ 797204 h 1071034"/>
                <a:gd name="T46" fmla="*/ 595312 w 1106487"/>
                <a:gd name="T47" fmla="*/ 768882 h 1071034"/>
                <a:gd name="T48" fmla="*/ 595312 w 1106487"/>
                <a:gd name="T49" fmla="*/ 693358 h 1071034"/>
                <a:gd name="T50" fmla="*/ 604837 w 1106487"/>
                <a:gd name="T51" fmla="*/ 598952 h 1071034"/>
                <a:gd name="T52" fmla="*/ 917574 w 1106487"/>
                <a:gd name="T53" fmla="*/ 457344 h 1071034"/>
                <a:gd name="T54" fmla="*/ 955674 w 1106487"/>
                <a:gd name="T55" fmla="*/ 447903 h 1071034"/>
                <a:gd name="T56" fmla="*/ 961163 w 1106487"/>
                <a:gd name="T57" fmla="*/ 443903 h 1071034"/>
                <a:gd name="T58" fmla="*/ 936624 w 1106487"/>
                <a:gd name="T59" fmla="*/ 438463 h 1071034"/>
                <a:gd name="T60" fmla="*/ 955674 w 1106487"/>
                <a:gd name="T61" fmla="*/ 438463 h 1071034"/>
                <a:gd name="T62" fmla="*/ 946149 w 1106487"/>
                <a:gd name="T63" fmla="*/ 430596 h 1071034"/>
                <a:gd name="T64" fmla="*/ 928687 w 1106487"/>
                <a:gd name="T65" fmla="*/ 429022 h 1071034"/>
                <a:gd name="T66" fmla="*/ 923196 w 1106487"/>
                <a:gd name="T67" fmla="*/ 434594 h 1071034"/>
                <a:gd name="T68" fmla="*/ 917574 w 1106487"/>
                <a:gd name="T69" fmla="*/ 419581 h 1071034"/>
                <a:gd name="T70" fmla="*/ 954571 w 1106487"/>
                <a:gd name="T71" fmla="*/ 417222 h 1071034"/>
                <a:gd name="T72" fmla="*/ 917574 w 1106487"/>
                <a:gd name="T73" fmla="*/ 410141 h 1071034"/>
                <a:gd name="T74" fmla="*/ 396874 w 1106487"/>
                <a:gd name="T75" fmla="*/ 447903 h 1071034"/>
                <a:gd name="T76" fmla="*/ 406399 w 1106487"/>
                <a:gd name="T77" fmla="*/ 532869 h 1071034"/>
                <a:gd name="T78" fmla="*/ 444499 w 1106487"/>
                <a:gd name="T79" fmla="*/ 646155 h 1071034"/>
                <a:gd name="T80" fmla="*/ 463549 w 1106487"/>
                <a:gd name="T81" fmla="*/ 768882 h 1071034"/>
                <a:gd name="T82" fmla="*/ 425449 w 1106487"/>
                <a:gd name="T83" fmla="*/ 834967 h 1071034"/>
                <a:gd name="T84" fmla="*/ 434974 w 1106487"/>
                <a:gd name="T85" fmla="*/ 721680 h 1071034"/>
                <a:gd name="T86" fmla="*/ 415924 w 1106487"/>
                <a:gd name="T87" fmla="*/ 702799 h 1071034"/>
                <a:gd name="T88" fmla="*/ 396874 w 1106487"/>
                <a:gd name="T89" fmla="*/ 655596 h 1071034"/>
                <a:gd name="T90" fmla="*/ 358774 w 1106487"/>
                <a:gd name="T91" fmla="*/ 589512 h 1071034"/>
                <a:gd name="T92" fmla="*/ 55411 w 1106487"/>
                <a:gd name="T93" fmla="*/ 270893 h 1071034"/>
                <a:gd name="T94" fmla="*/ 966390 w 1106487"/>
                <a:gd name="T95" fmla="*/ 210708 h 1071034"/>
                <a:gd name="T96" fmla="*/ 1091956 w 1106487"/>
                <a:gd name="T97" fmla="*/ 124269 h 1071034"/>
                <a:gd name="T98" fmla="*/ 1097056 w 1106487"/>
                <a:gd name="T99" fmla="*/ 126924 h 1071034"/>
                <a:gd name="T100" fmla="*/ 1059330 w 1106487"/>
                <a:gd name="T101" fmla="*/ 334617 h 1071034"/>
                <a:gd name="T102" fmla="*/ 993308 w 1106487"/>
                <a:gd name="T103" fmla="*/ 400700 h 1071034"/>
                <a:gd name="T104" fmla="*/ 946150 w 1106487"/>
                <a:gd name="T105" fmla="*/ 410141 h 1071034"/>
                <a:gd name="T106" fmla="*/ 1002740 w 1106487"/>
                <a:gd name="T107" fmla="*/ 353497 h 1071034"/>
                <a:gd name="T108" fmla="*/ 1058298 w 1106487"/>
                <a:gd name="T109" fmla="*/ 81195 h 1071034"/>
                <a:gd name="T110" fmla="*/ 113180 w 1106487"/>
                <a:gd name="T111" fmla="*/ 249651 h 1071034"/>
                <a:gd name="T112" fmla="*/ 43621 w 1106487"/>
                <a:gd name="T113" fmla="*/ 315736 h 1071034"/>
                <a:gd name="T114" fmla="*/ 9432 w 1106487"/>
                <a:gd name="T115" fmla="*/ 326356 h 1071034"/>
                <a:gd name="T116" fmla="*/ 51560 w 1106487"/>
                <a:gd name="T117" fmla="*/ 278602 h 1071034"/>
                <a:gd name="T118" fmla="*/ 121433 w 1106487"/>
                <a:gd name="T119" fmla="*/ 653 h 10710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06487" h="1071034">
                  <a:moveTo>
                    <a:pt x="785812" y="1061509"/>
                  </a:moveTo>
                  <a:cubicBezTo>
                    <a:pt x="785812" y="1071034"/>
                    <a:pt x="776287" y="1071034"/>
                    <a:pt x="776287" y="1071034"/>
                  </a:cubicBezTo>
                  <a:cubicBezTo>
                    <a:pt x="776287" y="1071034"/>
                    <a:pt x="785812" y="1061509"/>
                    <a:pt x="785812" y="1061509"/>
                  </a:cubicBezTo>
                  <a:close/>
                  <a:moveTo>
                    <a:pt x="425449" y="1004359"/>
                  </a:moveTo>
                  <a:cubicBezTo>
                    <a:pt x="425449" y="1004359"/>
                    <a:pt x="425449" y="1004359"/>
                    <a:pt x="426640" y="1005549"/>
                  </a:cubicBezTo>
                  <a:lnTo>
                    <a:pt x="428306" y="1007216"/>
                  </a:lnTo>
                  <a:lnTo>
                    <a:pt x="426640" y="1007931"/>
                  </a:lnTo>
                  <a:cubicBezTo>
                    <a:pt x="425449" y="1009121"/>
                    <a:pt x="425449" y="1009121"/>
                    <a:pt x="425449" y="1004359"/>
                  </a:cubicBezTo>
                  <a:close/>
                  <a:moveTo>
                    <a:pt x="682823" y="978612"/>
                  </a:moveTo>
                  <a:cubicBezTo>
                    <a:pt x="691753" y="978165"/>
                    <a:pt x="695324" y="992453"/>
                    <a:pt x="709612" y="985309"/>
                  </a:cubicBezTo>
                  <a:cubicBezTo>
                    <a:pt x="709612" y="985309"/>
                    <a:pt x="709612" y="994834"/>
                    <a:pt x="709612" y="994834"/>
                  </a:cubicBezTo>
                  <a:cubicBezTo>
                    <a:pt x="728662" y="994834"/>
                    <a:pt x="738187" y="1004359"/>
                    <a:pt x="757237" y="1013884"/>
                  </a:cubicBezTo>
                  <a:cubicBezTo>
                    <a:pt x="757237" y="1013884"/>
                    <a:pt x="757237" y="1023409"/>
                    <a:pt x="757237" y="1023409"/>
                  </a:cubicBezTo>
                  <a:cubicBezTo>
                    <a:pt x="757237" y="1023409"/>
                    <a:pt x="766762" y="1023409"/>
                    <a:pt x="766762" y="1023409"/>
                  </a:cubicBezTo>
                  <a:cubicBezTo>
                    <a:pt x="766762" y="1032934"/>
                    <a:pt x="776287" y="1032934"/>
                    <a:pt x="776287" y="1032934"/>
                  </a:cubicBezTo>
                  <a:cubicBezTo>
                    <a:pt x="766762" y="1032934"/>
                    <a:pt x="766762" y="1032934"/>
                    <a:pt x="766762" y="1032934"/>
                  </a:cubicBezTo>
                  <a:cubicBezTo>
                    <a:pt x="766762" y="1032934"/>
                    <a:pt x="766762" y="1035315"/>
                    <a:pt x="766762" y="1037696"/>
                  </a:cubicBezTo>
                  <a:cubicBezTo>
                    <a:pt x="766762" y="1040077"/>
                    <a:pt x="766762" y="1042459"/>
                    <a:pt x="766762" y="1042459"/>
                  </a:cubicBezTo>
                  <a:cubicBezTo>
                    <a:pt x="766762" y="1042459"/>
                    <a:pt x="776287" y="1042459"/>
                    <a:pt x="776287" y="1042459"/>
                  </a:cubicBezTo>
                  <a:cubicBezTo>
                    <a:pt x="776287" y="1042459"/>
                    <a:pt x="776287" y="1042459"/>
                    <a:pt x="776287" y="1043649"/>
                  </a:cubicBezTo>
                  <a:lnTo>
                    <a:pt x="776287" y="1047221"/>
                  </a:lnTo>
                  <a:lnTo>
                    <a:pt x="776287" y="1050793"/>
                  </a:lnTo>
                  <a:lnTo>
                    <a:pt x="776287" y="1051984"/>
                  </a:lnTo>
                  <a:cubicBezTo>
                    <a:pt x="776287" y="1051984"/>
                    <a:pt x="785812" y="1061509"/>
                    <a:pt x="785812" y="1061509"/>
                  </a:cubicBezTo>
                  <a:cubicBezTo>
                    <a:pt x="785812" y="1061509"/>
                    <a:pt x="776287" y="1061509"/>
                    <a:pt x="776287" y="1061509"/>
                  </a:cubicBezTo>
                  <a:cubicBezTo>
                    <a:pt x="776287" y="1066272"/>
                    <a:pt x="776287" y="1068653"/>
                    <a:pt x="776287" y="1068653"/>
                  </a:cubicBezTo>
                  <a:lnTo>
                    <a:pt x="776287" y="1069844"/>
                  </a:lnTo>
                  <a:cubicBezTo>
                    <a:pt x="776287" y="1071034"/>
                    <a:pt x="776287" y="1071034"/>
                    <a:pt x="776287" y="1071034"/>
                  </a:cubicBezTo>
                  <a:cubicBezTo>
                    <a:pt x="776287" y="1071034"/>
                    <a:pt x="766762" y="1061509"/>
                    <a:pt x="766762" y="1061509"/>
                  </a:cubicBezTo>
                  <a:cubicBezTo>
                    <a:pt x="757237" y="1061509"/>
                    <a:pt x="757237" y="1061509"/>
                    <a:pt x="757237" y="1061509"/>
                  </a:cubicBezTo>
                  <a:cubicBezTo>
                    <a:pt x="747712" y="1061509"/>
                    <a:pt x="747712" y="1061509"/>
                    <a:pt x="747712" y="1061509"/>
                  </a:cubicBezTo>
                  <a:cubicBezTo>
                    <a:pt x="728662" y="1061509"/>
                    <a:pt x="719137" y="1051984"/>
                    <a:pt x="709612" y="1051984"/>
                  </a:cubicBezTo>
                  <a:cubicBezTo>
                    <a:pt x="700087" y="1051984"/>
                    <a:pt x="690562" y="1051984"/>
                    <a:pt x="681037" y="1051984"/>
                  </a:cubicBezTo>
                  <a:cubicBezTo>
                    <a:pt x="671512" y="1051984"/>
                    <a:pt x="661987" y="1032934"/>
                    <a:pt x="642937" y="1042459"/>
                  </a:cubicBezTo>
                  <a:cubicBezTo>
                    <a:pt x="633412" y="1051984"/>
                    <a:pt x="623887" y="1042459"/>
                    <a:pt x="623887" y="1042459"/>
                  </a:cubicBezTo>
                  <a:cubicBezTo>
                    <a:pt x="623887" y="1023409"/>
                    <a:pt x="642937" y="1004359"/>
                    <a:pt x="642937" y="994834"/>
                  </a:cubicBezTo>
                  <a:cubicBezTo>
                    <a:pt x="652462" y="975784"/>
                    <a:pt x="652462" y="994834"/>
                    <a:pt x="661987" y="985309"/>
                  </a:cubicBezTo>
                  <a:cubicBezTo>
                    <a:pt x="652462" y="985309"/>
                    <a:pt x="661987" y="994834"/>
                    <a:pt x="671512" y="985309"/>
                  </a:cubicBezTo>
                  <a:cubicBezTo>
                    <a:pt x="676274" y="980546"/>
                    <a:pt x="679846" y="978760"/>
                    <a:pt x="682823" y="978612"/>
                  </a:cubicBezTo>
                  <a:close/>
                  <a:moveTo>
                    <a:pt x="379461" y="916104"/>
                  </a:moveTo>
                  <a:cubicBezTo>
                    <a:pt x="387944" y="917443"/>
                    <a:pt x="389730" y="928159"/>
                    <a:pt x="396874" y="928159"/>
                  </a:cubicBezTo>
                  <a:cubicBezTo>
                    <a:pt x="396874" y="928159"/>
                    <a:pt x="406399" y="937684"/>
                    <a:pt x="406399" y="937684"/>
                  </a:cubicBezTo>
                  <a:cubicBezTo>
                    <a:pt x="425449" y="937684"/>
                    <a:pt x="425449" y="956734"/>
                    <a:pt x="444499" y="966259"/>
                  </a:cubicBezTo>
                  <a:cubicBezTo>
                    <a:pt x="444499" y="966259"/>
                    <a:pt x="444499" y="975784"/>
                    <a:pt x="444499" y="975784"/>
                  </a:cubicBezTo>
                  <a:cubicBezTo>
                    <a:pt x="444499" y="975784"/>
                    <a:pt x="454024" y="975784"/>
                    <a:pt x="454024" y="975784"/>
                  </a:cubicBezTo>
                  <a:lnTo>
                    <a:pt x="454024" y="982928"/>
                  </a:lnTo>
                  <a:lnTo>
                    <a:pt x="454024" y="984118"/>
                  </a:lnTo>
                  <a:cubicBezTo>
                    <a:pt x="454024" y="985309"/>
                    <a:pt x="454024" y="985309"/>
                    <a:pt x="454024" y="985309"/>
                  </a:cubicBezTo>
                  <a:cubicBezTo>
                    <a:pt x="454024" y="985309"/>
                    <a:pt x="454024" y="987690"/>
                    <a:pt x="454024" y="990071"/>
                  </a:cubicBezTo>
                  <a:cubicBezTo>
                    <a:pt x="454024" y="992452"/>
                    <a:pt x="454024" y="994834"/>
                    <a:pt x="454024" y="994834"/>
                  </a:cubicBezTo>
                  <a:cubicBezTo>
                    <a:pt x="463549" y="994834"/>
                    <a:pt x="454024" y="1004359"/>
                    <a:pt x="454024" y="1004359"/>
                  </a:cubicBezTo>
                  <a:cubicBezTo>
                    <a:pt x="463549" y="1004359"/>
                    <a:pt x="463549" y="1004359"/>
                    <a:pt x="463549" y="1004359"/>
                  </a:cubicBezTo>
                  <a:cubicBezTo>
                    <a:pt x="463549" y="1004359"/>
                    <a:pt x="463549" y="1013884"/>
                    <a:pt x="463549" y="1013884"/>
                  </a:cubicBezTo>
                  <a:cubicBezTo>
                    <a:pt x="463549" y="1013884"/>
                    <a:pt x="463549" y="1013884"/>
                    <a:pt x="454024" y="1013884"/>
                  </a:cubicBezTo>
                  <a:cubicBezTo>
                    <a:pt x="454024" y="1023409"/>
                    <a:pt x="454024" y="1023409"/>
                    <a:pt x="463549" y="1023409"/>
                  </a:cubicBezTo>
                  <a:cubicBezTo>
                    <a:pt x="463549" y="1023409"/>
                    <a:pt x="454024" y="1023409"/>
                    <a:pt x="454024" y="1023409"/>
                  </a:cubicBezTo>
                  <a:cubicBezTo>
                    <a:pt x="454024" y="1023409"/>
                    <a:pt x="454024" y="1023409"/>
                    <a:pt x="444499" y="1013884"/>
                  </a:cubicBezTo>
                  <a:cubicBezTo>
                    <a:pt x="434974" y="1013884"/>
                    <a:pt x="434974" y="1013884"/>
                    <a:pt x="434974" y="1013884"/>
                  </a:cubicBezTo>
                  <a:lnTo>
                    <a:pt x="428306" y="1007216"/>
                  </a:lnTo>
                  <a:lnTo>
                    <a:pt x="434974" y="1004359"/>
                  </a:lnTo>
                  <a:cubicBezTo>
                    <a:pt x="434974" y="1004359"/>
                    <a:pt x="425449" y="1004359"/>
                    <a:pt x="425449" y="1004359"/>
                  </a:cubicBezTo>
                  <a:cubicBezTo>
                    <a:pt x="415924" y="1004359"/>
                    <a:pt x="406399" y="994834"/>
                    <a:pt x="387349" y="994834"/>
                  </a:cubicBezTo>
                  <a:cubicBezTo>
                    <a:pt x="387349" y="985309"/>
                    <a:pt x="377824" y="985309"/>
                    <a:pt x="368299" y="985309"/>
                  </a:cubicBezTo>
                  <a:cubicBezTo>
                    <a:pt x="349249" y="985309"/>
                    <a:pt x="349249" y="966259"/>
                    <a:pt x="330199" y="975784"/>
                  </a:cubicBezTo>
                  <a:cubicBezTo>
                    <a:pt x="320674" y="975784"/>
                    <a:pt x="311149" y="966259"/>
                    <a:pt x="311149" y="966259"/>
                  </a:cubicBezTo>
                  <a:cubicBezTo>
                    <a:pt x="311149" y="947209"/>
                    <a:pt x="330199" y="928159"/>
                    <a:pt x="330199" y="928159"/>
                  </a:cubicBezTo>
                  <a:cubicBezTo>
                    <a:pt x="349249" y="909109"/>
                    <a:pt x="339724" y="928159"/>
                    <a:pt x="358774" y="918634"/>
                  </a:cubicBezTo>
                  <a:cubicBezTo>
                    <a:pt x="354011" y="918634"/>
                    <a:pt x="351630" y="921015"/>
                    <a:pt x="352821" y="922206"/>
                  </a:cubicBezTo>
                  <a:lnTo>
                    <a:pt x="359884" y="920576"/>
                  </a:lnTo>
                  <a:lnTo>
                    <a:pt x="358774" y="918634"/>
                  </a:lnTo>
                  <a:lnTo>
                    <a:pt x="364657" y="919474"/>
                  </a:lnTo>
                  <a:lnTo>
                    <a:pt x="368299" y="918634"/>
                  </a:lnTo>
                  <a:cubicBezTo>
                    <a:pt x="373061" y="916253"/>
                    <a:pt x="376633" y="915657"/>
                    <a:pt x="379461" y="916104"/>
                  </a:cubicBezTo>
                  <a:close/>
                  <a:moveTo>
                    <a:pt x="633412" y="851959"/>
                  </a:moveTo>
                  <a:cubicBezTo>
                    <a:pt x="633412" y="861484"/>
                    <a:pt x="633412" y="861484"/>
                    <a:pt x="633412" y="871009"/>
                  </a:cubicBezTo>
                  <a:cubicBezTo>
                    <a:pt x="633412" y="871009"/>
                    <a:pt x="642937" y="871009"/>
                    <a:pt x="642937" y="871009"/>
                  </a:cubicBezTo>
                  <a:cubicBezTo>
                    <a:pt x="642937" y="890059"/>
                    <a:pt x="642937" y="890059"/>
                    <a:pt x="642937" y="890059"/>
                  </a:cubicBezTo>
                  <a:cubicBezTo>
                    <a:pt x="633412" y="880534"/>
                    <a:pt x="633412" y="880534"/>
                    <a:pt x="633412" y="880534"/>
                  </a:cubicBezTo>
                  <a:cubicBezTo>
                    <a:pt x="633412" y="890059"/>
                    <a:pt x="633412" y="890059"/>
                    <a:pt x="633412" y="899584"/>
                  </a:cubicBezTo>
                  <a:cubicBezTo>
                    <a:pt x="633412" y="880534"/>
                    <a:pt x="623887" y="871009"/>
                    <a:pt x="633412" y="851959"/>
                  </a:cubicBezTo>
                  <a:close/>
                  <a:moveTo>
                    <a:pt x="671512" y="823384"/>
                  </a:moveTo>
                  <a:cubicBezTo>
                    <a:pt x="671512" y="823384"/>
                    <a:pt x="671512" y="832909"/>
                    <a:pt x="671512" y="832909"/>
                  </a:cubicBezTo>
                  <a:lnTo>
                    <a:pt x="670815" y="825243"/>
                  </a:lnTo>
                  <a:lnTo>
                    <a:pt x="671512" y="823384"/>
                  </a:lnTo>
                  <a:close/>
                  <a:moveTo>
                    <a:pt x="633412" y="813859"/>
                  </a:moveTo>
                  <a:lnTo>
                    <a:pt x="637515" y="816204"/>
                  </a:lnTo>
                  <a:lnTo>
                    <a:pt x="633412" y="823384"/>
                  </a:lnTo>
                  <a:cubicBezTo>
                    <a:pt x="633412" y="823384"/>
                    <a:pt x="633412" y="823384"/>
                    <a:pt x="633412" y="813859"/>
                  </a:cubicBezTo>
                  <a:close/>
                  <a:moveTo>
                    <a:pt x="425449" y="794809"/>
                  </a:moveTo>
                  <a:cubicBezTo>
                    <a:pt x="425449" y="794809"/>
                    <a:pt x="425449" y="804334"/>
                    <a:pt x="425449" y="804334"/>
                  </a:cubicBezTo>
                  <a:cubicBezTo>
                    <a:pt x="425449" y="813859"/>
                    <a:pt x="425449" y="813859"/>
                    <a:pt x="425449" y="813859"/>
                  </a:cubicBezTo>
                  <a:cubicBezTo>
                    <a:pt x="425449" y="823384"/>
                    <a:pt x="425449" y="823384"/>
                    <a:pt x="415924" y="832909"/>
                  </a:cubicBezTo>
                  <a:cubicBezTo>
                    <a:pt x="415924" y="823384"/>
                    <a:pt x="415924" y="823384"/>
                    <a:pt x="415924" y="823384"/>
                  </a:cubicBezTo>
                  <a:cubicBezTo>
                    <a:pt x="415924" y="823384"/>
                    <a:pt x="415924" y="832909"/>
                    <a:pt x="406399" y="832909"/>
                  </a:cubicBezTo>
                  <a:cubicBezTo>
                    <a:pt x="415924" y="823384"/>
                    <a:pt x="415924" y="804334"/>
                    <a:pt x="425449" y="794809"/>
                  </a:cubicBezTo>
                  <a:close/>
                  <a:moveTo>
                    <a:pt x="473074" y="766234"/>
                  </a:moveTo>
                  <a:cubicBezTo>
                    <a:pt x="473074" y="775759"/>
                    <a:pt x="473074" y="775759"/>
                    <a:pt x="473074" y="775759"/>
                  </a:cubicBezTo>
                  <a:cubicBezTo>
                    <a:pt x="463549" y="775759"/>
                    <a:pt x="463549" y="775759"/>
                    <a:pt x="463549" y="775759"/>
                  </a:cubicBezTo>
                  <a:cubicBezTo>
                    <a:pt x="463549" y="775759"/>
                    <a:pt x="473074" y="775759"/>
                    <a:pt x="473074" y="766234"/>
                  </a:cubicBezTo>
                  <a:close/>
                  <a:moveTo>
                    <a:pt x="417115" y="715037"/>
                  </a:moveTo>
                  <a:lnTo>
                    <a:pt x="418782" y="715751"/>
                  </a:lnTo>
                  <a:lnTo>
                    <a:pt x="415924" y="718609"/>
                  </a:lnTo>
                  <a:cubicBezTo>
                    <a:pt x="415924" y="718609"/>
                    <a:pt x="415924" y="716228"/>
                    <a:pt x="417115" y="715037"/>
                  </a:cubicBezTo>
                  <a:close/>
                  <a:moveTo>
                    <a:pt x="918765" y="515012"/>
                  </a:moveTo>
                  <a:cubicBezTo>
                    <a:pt x="919955" y="513821"/>
                    <a:pt x="922337" y="513821"/>
                    <a:pt x="927099" y="518584"/>
                  </a:cubicBezTo>
                  <a:lnTo>
                    <a:pt x="925909" y="518584"/>
                  </a:lnTo>
                  <a:lnTo>
                    <a:pt x="919162" y="518584"/>
                  </a:lnTo>
                  <a:lnTo>
                    <a:pt x="919162" y="519378"/>
                  </a:lnTo>
                  <a:lnTo>
                    <a:pt x="919162" y="520172"/>
                  </a:lnTo>
                  <a:lnTo>
                    <a:pt x="918368" y="520172"/>
                  </a:lnTo>
                  <a:lnTo>
                    <a:pt x="917574" y="520172"/>
                  </a:lnTo>
                  <a:lnTo>
                    <a:pt x="917574" y="519378"/>
                  </a:lnTo>
                  <a:lnTo>
                    <a:pt x="917574" y="518584"/>
                  </a:lnTo>
                  <a:cubicBezTo>
                    <a:pt x="917574" y="518584"/>
                    <a:pt x="917574" y="516203"/>
                    <a:pt x="918765" y="515012"/>
                  </a:cubicBezTo>
                  <a:close/>
                  <a:moveTo>
                    <a:pt x="917574" y="509059"/>
                  </a:moveTo>
                  <a:cubicBezTo>
                    <a:pt x="917574" y="509059"/>
                    <a:pt x="917574" y="509059"/>
                    <a:pt x="927099" y="509059"/>
                  </a:cubicBezTo>
                  <a:cubicBezTo>
                    <a:pt x="927099" y="509059"/>
                    <a:pt x="929480" y="509059"/>
                    <a:pt x="931862" y="509059"/>
                  </a:cubicBezTo>
                  <a:lnTo>
                    <a:pt x="935434" y="509059"/>
                  </a:lnTo>
                  <a:cubicBezTo>
                    <a:pt x="936624" y="509059"/>
                    <a:pt x="936624" y="509059"/>
                    <a:pt x="936624" y="509059"/>
                  </a:cubicBezTo>
                  <a:cubicBezTo>
                    <a:pt x="936624" y="518584"/>
                    <a:pt x="936624" y="518584"/>
                    <a:pt x="936624" y="518584"/>
                  </a:cubicBezTo>
                  <a:cubicBezTo>
                    <a:pt x="936624" y="518584"/>
                    <a:pt x="936624" y="518584"/>
                    <a:pt x="927099" y="518584"/>
                  </a:cubicBezTo>
                  <a:cubicBezTo>
                    <a:pt x="917574" y="518584"/>
                    <a:pt x="917574" y="509059"/>
                    <a:pt x="917574" y="509059"/>
                  </a:cubicBezTo>
                  <a:close/>
                  <a:moveTo>
                    <a:pt x="927099" y="499534"/>
                  </a:moveTo>
                  <a:cubicBezTo>
                    <a:pt x="927099" y="499534"/>
                    <a:pt x="936624" y="509059"/>
                    <a:pt x="936624" y="509059"/>
                  </a:cubicBezTo>
                  <a:cubicBezTo>
                    <a:pt x="927099" y="509059"/>
                    <a:pt x="927099" y="499534"/>
                    <a:pt x="927099" y="499534"/>
                  </a:cubicBezTo>
                  <a:close/>
                  <a:moveTo>
                    <a:pt x="950912" y="495962"/>
                  </a:moveTo>
                  <a:cubicBezTo>
                    <a:pt x="953293" y="497153"/>
                    <a:pt x="955674" y="499534"/>
                    <a:pt x="955674" y="499534"/>
                  </a:cubicBezTo>
                  <a:cubicBezTo>
                    <a:pt x="955674" y="499534"/>
                    <a:pt x="955674" y="499534"/>
                    <a:pt x="954484" y="499534"/>
                  </a:cubicBezTo>
                  <a:lnTo>
                    <a:pt x="947737" y="499534"/>
                  </a:lnTo>
                  <a:lnTo>
                    <a:pt x="947737" y="501122"/>
                  </a:lnTo>
                  <a:lnTo>
                    <a:pt x="946149" y="501122"/>
                  </a:lnTo>
                  <a:lnTo>
                    <a:pt x="946149" y="499534"/>
                  </a:lnTo>
                  <a:cubicBezTo>
                    <a:pt x="946149" y="494771"/>
                    <a:pt x="948530" y="494771"/>
                    <a:pt x="950912" y="495962"/>
                  </a:cubicBezTo>
                  <a:close/>
                  <a:moveTo>
                    <a:pt x="955674" y="490009"/>
                  </a:moveTo>
                  <a:lnTo>
                    <a:pt x="957262" y="490009"/>
                  </a:lnTo>
                  <a:lnTo>
                    <a:pt x="957262" y="491597"/>
                  </a:lnTo>
                  <a:lnTo>
                    <a:pt x="955674" y="491597"/>
                  </a:lnTo>
                  <a:lnTo>
                    <a:pt x="955674" y="490009"/>
                  </a:lnTo>
                  <a:close/>
                  <a:moveTo>
                    <a:pt x="946149" y="490009"/>
                  </a:moveTo>
                  <a:lnTo>
                    <a:pt x="947737" y="490009"/>
                  </a:lnTo>
                  <a:lnTo>
                    <a:pt x="947737" y="491597"/>
                  </a:lnTo>
                  <a:lnTo>
                    <a:pt x="946149" y="491597"/>
                  </a:lnTo>
                  <a:lnTo>
                    <a:pt x="946149" y="490009"/>
                  </a:lnTo>
                  <a:close/>
                  <a:moveTo>
                    <a:pt x="927099" y="490009"/>
                  </a:moveTo>
                  <a:lnTo>
                    <a:pt x="928687" y="490009"/>
                  </a:lnTo>
                  <a:lnTo>
                    <a:pt x="928687" y="491597"/>
                  </a:lnTo>
                  <a:lnTo>
                    <a:pt x="927099" y="491597"/>
                  </a:lnTo>
                  <a:lnTo>
                    <a:pt x="927099" y="490009"/>
                  </a:lnTo>
                  <a:close/>
                  <a:moveTo>
                    <a:pt x="936624" y="480484"/>
                  </a:moveTo>
                  <a:lnTo>
                    <a:pt x="938212" y="480484"/>
                  </a:lnTo>
                  <a:lnTo>
                    <a:pt x="938212" y="482072"/>
                  </a:lnTo>
                  <a:lnTo>
                    <a:pt x="936624" y="482072"/>
                  </a:lnTo>
                  <a:lnTo>
                    <a:pt x="936624" y="480484"/>
                  </a:lnTo>
                  <a:close/>
                  <a:moveTo>
                    <a:pt x="671512" y="480484"/>
                  </a:moveTo>
                  <a:cubicBezTo>
                    <a:pt x="671512" y="490009"/>
                    <a:pt x="661987" y="490009"/>
                    <a:pt x="661987" y="499534"/>
                  </a:cubicBezTo>
                  <a:cubicBezTo>
                    <a:pt x="661987" y="499534"/>
                    <a:pt x="671512" y="509059"/>
                    <a:pt x="671512" y="509059"/>
                  </a:cubicBezTo>
                  <a:cubicBezTo>
                    <a:pt x="661987" y="509059"/>
                    <a:pt x="671512" y="509059"/>
                    <a:pt x="661987" y="518584"/>
                  </a:cubicBezTo>
                  <a:cubicBezTo>
                    <a:pt x="671512" y="518584"/>
                    <a:pt x="671512" y="518584"/>
                    <a:pt x="671512" y="518584"/>
                  </a:cubicBezTo>
                  <a:cubicBezTo>
                    <a:pt x="671512" y="518584"/>
                    <a:pt x="671512" y="528109"/>
                    <a:pt x="671512" y="528109"/>
                  </a:cubicBezTo>
                  <a:cubicBezTo>
                    <a:pt x="671512" y="537634"/>
                    <a:pt x="671512" y="537634"/>
                    <a:pt x="681037" y="537634"/>
                  </a:cubicBezTo>
                  <a:cubicBezTo>
                    <a:pt x="671512" y="537634"/>
                    <a:pt x="671512" y="537634"/>
                    <a:pt x="671512" y="537634"/>
                  </a:cubicBezTo>
                  <a:cubicBezTo>
                    <a:pt x="671512" y="537634"/>
                    <a:pt x="661987" y="556684"/>
                    <a:pt x="681037" y="547159"/>
                  </a:cubicBezTo>
                  <a:cubicBezTo>
                    <a:pt x="681037" y="556684"/>
                    <a:pt x="671512" y="556684"/>
                    <a:pt x="671512" y="556684"/>
                  </a:cubicBezTo>
                  <a:cubicBezTo>
                    <a:pt x="681037" y="556684"/>
                    <a:pt x="681037" y="556684"/>
                    <a:pt x="681037" y="556684"/>
                  </a:cubicBezTo>
                  <a:cubicBezTo>
                    <a:pt x="681037" y="566209"/>
                    <a:pt x="671512" y="566209"/>
                    <a:pt x="681037" y="566209"/>
                  </a:cubicBezTo>
                  <a:cubicBezTo>
                    <a:pt x="681037" y="566209"/>
                    <a:pt x="681037" y="566209"/>
                    <a:pt x="690562" y="566209"/>
                  </a:cubicBezTo>
                  <a:cubicBezTo>
                    <a:pt x="681037" y="585259"/>
                    <a:pt x="661987" y="566209"/>
                    <a:pt x="661987" y="575734"/>
                  </a:cubicBezTo>
                  <a:cubicBezTo>
                    <a:pt x="661987" y="585259"/>
                    <a:pt x="661987" y="585259"/>
                    <a:pt x="661987" y="585259"/>
                  </a:cubicBezTo>
                  <a:cubicBezTo>
                    <a:pt x="652462" y="594784"/>
                    <a:pt x="661987" y="613834"/>
                    <a:pt x="652462" y="613834"/>
                  </a:cubicBezTo>
                  <a:cubicBezTo>
                    <a:pt x="652462" y="623359"/>
                    <a:pt x="661987" y="623359"/>
                    <a:pt x="652462" y="632884"/>
                  </a:cubicBezTo>
                  <a:cubicBezTo>
                    <a:pt x="652462" y="642409"/>
                    <a:pt x="652462" y="661459"/>
                    <a:pt x="671512" y="670984"/>
                  </a:cubicBezTo>
                  <a:cubicBezTo>
                    <a:pt x="661987" y="670984"/>
                    <a:pt x="671512" y="670984"/>
                    <a:pt x="661987" y="670984"/>
                  </a:cubicBezTo>
                  <a:cubicBezTo>
                    <a:pt x="652462" y="670984"/>
                    <a:pt x="661987" y="680509"/>
                    <a:pt x="671512" y="680509"/>
                  </a:cubicBezTo>
                  <a:cubicBezTo>
                    <a:pt x="661987" y="690034"/>
                    <a:pt x="661987" y="680509"/>
                    <a:pt x="661987" y="680509"/>
                  </a:cubicBezTo>
                  <a:cubicBezTo>
                    <a:pt x="661987" y="690034"/>
                    <a:pt x="652462" y="690034"/>
                    <a:pt x="652462" y="699559"/>
                  </a:cubicBezTo>
                  <a:cubicBezTo>
                    <a:pt x="661987" y="699559"/>
                    <a:pt x="661987" y="699559"/>
                    <a:pt x="661987" y="699559"/>
                  </a:cubicBezTo>
                  <a:cubicBezTo>
                    <a:pt x="652462" y="699559"/>
                    <a:pt x="652462" y="718609"/>
                    <a:pt x="652462" y="728134"/>
                  </a:cubicBezTo>
                  <a:cubicBezTo>
                    <a:pt x="652462" y="737659"/>
                    <a:pt x="652462" y="747184"/>
                    <a:pt x="652462" y="756709"/>
                  </a:cubicBezTo>
                  <a:cubicBezTo>
                    <a:pt x="661987" y="756709"/>
                    <a:pt x="661987" y="766234"/>
                    <a:pt x="661987" y="775759"/>
                  </a:cubicBezTo>
                  <a:cubicBezTo>
                    <a:pt x="671512" y="775759"/>
                    <a:pt x="661987" y="785284"/>
                    <a:pt x="671512" y="794809"/>
                  </a:cubicBezTo>
                  <a:lnTo>
                    <a:pt x="661987" y="794809"/>
                  </a:lnTo>
                  <a:cubicBezTo>
                    <a:pt x="661987" y="794809"/>
                    <a:pt x="661987" y="794809"/>
                    <a:pt x="661987" y="804334"/>
                  </a:cubicBezTo>
                  <a:cubicBezTo>
                    <a:pt x="671512" y="804334"/>
                    <a:pt x="671512" y="804334"/>
                    <a:pt x="671512" y="804334"/>
                  </a:cubicBezTo>
                  <a:cubicBezTo>
                    <a:pt x="671512" y="813859"/>
                    <a:pt x="661987" y="804334"/>
                    <a:pt x="661987" y="813859"/>
                  </a:cubicBezTo>
                  <a:cubicBezTo>
                    <a:pt x="666750" y="813859"/>
                    <a:pt x="669131" y="816240"/>
                    <a:pt x="670321" y="819812"/>
                  </a:cubicBezTo>
                  <a:lnTo>
                    <a:pt x="670815" y="825243"/>
                  </a:lnTo>
                  <a:lnTo>
                    <a:pt x="667940" y="832909"/>
                  </a:lnTo>
                  <a:cubicBezTo>
                    <a:pt x="666750" y="835290"/>
                    <a:pt x="666750" y="837672"/>
                    <a:pt x="671512" y="842434"/>
                  </a:cubicBezTo>
                  <a:cubicBezTo>
                    <a:pt x="661987" y="861484"/>
                    <a:pt x="671512" y="880534"/>
                    <a:pt x="671512" y="909109"/>
                  </a:cubicBezTo>
                  <a:cubicBezTo>
                    <a:pt x="671512" y="918634"/>
                    <a:pt x="671512" y="928159"/>
                    <a:pt x="671512" y="937684"/>
                  </a:cubicBezTo>
                  <a:cubicBezTo>
                    <a:pt x="671512" y="956734"/>
                    <a:pt x="671512" y="966259"/>
                    <a:pt x="661987" y="975784"/>
                  </a:cubicBezTo>
                  <a:cubicBezTo>
                    <a:pt x="661987" y="966259"/>
                    <a:pt x="642937" y="947209"/>
                    <a:pt x="652462" y="928159"/>
                  </a:cubicBezTo>
                  <a:cubicBezTo>
                    <a:pt x="652462" y="928159"/>
                    <a:pt x="652462" y="918634"/>
                    <a:pt x="652462" y="918634"/>
                  </a:cubicBezTo>
                  <a:cubicBezTo>
                    <a:pt x="642937" y="899584"/>
                    <a:pt x="652462" y="890059"/>
                    <a:pt x="652462" y="871009"/>
                  </a:cubicBezTo>
                  <a:cubicBezTo>
                    <a:pt x="642937" y="871009"/>
                    <a:pt x="642937" y="871009"/>
                    <a:pt x="642937" y="871009"/>
                  </a:cubicBezTo>
                  <a:cubicBezTo>
                    <a:pt x="652462" y="851959"/>
                    <a:pt x="642937" y="842434"/>
                    <a:pt x="642937" y="823384"/>
                  </a:cubicBezTo>
                  <a:cubicBezTo>
                    <a:pt x="642937" y="823384"/>
                    <a:pt x="642937" y="821003"/>
                    <a:pt x="641747" y="818622"/>
                  </a:cubicBezTo>
                  <a:lnTo>
                    <a:pt x="637515" y="816204"/>
                  </a:lnTo>
                  <a:lnTo>
                    <a:pt x="638175" y="815050"/>
                  </a:lnTo>
                  <a:cubicBezTo>
                    <a:pt x="640556" y="813859"/>
                    <a:pt x="642937" y="813859"/>
                    <a:pt x="642937" y="813859"/>
                  </a:cubicBezTo>
                  <a:lnTo>
                    <a:pt x="633412" y="813859"/>
                  </a:lnTo>
                  <a:lnTo>
                    <a:pt x="626268" y="813859"/>
                  </a:lnTo>
                  <a:cubicBezTo>
                    <a:pt x="623887" y="813859"/>
                    <a:pt x="623887" y="813859"/>
                    <a:pt x="623887" y="813859"/>
                  </a:cubicBezTo>
                  <a:cubicBezTo>
                    <a:pt x="642937" y="804334"/>
                    <a:pt x="623887" y="804334"/>
                    <a:pt x="633412" y="794809"/>
                  </a:cubicBezTo>
                  <a:cubicBezTo>
                    <a:pt x="623887" y="794809"/>
                    <a:pt x="623887" y="804334"/>
                    <a:pt x="623887" y="804334"/>
                  </a:cubicBezTo>
                  <a:cubicBezTo>
                    <a:pt x="623887" y="804334"/>
                    <a:pt x="623887" y="794809"/>
                    <a:pt x="623887" y="794809"/>
                  </a:cubicBezTo>
                  <a:cubicBezTo>
                    <a:pt x="614362" y="804334"/>
                    <a:pt x="614362" y="804334"/>
                    <a:pt x="614362" y="804334"/>
                  </a:cubicBezTo>
                  <a:cubicBezTo>
                    <a:pt x="623887" y="794809"/>
                    <a:pt x="614362" y="794809"/>
                    <a:pt x="614362" y="785284"/>
                  </a:cubicBezTo>
                  <a:cubicBezTo>
                    <a:pt x="614362" y="785284"/>
                    <a:pt x="623887" y="794809"/>
                    <a:pt x="623887" y="785284"/>
                  </a:cubicBezTo>
                  <a:cubicBezTo>
                    <a:pt x="614362" y="785284"/>
                    <a:pt x="614362" y="785284"/>
                    <a:pt x="614362" y="785284"/>
                  </a:cubicBezTo>
                  <a:cubicBezTo>
                    <a:pt x="614362" y="785284"/>
                    <a:pt x="623887" y="785284"/>
                    <a:pt x="623887" y="775759"/>
                  </a:cubicBezTo>
                  <a:cubicBezTo>
                    <a:pt x="614362" y="775759"/>
                    <a:pt x="614362" y="775759"/>
                    <a:pt x="614362" y="785284"/>
                  </a:cubicBezTo>
                  <a:cubicBezTo>
                    <a:pt x="614362" y="775759"/>
                    <a:pt x="614362" y="775759"/>
                    <a:pt x="604837" y="775759"/>
                  </a:cubicBezTo>
                  <a:cubicBezTo>
                    <a:pt x="614362" y="766234"/>
                    <a:pt x="614362" y="775759"/>
                    <a:pt x="614362" y="766234"/>
                  </a:cubicBezTo>
                  <a:cubicBezTo>
                    <a:pt x="614362" y="766234"/>
                    <a:pt x="604837" y="766234"/>
                    <a:pt x="595312" y="766234"/>
                  </a:cubicBezTo>
                  <a:lnTo>
                    <a:pt x="595312" y="775759"/>
                  </a:lnTo>
                  <a:cubicBezTo>
                    <a:pt x="585787" y="775759"/>
                    <a:pt x="585787" y="766234"/>
                    <a:pt x="585787" y="775759"/>
                  </a:cubicBezTo>
                  <a:cubicBezTo>
                    <a:pt x="576262" y="766234"/>
                    <a:pt x="576262" y="766234"/>
                    <a:pt x="576262" y="766234"/>
                  </a:cubicBezTo>
                  <a:cubicBezTo>
                    <a:pt x="576262" y="766234"/>
                    <a:pt x="576262" y="756709"/>
                    <a:pt x="576262" y="756709"/>
                  </a:cubicBezTo>
                  <a:cubicBezTo>
                    <a:pt x="585787" y="747184"/>
                    <a:pt x="585787" y="737659"/>
                    <a:pt x="585787" y="737659"/>
                  </a:cubicBezTo>
                  <a:cubicBezTo>
                    <a:pt x="595312" y="728134"/>
                    <a:pt x="585787" y="728134"/>
                    <a:pt x="585787" y="728134"/>
                  </a:cubicBezTo>
                  <a:cubicBezTo>
                    <a:pt x="585787" y="728134"/>
                    <a:pt x="595312" y="728134"/>
                    <a:pt x="604837" y="728134"/>
                  </a:cubicBezTo>
                  <a:cubicBezTo>
                    <a:pt x="595312" y="718609"/>
                    <a:pt x="595312" y="718609"/>
                    <a:pt x="595312" y="709084"/>
                  </a:cubicBezTo>
                  <a:cubicBezTo>
                    <a:pt x="595312" y="699559"/>
                    <a:pt x="604837" y="699559"/>
                    <a:pt x="604837" y="699559"/>
                  </a:cubicBezTo>
                  <a:cubicBezTo>
                    <a:pt x="595312" y="699559"/>
                    <a:pt x="595312" y="699559"/>
                    <a:pt x="595312" y="699559"/>
                  </a:cubicBezTo>
                  <a:cubicBezTo>
                    <a:pt x="595312" y="699559"/>
                    <a:pt x="585787" y="690034"/>
                    <a:pt x="595312" y="690034"/>
                  </a:cubicBezTo>
                  <a:cubicBezTo>
                    <a:pt x="585787" y="690034"/>
                    <a:pt x="585787" y="690034"/>
                    <a:pt x="585787" y="690034"/>
                  </a:cubicBezTo>
                  <a:cubicBezTo>
                    <a:pt x="585787" y="690034"/>
                    <a:pt x="585787" y="680509"/>
                    <a:pt x="585787" y="680509"/>
                  </a:cubicBezTo>
                  <a:cubicBezTo>
                    <a:pt x="595312" y="680509"/>
                    <a:pt x="585787" y="670984"/>
                    <a:pt x="595312" y="661459"/>
                  </a:cubicBezTo>
                  <a:cubicBezTo>
                    <a:pt x="585787" y="661459"/>
                    <a:pt x="585787" y="661459"/>
                    <a:pt x="585787" y="661459"/>
                  </a:cubicBezTo>
                  <a:cubicBezTo>
                    <a:pt x="595312" y="651934"/>
                    <a:pt x="595312" y="642409"/>
                    <a:pt x="604837" y="642409"/>
                  </a:cubicBezTo>
                  <a:cubicBezTo>
                    <a:pt x="595312" y="642409"/>
                    <a:pt x="595312" y="642409"/>
                    <a:pt x="595312" y="642409"/>
                  </a:cubicBezTo>
                  <a:cubicBezTo>
                    <a:pt x="604837" y="632884"/>
                    <a:pt x="604837" y="632884"/>
                    <a:pt x="604837" y="632884"/>
                  </a:cubicBezTo>
                  <a:cubicBezTo>
                    <a:pt x="604837" y="623359"/>
                    <a:pt x="604837" y="613834"/>
                    <a:pt x="604837" y="604309"/>
                  </a:cubicBezTo>
                  <a:cubicBezTo>
                    <a:pt x="614362" y="604309"/>
                    <a:pt x="614362" y="594784"/>
                    <a:pt x="614362" y="594784"/>
                  </a:cubicBezTo>
                  <a:cubicBezTo>
                    <a:pt x="623887" y="556684"/>
                    <a:pt x="633412" y="528109"/>
                    <a:pt x="652462" y="499534"/>
                  </a:cubicBezTo>
                  <a:cubicBezTo>
                    <a:pt x="652462" y="490009"/>
                    <a:pt x="661987" y="490009"/>
                    <a:pt x="671512" y="480484"/>
                  </a:cubicBezTo>
                  <a:close/>
                  <a:moveTo>
                    <a:pt x="955674" y="470959"/>
                  </a:moveTo>
                  <a:lnTo>
                    <a:pt x="957262" y="470959"/>
                  </a:lnTo>
                  <a:lnTo>
                    <a:pt x="957262" y="472547"/>
                  </a:lnTo>
                  <a:lnTo>
                    <a:pt x="955674" y="472547"/>
                  </a:lnTo>
                  <a:lnTo>
                    <a:pt x="955674" y="470959"/>
                  </a:lnTo>
                  <a:close/>
                  <a:moveTo>
                    <a:pt x="917574" y="461434"/>
                  </a:moveTo>
                  <a:lnTo>
                    <a:pt x="919162" y="461434"/>
                  </a:lnTo>
                  <a:lnTo>
                    <a:pt x="919162" y="463022"/>
                  </a:lnTo>
                  <a:lnTo>
                    <a:pt x="917574" y="463022"/>
                  </a:lnTo>
                  <a:lnTo>
                    <a:pt x="917574" y="461434"/>
                  </a:lnTo>
                  <a:close/>
                  <a:moveTo>
                    <a:pt x="955674" y="451909"/>
                  </a:moveTo>
                  <a:lnTo>
                    <a:pt x="957262" y="451909"/>
                  </a:lnTo>
                  <a:lnTo>
                    <a:pt x="957262" y="453497"/>
                  </a:lnTo>
                  <a:lnTo>
                    <a:pt x="955674" y="453497"/>
                  </a:lnTo>
                  <a:lnTo>
                    <a:pt x="955674" y="451909"/>
                  </a:lnTo>
                  <a:close/>
                  <a:moveTo>
                    <a:pt x="917574" y="451909"/>
                  </a:moveTo>
                  <a:lnTo>
                    <a:pt x="919162" y="451909"/>
                  </a:lnTo>
                  <a:lnTo>
                    <a:pt x="919162" y="453497"/>
                  </a:lnTo>
                  <a:lnTo>
                    <a:pt x="917574" y="453497"/>
                  </a:lnTo>
                  <a:lnTo>
                    <a:pt x="917574" y="451909"/>
                  </a:lnTo>
                  <a:close/>
                  <a:moveTo>
                    <a:pt x="961163" y="447873"/>
                  </a:moveTo>
                  <a:lnTo>
                    <a:pt x="964009" y="450718"/>
                  </a:lnTo>
                  <a:cubicBezTo>
                    <a:pt x="965199" y="451909"/>
                    <a:pt x="965199" y="451909"/>
                    <a:pt x="965199" y="451909"/>
                  </a:cubicBezTo>
                  <a:lnTo>
                    <a:pt x="961163" y="447873"/>
                  </a:lnTo>
                  <a:close/>
                  <a:moveTo>
                    <a:pt x="955674" y="442384"/>
                  </a:moveTo>
                  <a:cubicBezTo>
                    <a:pt x="960437" y="447146"/>
                    <a:pt x="960437" y="447146"/>
                    <a:pt x="960437" y="447146"/>
                  </a:cubicBezTo>
                  <a:lnTo>
                    <a:pt x="961163" y="447873"/>
                  </a:lnTo>
                  <a:lnTo>
                    <a:pt x="955674" y="442384"/>
                  </a:lnTo>
                  <a:close/>
                  <a:moveTo>
                    <a:pt x="936624" y="442384"/>
                  </a:moveTo>
                  <a:cubicBezTo>
                    <a:pt x="936624" y="442384"/>
                    <a:pt x="936624" y="442384"/>
                    <a:pt x="946149" y="442384"/>
                  </a:cubicBezTo>
                  <a:cubicBezTo>
                    <a:pt x="946149" y="442384"/>
                    <a:pt x="936624" y="442384"/>
                    <a:pt x="936624" y="451909"/>
                  </a:cubicBezTo>
                  <a:cubicBezTo>
                    <a:pt x="927099" y="451909"/>
                    <a:pt x="927099" y="451909"/>
                    <a:pt x="927099" y="451909"/>
                  </a:cubicBezTo>
                  <a:cubicBezTo>
                    <a:pt x="927099" y="451909"/>
                    <a:pt x="927099" y="451909"/>
                    <a:pt x="936624" y="442384"/>
                  </a:cubicBezTo>
                  <a:close/>
                  <a:moveTo>
                    <a:pt x="923196" y="438481"/>
                  </a:moveTo>
                  <a:lnTo>
                    <a:pt x="925909" y="441193"/>
                  </a:lnTo>
                  <a:cubicBezTo>
                    <a:pt x="927099" y="442384"/>
                    <a:pt x="927099" y="442384"/>
                    <a:pt x="927099" y="442384"/>
                  </a:cubicBezTo>
                  <a:lnTo>
                    <a:pt x="923196" y="438481"/>
                  </a:lnTo>
                  <a:close/>
                  <a:moveTo>
                    <a:pt x="946149" y="432859"/>
                  </a:moveTo>
                  <a:cubicBezTo>
                    <a:pt x="950912" y="432859"/>
                    <a:pt x="950912" y="432859"/>
                    <a:pt x="950912" y="434049"/>
                  </a:cubicBezTo>
                  <a:cubicBezTo>
                    <a:pt x="953293" y="432859"/>
                    <a:pt x="955674" y="432859"/>
                    <a:pt x="955674" y="432859"/>
                  </a:cubicBezTo>
                  <a:lnTo>
                    <a:pt x="952210" y="436323"/>
                  </a:lnTo>
                  <a:lnTo>
                    <a:pt x="955674" y="442384"/>
                  </a:lnTo>
                  <a:cubicBezTo>
                    <a:pt x="955674" y="442384"/>
                    <a:pt x="955674" y="442384"/>
                    <a:pt x="954484" y="442384"/>
                  </a:cubicBezTo>
                  <a:lnTo>
                    <a:pt x="950912" y="442384"/>
                  </a:lnTo>
                  <a:lnTo>
                    <a:pt x="947340" y="442384"/>
                  </a:lnTo>
                  <a:lnTo>
                    <a:pt x="946149" y="442384"/>
                  </a:lnTo>
                  <a:lnTo>
                    <a:pt x="949238" y="436978"/>
                  </a:lnTo>
                  <a:lnTo>
                    <a:pt x="946149" y="432859"/>
                  </a:lnTo>
                  <a:close/>
                  <a:moveTo>
                    <a:pt x="936624" y="432859"/>
                  </a:moveTo>
                  <a:lnTo>
                    <a:pt x="946149" y="432859"/>
                  </a:lnTo>
                  <a:lnTo>
                    <a:pt x="946149" y="434447"/>
                  </a:lnTo>
                  <a:lnTo>
                    <a:pt x="945015" y="434447"/>
                  </a:lnTo>
                  <a:lnTo>
                    <a:pt x="946149" y="442384"/>
                  </a:lnTo>
                  <a:cubicBezTo>
                    <a:pt x="946149" y="437621"/>
                    <a:pt x="946149" y="437621"/>
                    <a:pt x="944959" y="437621"/>
                  </a:cubicBezTo>
                  <a:lnTo>
                    <a:pt x="939403" y="434447"/>
                  </a:lnTo>
                  <a:lnTo>
                    <a:pt x="936624" y="434447"/>
                  </a:lnTo>
                  <a:lnTo>
                    <a:pt x="936624" y="432859"/>
                  </a:lnTo>
                  <a:close/>
                  <a:moveTo>
                    <a:pt x="927099" y="432859"/>
                  </a:moveTo>
                  <a:lnTo>
                    <a:pt x="927893" y="432859"/>
                  </a:lnTo>
                  <a:lnTo>
                    <a:pt x="928687" y="432859"/>
                  </a:lnTo>
                  <a:lnTo>
                    <a:pt x="928687" y="433653"/>
                  </a:lnTo>
                  <a:lnTo>
                    <a:pt x="928687" y="434447"/>
                  </a:lnTo>
                  <a:lnTo>
                    <a:pt x="927893" y="434447"/>
                  </a:lnTo>
                  <a:lnTo>
                    <a:pt x="927099" y="434447"/>
                  </a:lnTo>
                  <a:lnTo>
                    <a:pt x="927099" y="433653"/>
                  </a:lnTo>
                  <a:lnTo>
                    <a:pt x="927099" y="432859"/>
                  </a:lnTo>
                  <a:close/>
                  <a:moveTo>
                    <a:pt x="917574" y="432859"/>
                  </a:moveTo>
                  <a:cubicBezTo>
                    <a:pt x="917574" y="432859"/>
                    <a:pt x="919955" y="435240"/>
                    <a:pt x="922337" y="437621"/>
                  </a:cubicBezTo>
                  <a:lnTo>
                    <a:pt x="923196" y="438481"/>
                  </a:lnTo>
                  <a:lnTo>
                    <a:pt x="917574" y="432859"/>
                  </a:lnTo>
                  <a:close/>
                  <a:moveTo>
                    <a:pt x="955674" y="423334"/>
                  </a:moveTo>
                  <a:cubicBezTo>
                    <a:pt x="955674" y="423334"/>
                    <a:pt x="965199" y="423334"/>
                    <a:pt x="965199" y="423334"/>
                  </a:cubicBezTo>
                  <a:cubicBezTo>
                    <a:pt x="960437" y="428096"/>
                    <a:pt x="958055" y="430478"/>
                    <a:pt x="955674" y="432859"/>
                  </a:cubicBezTo>
                  <a:cubicBezTo>
                    <a:pt x="955674" y="432859"/>
                    <a:pt x="955674" y="423334"/>
                    <a:pt x="955674" y="423334"/>
                  </a:cubicBezTo>
                  <a:close/>
                  <a:moveTo>
                    <a:pt x="936624" y="423334"/>
                  </a:moveTo>
                  <a:cubicBezTo>
                    <a:pt x="936624" y="423334"/>
                    <a:pt x="936624" y="432859"/>
                    <a:pt x="927099" y="432859"/>
                  </a:cubicBezTo>
                  <a:cubicBezTo>
                    <a:pt x="927099" y="423334"/>
                    <a:pt x="936624" y="423334"/>
                    <a:pt x="936624" y="423334"/>
                  </a:cubicBezTo>
                  <a:close/>
                  <a:moveTo>
                    <a:pt x="917574" y="423334"/>
                  </a:moveTo>
                  <a:lnTo>
                    <a:pt x="919162" y="423334"/>
                  </a:lnTo>
                  <a:lnTo>
                    <a:pt x="919162" y="424922"/>
                  </a:lnTo>
                  <a:lnTo>
                    <a:pt x="917574" y="424922"/>
                  </a:lnTo>
                  <a:lnTo>
                    <a:pt x="917574" y="423334"/>
                  </a:lnTo>
                  <a:close/>
                  <a:moveTo>
                    <a:pt x="954571" y="420953"/>
                  </a:moveTo>
                  <a:lnTo>
                    <a:pt x="955582" y="423334"/>
                  </a:lnTo>
                  <a:cubicBezTo>
                    <a:pt x="946150" y="423334"/>
                    <a:pt x="946150" y="423334"/>
                    <a:pt x="946150" y="423334"/>
                  </a:cubicBezTo>
                  <a:cubicBezTo>
                    <a:pt x="950866" y="423334"/>
                    <a:pt x="953224" y="423334"/>
                    <a:pt x="954403" y="422144"/>
                  </a:cubicBezTo>
                  <a:lnTo>
                    <a:pt x="954571" y="420953"/>
                  </a:lnTo>
                  <a:close/>
                  <a:moveTo>
                    <a:pt x="954639" y="420477"/>
                  </a:moveTo>
                  <a:lnTo>
                    <a:pt x="954571" y="420953"/>
                  </a:lnTo>
                  <a:lnTo>
                    <a:pt x="954403" y="420556"/>
                  </a:lnTo>
                  <a:lnTo>
                    <a:pt x="954639" y="420477"/>
                  </a:lnTo>
                  <a:close/>
                  <a:moveTo>
                    <a:pt x="917574" y="413809"/>
                  </a:moveTo>
                  <a:lnTo>
                    <a:pt x="919162" y="413809"/>
                  </a:lnTo>
                  <a:lnTo>
                    <a:pt x="919162" y="415397"/>
                  </a:lnTo>
                  <a:lnTo>
                    <a:pt x="917574" y="415397"/>
                  </a:lnTo>
                  <a:lnTo>
                    <a:pt x="917574" y="413809"/>
                  </a:lnTo>
                  <a:close/>
                  <a:moveTo>
                    <a:pt x="358774" y="394759"/>
                  </a:moveTo>
                  <a:cubicBezTo>
                    <a:pt x="368299" y="404284"/>
                    <a:pt x="358774" y="404284"/>
                    <a:pt x="358774" y="413809"/>
                  </a:cubicBezTo>
                  <a:cubicBezTo>
                    <a:pt x="368299" y="413809"/>
                    <a:pt x="377824" y="413809"/>
                    <a:pt x="377824" y="423334"/>
                  </a:cubicBezTo>
                  <a:cubicBezTo>
                    <a:pt x="368299" y="423334"/>
                    <a:pt x="368299" y="423334"/>
                    <a:pt x="368299" y="423334"/>
                  </a:cubicBezTo>
                  <a:cubicBezTo>
                    <a:pt x="368299" y="432859"/>
                    <a:pt x="377824" y="423334"/>
                    <a:pt x="368299" y="432859"/>
                  </a:cubicBezTo>
                  <a:cubicBezTo>
                    <a:pt x="387349" y="432859"/>
                    <a:pt x="387349" y="432859"/>
                    <a:pt x="387349" y="432859"/>
                  </a:cubicBezTo>
                  <a:cubicBezTo>
                    <a:pt x="377824" y="432859"/>
                    <a:pt x="387349" y="432859"/>
                    <a:pt x="387349" y="442384"/>
                  </a:cubicBezTo>
                  <a:cubicBezTo>
                    <a:pt x="377824" y="442384"/>
                    <a:pt x="377824" y="442384"/>
                    <a:pt x="377824" y="442384"/>
                  </a:cubicBezTo>
                  <a:cubicBezTo>
                    <a:pt x="387349" y="442384"/>
                    <a:pt x="387349" y="451909"/>
                    <a:pt x="396874" y="451909"/>
                  </a:cubicBezTo>
                  <a:cubicBezTo>
                    <a:pt x="387349" y="451909"/>
                    <a:pt x="387349" y="451909"/>
                    <a:pt x="387349" y="451909"/>
                  </a:cubicBezTo>
                  <a:cubicBezTo>
                    <a:pt x="396874" y="451909"/>
                    <a:pt x="387349" y="470959"/>
                    <a:pt x="396874" y="461434"/>
                  </a:cubicBezTo>
                  <a:cubicBezTo>
                    <a:pt x="406399" y="461434"/>
                    <a:pt x="406399" y="461434"/>
                    <a:pt x="406399" y="461434"/>
                  </a:cubicBezTo>
                  <a:cubicBezTo>
                    <a:pt x="406399" y="470959"/>
                    <a:pt x="406399" y="470959"/>
                    <a:pt x="406399" y="470959"/>
                  </a:cubicBezTo>
                  <a:cubicBezTo>
                    <a:pt x="406399" y="470959"/>
                    <a:pt x="415924" y="470959"/>
                    <a:pt x="415924" y="470959"/>
                  </a:cubicBezTo>
                  <a:cubicBezTo>
                    <a:pt x="415924" y="490009"/>
                    <a:pt x="396874" y="480484"/>
                    <a:pt x="396874" y="490009"/>
                  </a:cubicBezTo>
                  <a:cubicBezTo>
                    <a:pt x="396874" y="499534"/>
                    <a:pt x="396874" y="499534"/>
                    <a:pt x="396874" y="499534"/>
                  </a:cubicBezTo>
                  <a:cubicBezTo>
                    <a:pt x="406399" y="499534"/>
                    <a:pt x="406399" y="499534"/>
                    <a:pt x="406399" y="499534"/>
                  </a:cubicBezTo>
                  <a:cubicBezTo>
                    <a:pt x="387349" y="509059"/>
                    <a:pt x="406399" y="518584"/>
                    <a:pt x="406399" y="537634"/>
                  </a:cubicBezTo>
                  <a:cubicBezTo>
                    <a:pt x="406399" y="537634"/>
                    <a:pt x="415924" y="537634"/>
                    <a:pt x="415924" y="547159"/>
                  </a:cubicBezTo>
                  <a:cubicBezTo>
                    <a:pt x="406399" y="547159"/>
                    <a:pt x="406399" y="547159"/>
                    <a:pt x="406399" y="547159"/>
                  </a:cubicBezTo>
                  <a:cubicBezTo>
                    <a:pt x="415924" y="556684"/>
                    <a:pt x="425449" y="575734"/>
                    <a:pt x="444499" y="575734"/>
                  </a:cubicBezTo>
                  <a:cubicBezTo>
                    <a:pt x="434974" y="585259"/>
                    <a:pt x="434974" y="575734"/>
                    <a:pt x="434974" y="575734"/>
                  </a:cubicBezTo>
                  <a:cubicBezTo>
                    <a:pt x="425449" y="594784"/>
                    <a:pt x="444499" y="585259"/>
                    <a:pt x="444499" y="594784"/>
                  </a:cubicBezTo>
                  <a:cubicBezTo>
                    <a:pt x="444499" y="604309"/>
                    <a:pt x="444499" y="585259"/>
                    <a:pt x="434974" y="594784"/>
                  </a:cubicBezTo>
                  <a:cubicBezTo>
                    <a:pt x="444499" y="604309"/>
                    <a:pt x="434974" y="604309"/>
                    <a:pt x="434974" y="613834"/>
                  </a:cubicBezTo>
                  <a:cubicBezTo>
                    <a:pt x="444499" y="613834"/>
                    <a:pt x="434974" y="613834"/>
                    <a:pt x="444499" y="613834"/>
                  </a:cubicBezTo>
                  <a:cubicBezTo>
                    <a:pt x="434974" y="623359"/>
                    <a:pt x="444499" y="632884"/>
                    <a:pt x="444499" y="651934"/>
                  </a:cubicBezTo>
                  <a:cubicBezTo>
                    <a:pt x="454024" y="661459"/>
                    <a:pt x="454024" y="690034"/>
                    <a:pt x="463549" y="699559"/>
                  </a:cubicBezTo>
                  <a:cubicBezTo>
                    <a:pt x="463549" y="709084"/>
                    <a:pt x="463549" y="709084"/>
                    <a:pt x="463549" y="709084"/>
                  </a:cubicBezTo>
                  <a:cubicBezTo>
                    <a:pt x="473074" y="709084"/>
                    <a:pt x="463549" y="718609"/>
                    <a:pt x="473074" y="728134"/>
                  </a:cubicBezTo>
                  <a:lnTo>
                    <a:pt x="463549" y="728134"/>
                  </a:lnTo>
                  <a:cubicBezTo>
                    <a:pt x="463549" y="728134"/>
                    <a:pt x="463549" y="737659"/>
                    <a:pt x="463549" y="737659"/>
                  </a:cubicBezTo>
                  <a:cubicBezTo>
                    <a:pt x="473074" y="747184"/>
                    <a:pt x="473074" y="747184"/>
                    <a:pt x="473074" y="747184"/>
                  </a:cubicBezTo>
                  <a:cubicBezTo>
                    <a:pt x="473074" y="747184"/>
                    <a:pt x="463549" y="747184"/>
                    <a:pt x="463549" y="747184"/>
                  </a:cubicBezTo>
                  <a:cubicBezTo>
                    <a:pt x="463549" y="756709"/>
                    <a:pt x="463549" y="756709"/>
                    <a:pt x="463549" y="766234"/>
                  </a:cubicBezTo>
                  <a:cubicBezTo>
                    <a:pt x="463549" y="775759"/>
                    <a:pt x="463549" y="775759"/>
                    <a:pt x="463549" y="775759"/>
                  </a:cubicBezTo>
                  <a:cubicBezTo>
                    <a:pt x="463549" y="775759"/>
                    <a:pt x="463549" y="785284"/>
                    <a:pt x="463549" y="785284"/>
                  </a:cubicBezTo>
                  <a:cubicBezTo>
                    <a:pt x="454024" y="794809"/>
                    <a:pt x="454024" y="804334"/>
                    <a:pt x="454024" y="823384"/>
                  </a:cubicBezTo>
                  <a:cubicBezTo>
                    <a:pt x="454024" y="832909"/>
                    <a:pt x="444499" y="851959"/>
                    <a:pt x="434974" y="861484"/>
                  </a:cubicBezTo>
                  <a:cubicBezTo>
                    <a:pt x="434974" y="871009"/>
                    <a:pt x="425449" y="890059"/>
                    <a:pt x="415924" y="899584"/>
                  </a:cubicBezTo>
                  <a:cubicBezTo>
                    <a:pt x="406399" y="909109"/>
                    <a:pt x="387349" y="909109"/>
                    <a:pt x="377824" y="909109"/>
                  </a:cubicBezTo>
                  <a:cubicBezTo>
                    <a:pt x="387349" y="909109"/>
                    <a:pt x="387349" y="899584"/>
                    <a:pt x="387349" y="890059"/>
                  </a:cubicBezTo>
                  <a:cubicBezTo>
                    <a:pt x="396874" y="880534"/>
                    <a:pt x="396874" y="880534"/>
                    <a:pt x="406399" y="880534"/>
                  </a:cubicBezTo>
                  <a:cubicBezTo>
                    <a:pt x="406399" y="871009"/>
                    <a:pt x="415924" y="861484"/>
                    <a:pt x="415924" y="861484"/>
                  </a:cubicBezTo>
                  <a:cubicBezTo>
                    <a:pt x="415924" y="851959"/>
                    <a:pt x="415924" y="842434"/>
                    <a:pt x="425449" y="842434"/>
                  </a:cubicBezTo>
                  <a:cubicBezTo>
                    <a:pt x="425449" y="832909"/>
                    <a:pt x="434974" y="823384"/>
                    <a:pt x="434974" y="813859"/>
                  </a:cubicBezTo>
                  <a:cubicBezTo>
                    <a:pt x="434974" y="813859"/>
                    <a:pt x="425449" y="813859"/>
                    <a:pt x="425449" y="813859"/>
                  </a:cubicBezTo>
                  <a:cubicBezTo>
                    <a:pt x="434974" y="804334"/>
                    <a:pt x="434974" y="794809"/>
                    <a:pt x="434974" y="794809"/>
                  </a:cubicBezTo>
                  <a:cubicBezTo>
                    <a:pt x="434974" y="785284"/>
                    <a:pt x="434974" y="775759"/>
                    <a:pt x="434974" y="766234"/>
                  </a:cubicBezTo>
                  <a:cubicBezTo>
                    <a:pt x="444499" y="756709"/>
                    <a:pt x="434974" y="756709"/>
                    <a:pt x="434974" y="756709"/>
                  </a:cubicBezTo>
                  <a:cubicBezTo>
                    <a:pt x="434974" y="756709"/>
                    <a:pt x="434974" y="756709"/>
                    <a:pt x="425449" y="756709"/>
                  </a:cubicBezTo>
                  <a:cubicBezTo>
                    <a:pt x="434974" y="747184"/>
                    <a:pt x="444499" y="756709"/>
                    <a:pt x="444499" y="747184"/>
                  </a:cubicBezTo>
                  <a:cubicBezTo>
                    <a:pt x="425449" y="747184"/>
                    <a:pt x="425449" y="747184"/>
                    <a:pt x="425449" y="747184"/>
                  </a:cubicBezTo>
                  <a:cubicBezTo>
                    <a:pt x="444499" y="747184"/>
                    <a:pt x="425449" y="737659"/>
                    <a:pt x="434974" y="728134"/>
                  </a:cubicBezTo>
                  <a:cubicBezTo>
                    <a:pt x="425449" y="728134"/>
                    <a:pt x="425449" y="728134"/>
                    <a:pt x="425449" y="737659"/>
                  </a:cubicBezTo>
                  <a:cubicBezTo>
                    <a:pt x="425449" y="728134"/>
                    <a:pt x="425449" y="728134"/>
                    <a:pt x="425449" y="728134"/>
                  </a:cubicBezTo>
                  <a:cubicBezTo>
                    <a:pt x="415924" y="728134"/>
                    <a:pt x="415924" y="728134"/>
                    <a:pt x="415924" y="728134"/>
                  </a:cubicBezTo>
                  <a:cubicBezTo>
                    <a:pt x="425449" y="728134"/>
                    <a:pt x="415924" y="718609"/>
                    <a:pt x="415924" y="718609"/>
                  </a:cubicBezTo>
                  <a:cubicBezTo>
                    <a:pt x="415924" y="718609"/>
                    <a:pt x="425449" y="718609"/>
                    <a:pt x="425449" y="718609"/>
                  </a:cubicBezTo>
                  <a:lnTo>
                    <a:pt x="418782" y="715751"/>
                  </a:lnTo>
                  <a:lnTo>
                    <a:pt x="420687" y="713846"/>
                  </a:lnTo>
                  <a:cubicBezTo>
                    <a:pt x="423068" y="711465"/>
                    <a:pt x="425449" y="709084"/>
                    <a:pt x="425449" y="709084"/>
                  </a:cubicBezTo>
                  <a:cubicBezTo>
                    <a:pt x="415924" y="709084"/>
                    <a:pt x="415924" y="709084"/>
                    <a:pt x="415924" y="709084"/>
                  </a:cubicBezTo>
                  <a:cubicBezTo>
                    <a:pt x="415924" y="709084"/>
                    <a:pt x="415924" y="709084"/>
                    <a:pt x="406399" y="709084"/>
                  </a:cubicBezTo>
                  <a:cubicBezTo>
                    <a:pt x="415924" y="699559"/>
                    <a:pt x="415924" y="699559"/>
                    <a:pt x="415924" y="699559"/>
                  </a:cubicBezTo>
                  <a:cubicBezTo>
                    <a:pt x="415924" y="690034"/>
                    <a:pt x="406399" y="699559"/>
                    <a:pt x="396874" y="699559"/>
                  </a:cubicBezTo>
                  <a:lnTo>
                    <a:pt x="396874" y="709084"/>
                  </a:lnTo>
                  <a:cubicBezTo>
                    <a:pt x="387349" y="709084"/>
                    <a:pt x="387349" y="699559"/>
                    <a:pt x="387349" y="709084"/>
                  </a:cubicBezTo>
                  <a:cubicBezTo>
                    <a:pt x="377824" y="699559"/>
                    <a:pt x="377824" y="680509"/>
                    <a:pt x="377824" y="670984"/>
                  </a:cubicBezTo>
                  <a:cubicBezTo>
                    <a:pt x="387349" y="670984"/>
                    <a:pt x="387349" y="670984"/>
                    <a:pt x="387349" y="670984"/>
                  </a:cubicBezTo>
                  <a:cubicBezTo>
                    <a:pt x="387349" y="661459"/>
                    <a:pt x="387349" y="670984"/>
                    <a:pt x="377824" y="670984"/>
                  </a:cubicBezTo>
                  <a:cubicBezTo>
                    <a:pt x="377824" y="661459"/>
                    <a:pt x="387349" y="661459"/>
                    <a:pt x="396874" y="661459"/>
                  </a:cubicBezTo>
                  <a:cubicBezTo>
                    <a:pt x="387349" y="651934"/>
                    <a:pt x="387349" y="651934"/>
                    <a:pt x="377824" y="642409"/>
                  </a:cubicBezTo>
                  <a:cubicBezTo>
                    <a:pt x="387349" y="642409"/>
                    <a:pt x="387349" y="642409"/>
                    <a:pt x="387349" y="642409"/>
                  </a:cubicBezTo>
                  <a:cubicBezTo>
                    <a:pt x="377824" y="632884"/>
                    <a:pt x="387349" y="632884"/>
                    <a:pt x="387349" y="632884"/>
                  </a:cubicBezTo>
                  <a:cubicBezTo>
                    <a:pt x="387349" y="632884"/>
                    <a:pt x="377824" y="632884"/>
                    <a:pt x="377824" y="632884"/>
                  </a:cubicBezTo>
                  <a:cubicBezTo>
                    <a:pt x="377824" y="632884"/>
                    <a:pt x="377824" y="632884"/>
                    <a:pt x="377824" y="623359"/>
                  </a:cubicBezTo>
                  <a:cubicBezTo>
                    <a:pt x="368299" y="632884"/>
                    <a:pt x="368299" y="632884"/>
                    <a:pt x="368299" y="632884"/>
                  </a:cubicBezTo>
                  <a:cubicBezTo>
                    <a:pt x="368299" y="623359"/>
                    <a:pt x="368299" y="623359"/>
                    <a:pt x="368299" y="623359"/>
                  </a:cubicBezTo>
                  <a:cubicBezTo>
                    <a:pt x="368299" y="613834"/>
                    <a:pt x="368299" y="604309"/>
                    <a:pt x="368299" y="594784"/>
                  </a:cubicBezTo>
                  <a:cubicBezTo>
                    <a:pt x="358774" y="594784"/>
                    <a:pt x="358774" y="594784"/>
                    <a:pt x="358774" y="594784"/>
                  </a:cubicBezTo>
                  <a:cubicBezTo>
                    <a:pt x="368299" y="594784"/>
                    <a:pt x="358774" y="585259"/>
                    <a:pt x="368299" y="575734"/>
                  </a:cubicBezTo>
                  <a:cubicBezTo>
                    <a:pt x="368299" y="566209"/>
                    <a:pt x="368299" y="566209"/>
                    <a:pt x="368299" y="566209"/>
                  </a:cubicBezTo>
                  <a:cubicBezTo>
                    <a:pt x="368299" y="566209"/>
                    <a:pt x="358774" y="566209"/>
                    <a:pt x="358774" y="566209"/>
                  </a:cubicBezTo>
                  <a:cubicBezTo>
                    <a:pt x="358774" y="556684"/>
                    <a:pt x="358774" y="547159"/>
                    <a:pt x="358774" y="547159"/>
                  </a:cubicBezTo>
                  <a:cubicBezTo>
                    <a:pt x="368299" y="537634"/>
                    <a:pt x="368299" y="528109"/>
                    <a:pt x="368299" y="528109"/>
                  </a:cubicBezTo>
                  <a:cubicBezTo>
                    <a:pt x="349249" y="490009"/>
                    <a:pt x="349249" y="451909"/>
                    <a:pt x="349249" y="413809"/>
                  </a:cubicBezTo>
                  <a:cubicBezTo>
                    <a:pt x="349249" y="413809"/>
                    <a:pt x="358774" y="404284"/>
                    <a:pt x="358774" y="394759"/>
                  </a:cubicBezTo>
                  <a:close/>
                  <a:moveTo>
                    <a:pt x="56590" y="270934"/>
                  </a:moveTo>
                  <a:cubicBezTo>
                    <a:pt x="56590" y="270934"/>
                    <a:pt x="56590" y="270934"/>
                    <a:pt x="55411" y="273315"/>
                  </a:cubicBezTo>
                  <a:lnTo>
                    <a:pt x="52237" y="279726"/>
                  </a:lnTo>
                  <a:lnTo>
                    <a:pt x="47158" y="280459"/>
                  </a:lnTo>
                  <a:cubicBezTo>
                    <a:pt x="47158" y="280459"/>
                    <a:pt x="47158" y="270934"/>
                    <a:pt x="56590" y="270934"/>
                  </a:cubicBezTo>
                  <a:close/>
                  <a:moveTo>
                    <a:pt x="946149" y="232834"/>
                  </a:moveTo>
                  <a:cubicBezTo>
                    <a:pt x="955674" y="232834"/>
                    <a:pt x="955674" y="232834"/>
                    <a:pt x="955674" y="232834"/>
                  </a:cubicBezTo>
                  <a:cubicBezTo>
                    <a:pt x="946149" y="232834"/>
                    <a:pt x="936624" y="242359"/>
                    <a:pt x="927099" y="251884"/>
                  </a:cubicBezTo>
                  <a:cubicBezTo>
                    <a:pt x="946149" y="232834"/>
                    <a:pt x="946149" y="232834"/>
                    <a:pt x="946149" y="232834"/>
                  </a:cubicBezTo>
                  <a:close/>
                  <a:moveTo>
                    <a:pt x="969217" y="209766"/>
                  </a:moveTo>
                  <a:lnTo>
                    <a:pt x="966390" y="212593"/>
                  </a:lnTo>
                  <a:cubicBezTo>
                    <a:pt x="965199" y="213784"/>
                    <a:pt x="965199" y="213784"/>
                    <a:pt x="965199" y="213784"/>
                  </a:cubicBezTo>
                  <a:lnTo>
                    <a:pt x="969217" y="209766"/>
                  </a:lnTo>
                  <a:close/>
                  <a:moveTo>
                    <a:pt x="974724" y="204259"/>
                  </a:moveTo>
                  <a:lnTo>
                    <a:pt x="969217" y="209766"/>
                  </a:lnTo>
                  <a:lnTo>
                    <a:pt x="969962" y="209021"/>
                  </a:lnTo>
                  <a:cubicBezTo>
                    <a:pt x="972343" y="206640"/>
                    <a:pt x="974724" y="204259"/>
                    <a:pt x="974724" y="204259"/>
                  </a:cubicBezTo>
                  <a:close/>
                  <a:moveTo>
                    <a:pt x="1091956" y="125380"/>
                  </a:moveTo>
                  <a:cubicBezTo>
                    <a:pt x="1093251" y="126273"/>
                    <a:pt x="1088072" y="135203"/>
                    <a:pt x="1088072" y="128059"/>
                  </a:cubicBezTo>
                  <a:cubicBezTo>
                    <a:pt x="1090374" y="125678"/>
                    <a:pt x="1091525" y="125082"/>
                    <a:pt x="1091956" y="125380"/>
                  </a:cubicBezTo>
                  <a:close/>
                  <a:moveTo>
                    <a:pt x="1058298" y="81922"/>
                  </a:moveTo>
                  <a:cubicBezTo>
                    <a:pt x="1067583" y="79244"/>
                    <a:pt x="1078193" y="89959"/>
                    <a:pt x="1078193" y="89959"/>
                  </a:cubicBezTo>
                  <a:cubicBezTo>
                    <a:pt x="1087625" y="94722"/>
                    <a:pt x="1089983" y="99484"/>
                    <a:pt x="1091162" y="105437"/>
                  </a:cubicBezTo>
                  <a:lnTo>
                    <a:pt x="1092875" y="112014"/>
                  </a:lnTo>
                  <a:lnTo>
                    <a:pt x="1097280" y="99484"/>
                  </a:lnTo>
                  <a:lnTo>
                    <a:pt x="1106487" y="99484"/>
                  </a:lnTo>
                  <a:cubicBezTo>
                    <a:pt x="1101884" y="104247"/>
                    <a:pt x="1099582" y="109009"/>
                    <a:pt x="1097280" y="113772"/>
                  </a:cubicBezTo>
                  <a:lnTo>
                    <a:pt x="1094470" y="118132"/>
                  </a:lnTo>
                  <a:lnTo>
                    <a:pt x="1097056" y="128059"/>
                  </a:lnTo>
                  <a:lnTo>
                    <a:pt x="1091471" y="122786"/>
                  </a:lnTo>
                  <a:lnTo>
                    <a:pt x="1088072" y="128059"/>
                  </a:lnTo>
                  <a:lnTo>
                    <a:pt x="1085693" y="130521"/>
                  </a:lnTo>
                  <a:lnTo>
                    <a:pt x="1087625" y="147109"/>
                  </a:lnTo>
                  <a:cubicBezTo>
                    <a:pt x="1106488" y="175684"/>
                    <a:pt x="1087625" y="194734"/>
                    <a:pt x="1087625" y="223309"/>
                  </a:cubicBezTo>
                  <a:cubicBezTo>
                    <a:pt x="1087625" y="223309"/>
                    <a:pt x="1087625" y="232834"/>
                    <a:pt x="1087625" y="242359"/>
                  </a:cubicBezTo>
                  <a:cubicBezTo>
                    <a:pt x="1087625" y="270934"/>
                    <a:pt x="1078193" y="299509"/>
                    <a:pt x="1068762" y="318559"/>
                  </a:cubicBezTo>
                  <a:cubicBezTo>
                    <a:pt x="1068762" y="328084"/>
                    <a:pt x="1068762" y="328084"/>
                    <a:pt x="1068762" y="328084"/>
                  </a:cubicBezTo>
                  <a:cubicBezTo>
                    <a:pt x="1059330" y="337609"/>
                    <a:pt x="1059330" y="337609"/>
                    <a:pt x="1059330" y="337609"/>
                  </a:cubicBezTo>
                  <a:cubicBezTo>
                    <a:pt x="1059330" y="347134"/>
                    <a:pt x="1049898" y="347134"/>
                    <a:pt x="1049898" y="356659"/>
                  </a:cubicBezTo>
                  <a:cubicBezTo>
                    <a:pt x="1040467" y="366184"/>
                    <a:pt x="1031035" y="366184"/>
                    <a:pt x="1021603" y="366184"/>
                  </a:cubicBezTo>
                  <a:cubicBezTo>
                    <a:pt x="1021603" y="375709"/>
                    <a:pt x="1012172" y="385234"/>
                    <a:pt x="1012172" y="385234"/>
                  </a:cubicBezTo>
                  <a:cubicBezTo>
                    <a:pt x="1012172" y="385234"/>
                    <a:pt x="1002740" y="385234"/>
                    <a:pt x="1002740" y="385234"/>
                  </a:cubicBezTo>
                  <a:cubicBezTo>
                    <a:pt x="998024" y="385234"/>
                    <a:pt x="998024" y="387615"/>
                    <a:pt x="999203" y="389997"/>
                  </a:cubicBezTo>
                  <a:lnTo>
                    <a:pt x="1001932" y="393671"/>
                  </a:lnTo>
                  <a:lnTo>
                    <a:pt x="1002740" y="394759"/>
                  </a:lnTo>
                  <a:cubicBezTo>
                    <a:pt x="993308" y="394759"/>
                    <a:pt x="993308" y="394759"/>
                    <a:pt x="993308" y="394759"/>
                  </a:cubicBezTo>
                  <a:cubicBezTo>
                    <a:pt x="983877" y="394759"/>
                    <a:pt x="993308" y="404284"/>
                    <a:pt x="993308" y="404284"/>
                  </a:cubicBezTo>
                  <a:cubicBezTo>
                    <a:pt x="983877" y="404284"/>
                    <a:pt x="974445" y="404284"/>
                    <a:pt x="974445" y="404284"/>
                  </a:cubicBezTo>
                  <a:cubicBezTo>
                    <a:pt x="974445" y="404284"/>
                    <a:pt x="974445" y="404284"/>
                    <a:pt x="974445" y="413809"/>
                  </a:cubicBezTo>
                  <a:cubicBezTo>
                    <a:pt x="969729" y="413809"/>
                    <a:pt x="965013" y="416190"/>
                    <a:pt x="960298" y="418572"/>
                  </a:cubicBezTo>
                  <a:lnTo>
                    <a:pt x="954639" y="420477"/>
                  </a:lnTo>
                  <a:lnTo>
                    <a:pt x="955582" y="413809"/>
                  </a:lnTo>
                  <a:cubicBezTo>
                    <a:pt x="955582" y="413809"/>
                    <a:pt x="953224" y="413809"/>
                    <a:pt x="952045" y="415000"/>
                  </a:cubicBezTo>
                  <a:lnTo>
                    <a:pt x="954403" y="420556"/>
                  </a:lnTo>
                  <a:lnTo>
                    <a:pt x="946150" y="423334"/>
                  </a:lnTo>
                  <a:cubicBezTo>
                    <a:pt x="946150" y="423334"/>
                    <a:pt x="946150" y="413809"/>
                    <a:pt x="946150" y="413809"/>
                  </a:cubicBezTo>
                  <a:cubicBezTo>
                    <a:pt x="955582" y="413809"/>
                    <a:pt x="965013" y="404284"/>
                    <a:pt x="965013" y="394759"/>
                  </a:cubicBezTo>
                  <a:cubicBezTo>
                    <a:pt x="965013" y="394759"/>
                    <a:pt x="974445" y="394759"/>
                    <a:pt x="974445" y="394759"/>
                  </a:cubicBezTo>
                  <a:lnTo>
                    <a:pt x="974445" y="393568"/>
                  </a:lnTo>
                  <a:lnTo>
                    <a:pt x="974445" y="389997"/>
                  </a:lnTo>
                  <a:lnTo>
                    <a:pt x="974445" y="386425"/>
                  </a:lnTo>
                  <a:cubicBezTo>
                    <a:pt x="974445" y="385234"/>
                    <a:pt x="974445" y="385234"/>
                    <a:pt x="974445" y="385234"/>
                  </a:cubicBezTo>
                  <a:cubicBezTo>
                    <a:pt x="983877" y="375709"/>
                    <a:pt x="983877" y="375709"/>
                    <a:pt x="983877" y="375709"/>
                  </a:cubicBezTo>
                  <a:cubicBezTo>
                    <a:pt x="993308" y="366184"/>
                    <a:pt x="993308" y="366184"/>
                    <a:pt x="993308" y="366184"/>
                  </a:cubicBezTo>
                  <a:cubicBezTo>
                    <a:pt x="1002740" y="356659"/>
                    <a:pt x="1002740" y="356659"/>
                    <a:pt x="1002740" y="356659"/>
                  </a:cubicBezTo>
                  <a:cubicBezTo>
                    <a:pt x="993308" y="356659"/>
                    <a:pt x="993308" y="356659"/>
                    <a:pt x="993308" y="366184"/>
                  </a:cubicBezTo>
                  <a:cubicBezTo>
                    <a:pt x="993308" y="356659"/>
                    <a:pt x="993308" y="356659"/>
                    <a:pt x="993308" y="356659"/>
                  </a:cubicBezTo>
                  <a:cubicBezTo>
                    <a:pt x="1012172" y="337609"/>
                    <a:pt x="1021603" y="328084"/>
                    <a:pt x="1031035" y="309034"/>
                  </a:cubicBezTo>
                  <a:lnTo>
                    <a:pt x="1031035" y="299509"/>
                  </a:lnTo>
                  <a:cubicBezTo>
                    <a:pt x="1031035" y="292365"/>
                    <a:pt x="1031035" y="285222"/>
                    <a:pt x="1031035" y="280459"/>
                  </a:cubicBezTo>
                  <a:cubicBezTo>
                    <a:pt x="1040467" y="261409"/>
                    <a:pt x="1040467" y="251884"/>
                    <a:pt x="1040467" y="232834"/>
                  </a:cubicBezTo>
                  <a:cubicBezTo>
                    <a:pt x="1040467" y="194734"/>
                    <a:pt x="1049898" y="175684"/>
                    <a:pt x="1040467" y="137584"/>
                  </a:cubicBezTo>
                  <a:cubicBezTo>
                    <a:pt x="1040467" y="118534"/>
                    <a:pt x="1049898" y="99484"/>
                    <a:pt x="1049898" y="89959"/>
                  </a:cubicBezTo>
                  <a:cubicBezTo>
                    <a:pt x="1052256" y="85197"/>
                    <a:pt x="1055203" y="82815"/>
                    <a:pt x="1058298" y="81922"/>
                  </a:cubicBezTo>
                  <a:close/>
                  <a:moveTo>
                    <a:pt x="121433" y="662"/>
                  </a:moveTo>
                  <a:cubicBezTo>
                    <a:pt x="127327" y="1853"/>
                    <a:pt x="132043" y="4234"/>
                    <a:pt x="132043" y="4234"/>
                  </a:cubicBezTo>
                  <a:cubicBezTo>
                    <a:pt x="150906" y="23284"/>
                    <a:pt x="141475" y="23284"/>
                    <a:pt x="150906" y="42334"/>
                  </a:cubicBezTo>
                  <a:cubicBezTo>
                    <a:pt x="141475" y="32809"/>
                    <a:pt x="132043" y="51859"/>
                    <a:pt x="141475" y="70909"/>
                  </a:cubicBezTo>
                  <a:cubicBezTo>
                    <a:pt x="160338" y="89959"/>
                    <a:pt x="141475" y="118534"/>
                    <a:pt x="141475" y="137584"/>
                  </a:cubicBezTo>
                  <a:cubicBezTo>
                    <a:pt x="141475" y="147109"/>
                    <a:pt x="141475" y="147109"/>
                    <a:pt x="141475" y="156634"/>
                  </a:cubicBezTo>
                  <a:cubicBezTo>
                    <a:pt x="141475" y="185209"/>
                    <a:pt x="132043" y="213784"/>
                    <a:pt x="122612" y="242359"/>
                  </a:cubicBezTo>
                  <a:cubicBezTo>
                    <a:pt x="122612" y="251884"/>
                    <a:pt x="122612" y="251884"/>
                    <a:pt x="122612" y="251884"/>
                  </a:cubicBezTo>
                  <a:cubicBezTo>
                    <a:pt x="113180" y="251884"/>
                    <a:pt x="113180" y="251884"/>
                    <a:pt x="113180" y="251884"/>
                  </a:cubicBezTo>
                  <a:cubicBezTo>
                    <a:pt x="113180" y="261409"/>
                    <a:pt x="103748" y="270934"/>
                    <a:pt x="103748" y="270934"/>
                  </a:cubicBezTo>
                  <a:cubicBezTo>
                    <a:pt x="94317" y="280459"/>
                    <a:pt x="84885" y="280459"/>
                    <a:pt x="75453" y="289984"/>
                  </a:cubicBezTo>
                  <a:cubicBezTo>
                    <a:pt x="75453" y="289984"/>
                    <a:pt x="66022" y="299509"/>
                    <a:pt x="66022" y="299509"/>
                  </a:cubicBezTo>
                  <a:cubicBezTo>
                    <a:pt x="66022" y="299509"/>
                    <a:pt x="56590" y="299509"/>
                    <a:pt x="56590" y="299509"/>
                  </a:cubicBezTo>
                  <a:cubicBezTo>
                    <a:pt x="56590" y="299509"/>
                    <a:pt x="56590" y="301890"/>
                    <a:pt x="56590" y="304272"/>
                  </a:cubicBezTo>
                  <a:lnTo>
                    <a:pt x="56590" y="309034"/>
                  </a:lnTo>
                  <a:lnTo>
                    <a:pt x="48337" y="310225"/>
                  </a:lnTo>
                  <a:cubicBezTo>
                    <a:pt x="47158" y="311415"/>
                    <a:pt x="47158" y="313797"/>
                    <a:pt x="47158" y="318559"/>
                  </a:cubicBezTo>
                  <a:lnTo>
                    <a:pt x="43621" y="318559"/>
                  </a:lnTo>
                  <a:lnTo>
                    <a:pt x="28295" y="318559"/>
                  </a:lnTo>
                  <a:cubicBezTo>
                    <a:pt x="28295" y="328084"/>
                    <a:pt x="28295" y="328084"/>
                    <a:pt x="28295" y="328084"/>
                  </a:cubicBezTo>
                  <a:cubicBezTo>
                    <a:pt x="28295" y="337609"/>
                    <a:pt x="28295" y="337609"/>
                    <a:pt x="28295" y="337609"/>
                  </a:cubicBezTo>
                  <a:cubicBezTo>
                    <a:pt x="18863" y="337609"/>
                    <a:pt x="9432" y="337609"/>
                    <a:pt x="0" y="347134"/>
                  </a:cubicBezTo>
                  <a:cubicBezTo>
                    <a:pt x="4716" y="342372"/>
                    <a:pt x="7074" y="339990"/>
                    <a:pt x="8253" y="337609"/>
                  </a:cubicBezTo>
                  <a:lnTo>
                    <a:pt x="9432" y="337609"/>
                  </a:lnTo>
                  <a:cubicBezTo>
                    <a:pt x="9432" y="337609"/>
                    <a:pt x="9432" y="337609"/>
                    <a:pt x="9432" y="336418"/>
                  </a:cubicBezTo>
                  <a:lnTo>
                    <a:pt x="9432" y="332847"/>
                  </a:lnTo>
                  <a:lnTo>
                    <a:pt x="9432" y="329275"/>
                  </a:lnTo>
                  <a:lnTo>
                    <a:pt x="9432" y="328084"/>
                  </a:lnTo>
                  <a:cubicBezTo>
                    <a:pt x="9432" y="332847"/>
                    <a:pt x="9432" y="335228"/>
                    <a:pt x="8253" y="337609"/>
                  </a:cubicBezTo>
                  <a:lnTo>
                    <a:pt x="0" y="337609"/>
                  </a:lnTo>
                  <a:cubicBezTo>
                    <a:pt x="9432" y="328084"/>
                    <a:pt x="18863" y="318559"/>
                    <a:pt x="18863" y="309034"/>
                  </a:cubicBezTo>
                  <a:cubicBezTo>
                    <a:pt x="18863" y="309034"/>
                    <a:pt x="28295" y="318559"/>
                    <a:pt x="28295" y="309034"/>
                  </a:cubicBezTo>
                  <a:cubicBezTo>
                    <a:pt x="37727" y="299509"/>
                    <a:pt x="37727" y="299509"/>
                    <a:pt x="37727" y="299509"/>
                  </a:cubicBezTo>
                  <a:cubicBezTo>
                    <a:pt x="37727" y="299509"/>
                    <a:pt x="37727" y="299509"/>
                    <a:pt x="37727" y="289984"/>
                  </a:cubicBezTo>
                  <a:cubicBezTo>
                    <a:pt x="47158" y="289984"/>
                    <a:pt x="47158" y="289984"/>
                    <a:pt x="47158" y="289984"/>
                  </a:cubicBezTo>
                  <a:lnTo>
                    <a:pt x="51560" y="281094"/>
                  </a:lnTo>
                  <a:lnTo>
                    <a:pt x="52237" y="279726"/>
                  </a:lnTo>
                  <a:lnTo>
                    <a:pt x="55411" y="279268"/>
                  </a:lnTo>
                  <a:cubicBezTo>
                    <a:pt x="56590" y="278078"/>
                    <a:pt x="56590" y="275697"/>
                    <a:pt x="56590" y="270934"/>
                  </a:cubicBezTo>
                  <a:cubicBezTo>
                    <a:pt x="66022" y="261409"/>
                    <a:pt x="75453" y="242359"/>
                    <a:pt x="84885" y="232834"/>
                  </a:cubicBezTo>
                  <a:cubicBezTo>
                    <a:pt x="84885" y="223309"/>
                    <a:pt x="84885" y="213784"/>
                    <a:pt x="94317" y="204259"/>
                  </a:cubicBezTo>
                  <a:cubicBezTo>
                    <a:pt x="94317" y="185209"/>
                    <a:pt x="94317" y="166159"/>
                    <a:pt x="94317" y="147109"/>
                  </a:cubicBezTo>
                  <a:cubicBezTo>
                    <a:pt x="94317" y="118534"/>
                    <a:pt x="103748" y="89959"/>
                    <a:pt x="94317" y="51859"/>
                  </a:cubicBezTo>
                  <a:cubicBezTo>
                    <a:pt x="94317" y="42334"/>
                    <a:pt x="103748" y="23284"/>
                    <a:pt x="103748" y="4234"/>
                  </a:cubicBezTo>
                  <a:cubicBezTo>
                    <a:pt x="108464" y="-528"/>
                    <a:pt x="115538" y="-528"/>
                    <a:pt x="121433" y="6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Other_3"/>
            <p:cNvSpPr/>
            <p:nvPr>
              <p:custDataLst>
                <p:tags r:id="rId4"/>
              </p:custDataLst>
            </p:nvPr>
          </p:nvSpPr>
          <p:spPr bwMode="auto">
            <a:xfrm>
              <a:off x="2655889" y="2153841"/>
              <a:ext cx="9525" cy="7144"/>
            </a:xfrm>
            <a:custGeom>
              <a:avLst/>
              <a:gdLst>
                <a:gd name="T0" fmla="*/ 2147483646 w 1"/>
                <a:gd name="T1" fmla="*/ 0 h 1"/>
                <a:gd name="T2" fmla="*/ 2147483646 w 1"/>
                <a:gd name="T3" fmla="*/ 2147483646 h 1"/>
                <a:gd name="T4" fmla="*/ 2147483646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7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4"/>
            <p:cNvSpPr/>
            <p:nvPr>
              <p:custDataLst>
                <p:tags r:id="rId5"/>
              </p:custDataLst>
            </p:nvPr>
          </p:nvSpPr>
          <p:spPr bwMode="auto">
            <a:xfrm>
              <a:off x="1368425" y="2150269"/>
              <a:ext cx="1335088" cy="889397"/>
            </a:xfrm>
            <a:custGeom>
              <a:avLst/>
              <a:gdLst>
                <a:gd name="T0" fmla="*/ 938221 w 1335087"/>
                <a:gd name="T1" fmla="*/ 1164859 h 1187319"/>
                <a:gd name="T2" fmla="*/ 862021 w 1335087"/>
                <a:gd name="T3" fmla="*/ 1098915 h 1187319"/>
                <a:gd name="T4" fmla="*/ 928696 w 1335087"/>
                <a:gd name="T5" fmla="*/ 1146018 h 1187319"/>
                <a:gd name="T6" fmla="*/ 910837 w 1335087"/>
                <a:gd name="T7" fmla="*/ 1164859 h 1187319"/>
                <a:gd name="T8" fmla="*/ 814396 w 1335087"/>
                <a:gd name="T9" fmla="*/ 1089495 h 1187319"/>
                <a:gd name="T10" fmla="*/ 606524 w 1335087"/>
                <a:gd name="T11" fmla="*/ 1080075 h 1187319"/>
                <a:gd name="T12" fmla="*/ 615950 w 1335087"/>
                <a:gd name="T13" fmla="*/ 1108336 h 1187319"/>
                <a:gd name="T14" fmla="*/ 597098 w 1335087"/>
                <a:gd name="T15" fmla="*/ 1117757 h 1187319"/>
                <a:gd name="T16" fmla="*/ 521692 w 1335087"/>
                <a:gd name="T17" fmla="*/ 1089495 h 1187319"/>
                <a:gd name="T18" fmla="*/ 786615 w 1335087"/>
                <a:gd name="T19" fmla="*/ 976451 h 1187319"/>
                <a:gd name="T20" fmla="*/ 823498 w 1335087"/>
                <a:gd name="T21" fmla="*/ 931187 h 1187319"/>
                <a:gd name="T22" fmla="*/ 577849 w 1335087"/>
                <a:gd name="T23" fmla="*/ 910508 h 1187319"/>
                <a:gd name="T24" fmla="*/ 625474 w 1335087"/>
                <a:gd name="T25" fmla="*/ 882246 h 1187319"/>
                <a:gd name="T26" fmla="*/ 747721 w 1335087"/>
                <a:gd name="T27" fmla="*/ 580795 h 1187319"/>
                <a:gd name="T28" fmla="*/ 814793 w 1335087"/>
                <a:gd name="T29" fmla="*/ 627894 h 1187319"/>
                <a:gd name="T30" fmla="*/ 814793 w 1335087"/>
                <a:gd name="T31" fmla="*/ 684420 h 1187319"/>
                <a:gd name="T32" fmla="*/ 805400 w 1335087"/>
                <a:gd name="T33" fmla="*/ 806884 h 1187319"/>
                <a:gd name="T34" fmla="*/ 824186 w 1335087"/>
                <a:gd name="T35" fmla="*/ 910508 h 1187319"/>
                <a:gd name="T36" fmla="*/ 814793 w 1335087"/>
                <a:gd name="T37" fmla="*/ 1080075 h 1187319"/>
                <a:gd name="T38" fmla="*/ 796007 w 1335087"/>
                <a:gd name="T39" fmla="*/ 919929 h 1187319"/>
                <a:gd name="T40" fmla="*/ 767829 w 1335087"/>
                <a:gd name="T41" fmla="*/ 891667 h 1187319"/>
                <a:gd name="T42" fmla="*/ 730258 w 1335087"/>
                <a:gd name="T43" fmla="*/ 872826 h 1187319"/>
                <a:gd name="T44" fmla="*/ 749044 w 1335087"/>
                <a:gd name="T45" fmla="*/ 797463 h 1187319"/>
                <a:gd name="T46" fmla="*/ 758436 w 1335087"/>
                <a:gd name="T47" fmla="*/ 712681 h 1187319"/>
                <a:gd name="T48" fmla="*/ 730141 w 1335087"/>
                <a:gd name="T49" fmla="*/ 665580 h 1187319"/>
                <a:gd name="T50" fmla="*/ 862668 w 1335087"/>
                <a:gd name="T51" fmla="*/ 580795 h 1187319"/>
                <a:gd name="T52" fmla="*/ 873958 w 1335087"/>
                <a:gd name="T53" fmla="*/ 577164 h 1187319"/>
                <a:gd name="T54" fmla="*/ 947864 w 1335087"/>
                <a:gd name="T55" fmla="*/ 525449 h 1187319"/>
                <a:gd name="T56" fmla="*/ 640871 w 1335087"/>
                <a:gd name="T57" fmla="*/ 536403 h 1187319"/>
                <a:gd name="T58" fmla="*/ 673108 w 1335087"/>
                <a:gd name="T59" fmla="*/ 571374 h 1187319"/>
                <a:gd name="T60" fmla="*/ 530224 w 1335087"/>
                <a:gd name="T61" fmla="*/ 552534 h 1187319"/>
                <a:gd name="T62" fmla="*/ 558799 w 1335087"/>
                <a:gd name="T63" fmla="*/ 609056 h 1187319"/>
                <a:gd name="T64" fmla="*/ 587374 w 1335087"/>
                <a:gd name="T65" fmla="*/ 722100 h 1187319"/>
                <a:gd name="T66" fmla="*/ 625474 w 1335087"/>
                <a:gd name="T67" fmla="*/ 853985 h 1187319"/>
                <a:gd name="T68" fmla="*/ 568324 w 1335087"/>
                <a:gd name="T69" fmla="*/ 1004711 h 1187319"/>
                <a:gd name="T70" fmla="*/ 596899 w 1335087"/>
                <a:gd name="T71" fmla="*/ 872826 h 1187319"/>
                <a:gd name="T72" fmla="*/ 568324 w 1335087"/>
                <a:gd name="T73" fmla="*/ 825724 h 1187319"/>
                <a:gd name="T74" fmla="*/ 539749 w 1335087"/>
                <a:gd name="T75" fmla="*/ 778623 h 1187319"/>
                <a:gd name="T76" fmla="*/ 520699 w 1335087"/>
                <a:gd name="T77" fmla="*/ 740941 h 1187319"/>
                <a:gd name="T78" fmla="*/ 520699 w 1335087"/>
                <a:gd name="T79" fmla="*/ 637320 h 1187319"/>
                <a:gd name="T80" fmla="*/ 1335096 w 1335087"/>
                <a:gd name="T81" fmla="*/ 468929 h 1187319"/>
                <a:gd name="T82" fmla="*/ 548582 w 1335087"/>
                <a:gd name="T83" fmla="*/ 467522 h 1187319"/>
                <a:gd name="T84" fmla="*/ 511810 w 1335087"/>
                <a:gd name="T85" fmla="*/ 458329 h 1187319"/>
                <a:gd name="T86" fmla="*/ 616086 w 1335087"/>
                <a:gd name="T87" fmla="*/ 496011 h 1187319"/>
                <a:gd name="T88" fmla="*/ 312737 w 1335087"/>
                <a:gd name="T89" fmla="*/ 279342 h 1187319"/>
                <a:gd name="T90" fmla="*/ 464412 w 1335087"/>
                <a:gd name="T91" fmla="*/ 392386 h 1187319"/>
                <a:gd name="T92" fmla="*/ 341176 w 1335087"/>
                <a:gd name="T93" fmla="*/ 317023 h 1187319"/>
                <a:gd name="T94" fmla="*/ 312737 w 1335087"/>
                <a:gd name="T95" fmla="*/ 269922 h 1187319"/>
                <a:gd name="T96" fmla="*/ 1301759 w 1335087"/>
                <a:gd name="T97" fmla="*/ 387677 h 1187319"/>
                <a:gd name="T98" fmla="*/ 1300568 w 1335087"/>
                <a:gd name="T99" fmla="*/ 391211 h 1187319"/>
                <a:gd name="T100" fmla="*/ 1314172 w 1335087"/>
                <a:gd name="T101" fmla="*/ 415553 h 1187319"/>
                <a:gd name="T102" fmla="*/ 1306521 w 1335087"/>
                <a:gd name="T103" fmla="*/ 448909 h 1187319"/>
                <a:gd name="T104" fmla="*/ 1258896 w 1335087"/>
                <a:gd name="T105" fmla="*/ 260502 h 1187319"/>
                <a:gd name="T106" fmla="*/ 180975 w 1335087"/>
                <a:gd name="T107" fmla="*/ 269923 h 1187319"/>
                <a:gd name="T108" fmla="*/ 47625 w 1335087"/>
                <a:gd name="T109" fmla="*/ 448909 h 1187319"/>
                <a:gd name="T110" fmla="*/ 19050 w 1335087"/>
                <a:gd name="T111" fmla="*/ 477171 h 1187319"/>
                <a:gd name="T112" fmla="*/ 9525 w 1335087"/>
                <a:gd name="T113" fmla="*/ 467751 h 1187319"/>
                <a:gd name="T114" fmla="*/ 38100 w 1335087"/>
                <a:gd name="T115" fmla="*/ 392387 h 1187319"/>
                <a:gd name="T116" fmla="*/ 115491 w 1335087"/>
                <a:gd name="T117" fmla="*/ 251082 h 11873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35087" h="1187319">
                  <a:moveTo>
                    <a:pt x="934748" y="1183856"/>
                  </a:moveTo>
                  <a:lnTo>
                    <a:pt x="933450" y="1186129"/>
                  </a:lnTo>
                  <a:cubicBezTo>
                    <a:pt x="931068" y="1187319"/>
                    <a:pt x="928687" y="1187319"/>
                    <a:pt x="928687" y="1187319"/>
                  </a:cubicBezTo>
                  <a:lnTo>
                    <a:pt x="934748" y="1183856"/>
                  </a:lnTo>
                  <a:close/>
                  <a:moveTo>
                    <a:pt x="938212" y="1177794"/>
                  </a:moveTo>
                  <a:cubicBezTo>
                    <a:pt x="938212" y="1177794"/>
                    <a:pt x="938212" y="1180176"/>
                    <a:pt x="937021" y="1182557"/>
                  </a:cubicBezTo>
                  <a:lnTo>
                    <a:pt x="934748" y="1183856"/>
                  </a:lnTo>
                  <a:lnTo>
                    <a:pt x="938212" y="1177794"/>
                  </a:lnTo>
                  <a:close/>
                  <a:moveTo>
                    <a:pt x="578247" y="1120644"/>
                  </a:moveTo>
                  <a:cubicBezTo>
                    <a:pt x="578247" y="1120644"/>
                    <a:pt x="578247" y="1120644"/>
                    <a:pt x="579425" y="1121834"/>
                  </a:cubicBezTo>
                  <a:lnTo>
                    <a:pt x="581074" y="1123501"/>
                  </a:lnTo>
                  <a:lnTo>
                    <a:pt x="579425" y="1124216"/>
                  </a:lnTo>
                  <a:cubicBezTo>
                    <a:pt x="578247" y="1125406"/>
                    <a:pt x="578247" y="1125406"/>
                    <a:pt x="578247" y="1120644"/>
                  </a:cubicBezTo>
                  <a:close/>
                  <a:moveTo>
                    <a:pt x="835223" y="1094897"/>
                  </a:moveTo>
                  <a:cubicBezTo>
                    <a:pt x="844152" y="1094450"/>
                    <a:pt x="847724" y="1108738"/>
                    <a:pt x="862012" y="1101594"/>
                  </a:cubicBezTo>
                  <a:cubicBezTo>
                    <a:pt x="862012" y="1101594"/>
                    <a:pt x="862012" y="1111119"/>
                    <a:pt x="862012" y="1111119"/>
                  </a:cubicBezTo>
                  <a:cubicBezTo>
                    <a:pt x="881062" y="1111119"/>
                    <a:pt x="890587" y="1120644"/>
                    <a:pt x="909637" y="1130169"/>
                  </a:cubicBezTo>
                  <a:cubicBezTo>
                    <a:pt x="909637" y="1130169"/>
                    <a:pt x="909637" y="1139694"/>
                    <a:pt x="909637" y="1139694"/>
                  </a:cubicBezTo>
                  <a:cubicBezTo>
                    <a:pt x="909637" y="1149219"/>
                    <a:pt x="919162" y="1139694"/>
                    <a:pt x="919162" y="1139694"/>
                  </a:cubicBezTo>
                  <a:cubicBezTo>
                    <a:pt x="919162" y="1149219"/>
                    <a:pt x="928687" y="1149219"/>
                    <a:pt x="928687" y="1149219"/>
                  </a:cubicBezTo>
                  <a:cubicBezTo>
                    <a:pt x="919162" y="1149219"/>
                    <a:pt x="919162" y="1149219"/>
                    <a:pt x="919162" y="1149219"/>
                  </a:cubicBezTo>
                  <a:cubicBezTo>
                    <a:pt x="919162" y="1149219"/>
                    <a:pt x="919162" y="1151600"/>
                    <a:pt x="919162" y="1153981"/>
                  </a:cubicBezTo>
                  <a:cubicBezTo>
                    <a:pt x="919162" y="1156362"/>
                    <a:pt x="919162" y="1158744"/>
                    <a:pt x="919162" y="1158744"/>
                  </a:cubicBezTo>
                  <a:cubicBezTo>
                    <a:pt x="919162" y="1158744"/>
                    <a:pt x="928687" y="1158744"/>
                    <a:pt x="928687" y="1158744"/>
                  </a:cubicBezTo>
                  <a:cubicBezTo>
                    <a:pt x="928687" y="1158744"/>
                    <a:pt x="928687" y="1168269"/>
                    <a:pt x="928687" y="1168269"/>
                  </a:cubicBezTo>
                  <a:cubicBezTo>
                    <a:pt x="928687" y="1168269"/>
                    <a:pt x="938212" y="1177794"/>
                    <a:pt x="938212" y="1177794"/>
                  </a:cubicBezTo>
                  <a:cubicBezTo>
                    <a:pt x="938212" y="1177794"/>
                    <a:pt x="928687" y="1177794"/>
                    <a:pt x="928687" y="1177794"/>
                  </a:cubicBezTo>
                  <a:cubicBezTo>
                    <a:pt x="928687" y="1182557"/>
                    <a:pt x="928687" y="1184938"/>
                    <a:pt x="928687" y="1184938"/>
                  </a:cubicBezTo>
                  <a:lnTo>
                    <a:pt x="928687" y="1186129"/>
                  </a:lnTo>
                  <a:cubicBezTo>
                    <a:pt x="928687" y="1187319"/>
                    <a:pt x="928687" y="1187319"/>
                    <a:pt x="928687" y="1187319"/>
                  </a:cubicBezTo>
                  <a:cubicBezTo>
                    <a:pt x="928687" y="1187319"/>
                    <a:pt x="919162" y="1187319"/>
                    <a:pt x="919162" y="1177794"/>
                  </a:cubicBezTo>
                  <a:cubicBezTo>
                    <a:pt x="914400" y="1177794"/>
                    <a:pt x="912018" y="1177794"/>
                    <a:pt x="910828" y="1177794"/>
                  </a:cubicBezTo>
                  <a:cubicBezTo>
                    <a:pt x="909637" y="1177794"/>
                    <a:pt x="909637" y="1177794"/>
                    <a:pt x="909637" y="1177794"/>
                  </a:cubicBezTo>
                  <a:cubicBezTo>
                    <a:pt x="900112" y="1177794"/>
                    <a:pt x="900112" y="1177794"/>
                    <a:pt x="900112" y="1177794"/>
                  </a:cubicBezTo>
                  <a:cubicBezTo>
                    <a:pt x="881062" y="1177794"/>
                    <a:pt x="871537" y="1168269"/>
                    <a:pt x="862012" y="1168269"/>
                  </a:cubicBezTo>
                  <a:cubicBezTo>
                    <a:pt x="852487" y="1168269"/>
                    <a:pt x="842962" y="1168269"/>
                    <a:pt x="833437" y="1168269"/>
                  </a:cubicBezTo>
                  <a:cubicBezTo>
                    <a:pt x="823912" y="1168269"/>
                    <a:pt x="814387" y="1149219"/>
                    <a:pt x="795337" y="1158744"/>
                  </a:cubicBezTo>
                  <a:cubicBezTo>
                    <a:pt x="785812" y="1168269"/>
                    <a:pt x="776287" y="1158744"/>
                    <a:pt x="776287" y="1158744"/>
                  </a:cubicBezTo>
                  <a:cubicBezTo>
                    <a:pt x="776287" y="1139694"/>
                    <a:pt x="795337" y="1120644"/>
                    <a:pt x="795337" y="1111119"/>
                  </a:cubicBezTo>
                  <a:cubicBezTo>
                    <a:pt x="804862" y="1092069"/>
                    <a:pt x="804862" y="1111119"/>
                    <a:pt x="814387" y="1101594"/>
                  </a:cubicBezTo>
                  <a:cubicBezTo>
                    <a:pt x="804862" y="1101594"/>
                    <a:pt x="814387" y="1120644"/>
                    <a:pt x="823912" y="1101594"/>
                  </a:cubicBezTo>
                  <a:cubicBezTo>
                    <a:pt x="828674" y="1096831"/>
                    <a:pt x="832246" y="1095045"/>
                    <a:pt x="835223" y="1094897"/>
                  </a:cubicBezTo>
                  <a:close/>
                  <a:moveTo>
                    <a:pt x="532738" y="1032389"/>
                  </a:moveTo>
                  <a:cubicBezTo>
                    <a:pt x="541133" y="1033728"/>
                    <a:pt x="542900" y="1044444"/>
                    <a:pt x="549969" y="1044444"/>
                  </a:cubicBezTo>
                  <a:cubicBezTo>
                    <a:pt x="549969" y="1044444"/>
                    <a:pt x="559395" y="1053969"/>
                    <a:pt x="559395" y="1053969"/>
                  </a:cubicBezTo>
                  <a:cubicBezTo>
                    <a:pt x="578247" y="1053969"/>
                    <a:pt x="578247" y="1073019"/>
                    <a:pt x="597098" y="1082544"/>
                  </a:cubicBezTo>
                  <a:cubicBezTo>
                    <a:pt x="597098" y="1082544"/>
                    <a:pt x="597098" y="1092069"/>
                    <a:pt x="597098" y="1092069"/>
                  </a:cubicBezTo>
                  <a:cubicBezTo>
                    <a:pt x="597098" y="1092069"/>
                    <a:pt x="606524" y="1092069"/>
                    <a:pt x="606524" y="1092069"/>
                  </a:cubicBezTo>
                  <a:cubicBezTo>
                    <a:pt x="606524" y="1101594"/>
                    <a:pt x="606524" y="1101594"/>
                    <a:pt x="615950" y="1101594"/>
                  </a:cubicBezTo>
                  <a:cubicBezTo>
                    <a:pt x="606524" y="1101594"/>
                    <a:pt x="606524" y="1101594"/>
                    <a:pt x="606524" y="1101594"/>
                  </a:cubicBezTo>
                  <a:cubicBezTo>
                    <a:pt x="606524" y="1101594"/>
                    <a:pt x="606524" y="1103975"/>
                    <a:pt x="606524" y="1106356"/>
                  </a:cubicBezTo>
                  <a:lnTo>
                    <a:pt x="606524" y="1109928"/>
                  </a:lnTo>
                  <a:lnTo>
                    <a:pt x="606524" y="1111119"/>
                  </a:lnTo>
                  <a:cubicBezTo>
                    <a:pt x="606524" y="1111119"/>
                    <a:pt x="615950" y="1111119"/>
                    <a:pt x="615950" y="1111119"/>
                  </a:cubicBezTo>
                  <a:cubicBezTo>
                    <a:pt x="615950" y="1111119"/>
                    <a:pt x="606524" y="1120644"/>
                    <a:pt x="606524" y="1120644"/>
                  </a:cubicBezTo>
                  <a:cubicBezTo>
                    <a:pt x="615950" y="1120644"/>
                    <a:pt x="615950" y="1120644"/>
                    <a:pt x="615950" y="1120644"/>
                  </a:cubicBezTo>
                  <a:cubicBezTo>
                    <a:pt x="615950" y="1120644"/>
                    <a:pt x="615950" y="1120644"/>
                    <a:pt x="615950" y="1121834"/>
                  </a:cubicBezTo>
                  <a:lnTo>
                    <a:pt x="615950" y="1128978"/>
                  </a:lnTo>
                  <a:lnTo>
                    <a:pt x="615950" y="1130169"/>
                  </a:lnTo>
                  <a:cubicBezTo>
                    <a:pt x="606524" y="1130169"/>
                    <a:pt x="606524" y="1130169"/>
                    <a:pt x="606524" y="1130169"/>
                  </a:cubicBezTo>
                  <a:lnTo>
                    <a:pt x="607702" y="1138503"/>
                  </a:lnTo>
                  <a:cubicBezTo>
                    <a:pt x="608881" y="1139694"/>
                    <a:pt x="611237" y="1139694"/>
                    <a:pt x="615950" y="1139694"/>
                  </a:cubicBezTo>
                  <a:cubicBezTo>
                    <a:pt x="615950" y="1139694"/>
                    <a:pt x="606524" y="1139694"/>
                    <a:pt x="606524" y="1139694"/>
                  </a:cubicBezTo>
                  <a:cubicBezTo>
                    <a:pt x="606524" y="1139694"/>
                    <a:pt x="606524" y="1139694"/>
                    <a:pt x="597098" y="1130169"/>
                  </a:cubicBezTo>
                  <a:lnTo>
                    <a:pt x="596899" y="1130169"/>
                  </a:lnTo>
                  <a:lnTo>
                    <a:pt x="588851" y="1130169"/>
                  </a:lnTo>
                  <a:cubicBezTo>
                    <a:pt x="587672" y="1130169"/>
                    <a:pt x="587672" y="1130169"/>
                    <a:pt x="587672" y="1130169"/>
                  </a:cubicBezTo>
                  <a:lnTo>
                    <a:pt x="581074" y="1123501"/>
                  </a:lnTo>
                  <a:lnTo>
                    <a:pt x="587672" y="1120644"/>
                  </a:lnTo>
                  <a:cubicBezTo>
                    <a:pt x="587672" y="1120644"/>
                    <a:pt x="578247" y="1120644"/>
                    <a:pt x="578247" y="1120644"/>
                  </a:cubicBezTo>
                  <a:cubicBezTo>
                    <a:pt x="568821" y="1120644"/>
                    <a:pt x="559395" y="1111119"/>
                    <a:pt x="540543" y="1111119"/>
                  </a:cubicBezTo>
                  <a:cubicBezTo>
                    <a:pt x="540543" y="1101594"/>
                    <a:pt x="531118" y="1101594"/>
                    <a:pt x="521692" y="1101594"/>
                  </a:cubicBezTo>
                  <a:cubicBezTo>
                    <a:pt x="502840" y="1101594"/>
                    <a:pt x="502840" y="1082544"/>
                    <a:pt x="483989" y="1092069"/>
                  </a:cubicBezTo>
                  <a:cubicBezTo>
                    <a:pt x="474563" y="1092069"/>
                    <a:pt x="465137" y="1082544"/>
                    <a:pt x="465137" y="1082544"/>
                  </a:cubicBezTo>
                  <a:cubicBezTo>
                    <a:pt x="465137" y="1063494"/>
                    <a:pt x="483989" y="1044444"/>
                    <a:pt x="483989" y="1044444"/>
                  </a:cubicBezTo>
                  <a:cubicBezTo>
                    <a:pt x="502840" y="1025394"/>
                    <a:pt x="493414" y="1044444"/>
                    <a:pt x="512266" y="1034919"/>
                  </a:cubicBezTo>
                  <a:cubicBezTo>
                    <a:pt x="502840" y="1034919"/>
                    <a:pt x="502840" y="1044444"/>
                    <a:pt x="521692" y="1034919"/>
                  </a:cubicBezTo>
                  <a:cubicBezTo>
                    <a:pt x="526405" y="1032538"/>
                    <a:pt x="529939" y="1031942"/>
                    <a:pt x="532738" y="1032389"/>
                  </a:cubicBezTo>
                  <a:close/>
                  <a:moveTo>
                    <a:pt x="786606" y="968244"/>
                  </a:moveTo>
                  <a:cubicBezTo>
                    <a:pt x="786606" y="977769"/>
                    <a:pt x="786606" y="977769"/>
                    <a:pt x="786606" y="987294"/>
                  </a:cubicBezTo>
                  <a:cubicBezTo>
                    <a:pt x="795998" y="987294"/>
                    <a:pt x="795998" y="996819"/>
                    <a:pt x="795998" y="987294"/>
                  </a:cubicBezTo>
                  <a:cubicBezTo>
                    <a:pt x="795998" y="1006344"/>
                    <a:pt x="795998" y="1006344"/>
                    <a:pt x="795998" y="1006344"/>
                  </a:cubicBezTo>
                  <a:cubicBezTo>
                    <a:pt x="786606" y="996819"/>
                    <a:pt x="786606" y="996819"/>
                    <a:pt x="786606" y="996819"/>
                  </a:cubicBezTo>
                  <a:cubicBezTo>
                    <a:pt x="786606" y="1006344"/>
                    <a:pt x="786606" y="1006344"/>
                    <a:pt x="786606" y="1015869"/>
                  </a:cubicBezTo>
                  <a:cubicBezTo>
                    <a:pt x="786606" y="996819"/>
                    <a:pt x="777213" y="987294"/>
                    <a:pt x="786606" y="968244"/>
                  </a:cubicBezTo>
                  <a:close/>
                  <a:moveTo>
                    <a:pt x="824177" y="939669"/>
                  </a:moveTo>
                  <a:cubicBezTo>
                    <a:pt x="824177" y="939669"/>
                    <a:pt x="824177" y="949194"/>
                    <a:pt x="824177" y="949194"/>
                  </a:cubicBezTo>
                  <a:lnTo>
                    <a:pt x="823489" y="941528"/>
                  </a:lnTo>
                  <a:lnTo>
                    <a:pt x="824177" y="939669"/>
                  </a:lnTo>
                  <a:close/>
                  <a:moveTo>
                    <a:pt x="786606" y="930144"/>
                  </a:moveTo>
                  <a:lnTo>
                    <a:pt x="792583" y="933608"/>
                  </a:lnTo>
                  <a:lnTo>
                    <a:pt x="791302" y="934907"/>
                  </a:lnTo>
                  <a:cubicBezTo>
                    <a:pt x="788954" y="934907"/>
                    <a:pt x="786606" y="934907"/>
                    <a:pt x="786606" y="939669"/>
                  </a:cubicBezTo>
                  <a:cubicBezTo>
                    <a:pt x="786606" y="939669"/>
                    <a:pt x="786606" y="939669"/>
                    <a:pt x="786606" y="930144"/>
                  </a:cubicBezTo>
                  <a:close/>
                  <a:moveTo>
                    <a:pt x="577849" y="911094"/>
                  </a:moveTo>
                  <a:cubicBezTo>
                    <a:pt x="577849" y="911094"/>
                    <a:pt x="577849" y="920619"/>
                    <a:pt x="577849" y="920619"/>
                  </a:cubicBezTo>
                  <a:cubicBezTo>
                    <a:pt x="577849" y="930144"/>
                    <a:pt x="577849" y="930144"/>
                    <a:pt x="587374" y="930144"/>
                  </a:cubicBezTo>
                  <a:cubicBezTo>
                    <a:pt x="587374" y="930144"/>
                    <a:pt x="577849" y="930144"/>
                    <a:pt x="577849" y="930144"/>
                  </a:cubicBezTo>
                  <a:cubicBezTo>
                    <a:pt x="577849" y="939669"/>
                    <a:pt x="577849" y="939669"/>
                    <a:pt x="577849" y="949194"/>
                  </a:cubicBezTo>
                  <a:cubicBezTo>
                    <a:pt x="568324" y="939669"/>
                    <a:pt x="568324" y="939669"/>
                    <a:pt x="568324" y="939669"/>
                  </a:cubicBezTo>
                  <a:cubicBezTo>
                    <a:pt x="568324" y="939669"/>
                    <a:pt x="568324" y="949194"/>
                    <a:pt x="558799" y="949194"/>
                  </a:cubicBezTo>
                  <a:cubicBezTo>
                    <a:pt x="568324" y="939669"/>
                    <a:pt x="568324" y="920619"/>
                    <a:pt x="577849" y="911094"/>
                  </a:cubicBezTo>
                  <a:close/>
                  <a:moveTo>
                    <a:pt x="625474" y="882519"/>
                  </a:moveTo>
                  <a:cubicBezTo>
                    <a:pt x="625474" y="892044"/>
                    <a:pt x="625474" y="892044"/>
                    <a:pt x="625474" y="892044"/>
                  </a:cubicBezTo>
                  <a:cubicBezTo>
                    <a:pt x="625474" y="892044"/>
                    <a:pt x="615949" y="892044"/>
                    <a:pt x="615949" y="892044"/>
                  </a:cubicBezTo>
                  <a:cubicBezTo>
                    <a:pt x="625474" y="892044"/>
                    <a:pt x="625474" y="892044"/>
                    <a:pt x="625474" y="882519"/>
                  </a:cubicBezTo>
                  <a:close/>
                  <a:moveTo>
                    <a:pt x="757237" y="663444"/>
                  </a:moveTo>
                  <a:cubicBezTo>
                    <a:pt x="738187" y="672969"/>
                    <a:pt x="738187" y="672969"/>
                    <a:pt x="738187" y="672969"/>
                  </a:cubicBezTo>
                  <a:cubicBezTo>
                    <a:pt x="747712" y="663444"/>
                    <a:pt x="747712" y="663444"/>
                    <a:pt x="757237" y="663444"/>
                  </a:cubicBezTo>
                  <a:close/>
                  <a:moveTo>
                    <a:pt x="766762" y="568194"/>
                  </a:moveTo>
                  <a:cubicBezTo>
                    <a:pt x="776287" y="568194"/>
                    <a:pt x="757237" y="577719"/>
                    <a:pt x="757237" y="587244"/>
                  </a:cubicBezTo>
                  <a:cubicBezTo>
                    <a:pt x="757237" y="577719"/>
                    <a:pt x="757237" y="577719"/>
                    <a:pt x="747712" y="587244"/>
                  </a:cubicBezTo>
                  <a:cubicBezTo>
                    <a:pt x="747712" y="587244"/>
                    <a:pt x="747712" y="587244"/>
                    <a:pt x="766762" y="568194"/>
                  </a:cubicBezTo>
                  <a:close/>
                  <a:moveTo>
                    <a:pt x="947855" y="531285"/>
                  </a:moveTo>
                  <a:cubicBezTo>
                    <a:pt x="952588" y="530094"/>
                    <a:pt x="957321" y="530094"/>
                    <a:pt x="947855" y="539619"/>
                  </a:cubicBezTo>
                  <a:cubicBezTo>
                    <a:pt x="909990" y="568194"/>
                    <a:pt x="872125" y="587244"/>
                    <a:pt x="834260" y="615819"/>
                  </a:cubicBezTo>
                  <a:lnTo>
                    <a:pt x="823980" y="621808"/>
                  </a:lnTo>
                  <a:lnTo>
                    <a:pt x="833569" y="625344"/>
                  </a:lnTo>
                  <a:cubicBezTo>
                    <a:pt x="824177" y="625344"/>
                    <a:pt x="824177" y="625344"/>
                    <a:pt x="824177" y="625344"/>
                  </a:cubicBezTo>
                  <a:cubicBezTo>
                    <a:pt x="814784" y="625344"/>
                    <a:pt x="824177" y="625344"/>
                    <a:pt x="814784" y="634869"/>
                  </a:cubicBezTo>
                  <a:cubicBezTo>
                    <a:pt x="824177" y="634869"/>
                    <a:pt x="824177" y="634869"/>
                    <a:pt x="824177" y="634869"/>
                  </a:cubicBezTo>
                  <a:cubicBezTo>
                    <a:pt x="824177" y="634869"/>
                    <a:pt x="824177" y="644394"/>
                    <a:pt x="824177" y="644394"/>
                  </a:cubicBezTo>
                  <a:cubicBezTo>
                    <a:pt x="824177" y="653919"/>
                    <a:pt x="824177" y="653919"/>
                    <a:pt x="833569" y="653919"/>
                  </a:cubicBezTo>
                  <a:cubicBezTo>
                    <a:pt x="824177" y="653919"/>
                    <a:pt x="824177" y="653919"/>
                    <a:pt x="824177" y="653919"/>
                  </a:cubicBezTo>
                  <a:cubicBezTo>
                    <a:pt x="824177" y="653919"/>
                    <a:pt x="824177" y="672969"/>
                    <a:pt x="833569" y="672969"/>
                  </a:cubicBezTo>
                  <a:cubicBezTo>
                    <a:pt x="833569" y="682494"/>
                    <a:pt x="824177" y="682494"/>
                    <a:pt x="833569" y="682494"/>
                  </a:cubicBezTo>
                  <a:cubicBezTo>
                    <a:pt x="833569" y="682494"/>
                    <a:pt x="833569" y="682494"/>
                    <a:pt x="842962" y="682494"/>
                  </a:cubicBezTo>
                  <a:cubicBezTo>
                    <a:pt x="833569" y="701544"/>
                    <a:pt x="814784" y="682494"/>
                    <a:pt x="814784" y="692019"/>
                  </a:cubicBezTo>
                  <a:cubicBezTo>
                    <a:pt x="814784" y="701544"/>
                    <a:pt x="814784" y="701544"/>
                    <a:pt x="814784" y="701544"/>
                  </a:cubicBezTo>
                  <a:cubicBezTo>
                    <a:pt x="805391" y="711069"/>
                    <a:pt x="814784" y="730119"/>
                    <a:pt x="805391" y="730119"/>
                  </a:cubicBezTo>
                  <a:cubicBezTo>
                    <a:pt x="805391" y="739644"/>
                    <a:pt x="814784" y="739644"/>
                    <a:pt x="805391" y="749169"/>
                  </a:cubicBezTo>
                  <a:cubicBezTo>
                    <a:pt x="805391" y="758694"/>
                    <a:pt x="805391" y="777744"/>
                    <a:pt x="824177" y="787269"/>
                  </a:cubicBezTo>
                  <a:cubicBezTo>
                    <a:pt x="814784" y="787269"/>
                    <a:pt x="824177" y="787269"/>
                    <a:pt x="814784" y="787269"/>
                  </a:cubicBezTo>
                  <a:cubicBezTo>
                    <a:pt x="805391" y="787269"/>
                    <a:pt x="814784" y="796794"/>
                    <a:pt x="824177" y="796794"/>
                  </a:cubicBezTo>
                  <a:cubicBezTo>
                    <a:pt x="814784" y="806319"/>
                    <a:pt x="824177" y="796794"/>
                    <a:pt x="814784" y="796794"/>
                  </a:cubicBezTo>
                  <a:cubicBezTo>
                    <a:pt x="814784" y="806319"/>
                    <a:pt x="805391" y="806319"/>
                    <a:pt x="805391" y="815844"/>
                  </a:cubicBezTo>
                  <a:cubicBezTo>
                    <a:pt x="814784" y="815844"/>
                    <a:pt x="814784" y="815844"/>
                    <a:pt x="814784" y="815844"/>
                  </a:cubicBezTo>
                  <a:cubicBezTo>
                    <a:pt x="805391" y="815844"/>
                    <a:pt x="805391" y="834894"/>
                    <a:pt x="805391" y="844419"/>
                  </a:cubicBezTo>
                  <a:cubicBezTo>
                    <a:pt x="805391" y="853944"/>
                    <a:pt x="805391" y="863469"/>
                    <a:pt x="814784" y="872994"/>
                  </a:cubicBezTo>
                  <a:cubicBezTo>
                    <a:pt x="814784" y="872994"/>
                    <a:pt x="814784" y="882519"/>
                    <a:pt x="814784" y="892044"/>
                  </a:cubicBezTo>
                  <a:cubicBezTo>
                    <a:pt x="824177" y="892044"/>
                    <a:pt x="814784" y="901569"/>
                    <a:pt x="824177" y="911094"/>
                  </a:cubicBezTo>
                  <a:lnTo>
                    <a:pt x="814784" y="911094"/>
                  </a:lnTo>
                  <a:cubicBezTo>
                    <a:pt x="814784" y="911094"/>
                    <a:pt x="814784" y="911094"/>
                    <a:pt x="814784" y="920619"/>
                  </a:cubicBezTo>
                  <a:cubicBezTo>
                    <a:pt x="824177" y="920619"/>
                    <a:pt x="824177" y="920619"/>
                    <a:pt x="824177" y="920619"/>
                  </a:cubicBezTo>
                  <a:cubicBezTo>
                    <a:pt x="824177" y="930144"/>
                    <a:pt x="814784" y="920619"/>
                    <a:pt x="814784" y="930144"/>
                  </a:cubicBezTo>
                  <a:cubicBezTo>
                    <a:pt x="819480" y="930144"/>
                    <a:pt x="821828" y="932525"/>
                    <a:pt x="823003" y="936097"/>
                  </a:cubicBezTo>
                  <a:lnTo>
                    <a:pt x="823489" y="941528"/>
                  </a:lnTo>
                  <a:lnTo>
                    <a:pt x="820654" y="949194"/>
                  </a:lnTo>
                  <a:cubicBezTo>
                    <a:pt x="819480" y="951575"/>
                    <a:pt x="819480" y="953957"/>
                    <a:pt x="824177" y="958719"/>
                  </a:cubicBezTo>
                  <a:cubicBezTo>
                    <a:pt x="814784" y="977769"/>
                    <a:pt x="824177" y="996819"/>
                    <a:pt x="824177" y="1025394"/>
                  </a:cubicBezTo>
                  <a:cubicBezTo>
                    <a:pt x="824177" y="1034919"/>
                    <a:pt x="824177" y="1044444"/>
                    <a:pt x="824177" y="1053969"/>
                  </a:cubicBezTo>
                  <a:cubicBezTo>
                    <a:pt x="824177" y="1073019"/>
                    <a:pt x="824177" y="1082544"/>
                    <a:pt x="814784" y="1092069"/>
                  </a:cubicBezTo>
                  <a:cubicBezTo>
                    <a:pt x="814784" y="1082544"/>
                    <a:pt x="795998" y="1063494"/>
                    <a:pt x="805391" y="1044444"/>
                  </a:cubicBezTo>
                  <a:cubicBezTo>
                    <a:pt x="805391" y="1044444"/>
                    <a:pt x="805391" y="1034919"/>
                    <a:pt x="805391" y="1034919"/>
                  </a:cubicBezTo>
                  <a:cubicBezTo>
                    <a:pt x="795998" y="1015869"/>
                    <a:pt x="805391" y="1006344"/>
                    <a:pt x="805391" y="987294"/>
                  </a:cubicBezTo>
                  <a:cubicBezTo>
                    <a:pt x="795998" y="987294"/>
                    <a:pt x="795998" y="987294"/>
                    <a:pt x="795998" y="987294"/>
                  </a:cubicBezTo>
                  <a:cubicBezTo>
                    <a:pt x="805391" y="968244"/>
                    <a:pt x="795998" y="958719"/>
                    <a:pt x="795998" y="939669"/>
                  </a:cubicBezTo>
                  <a:cubicBezTo>
                    <a:pt x="795998" y="939669"/>
                    <a:pt x="795998" y="937288"/>
                    <a:pt x="794824" y="934907"/>
                  </a:cubicBezTo>
                  <a:lnTo>
                    <a:pt x="792583" y="933608"/>
                  </a:lnTo>
                  <a:lnTo>
                    <a:pt x="795998" y="930144"/>
                  </a:lnTo>
                  <a:cubicBezTo>
                    <a:pt x="786606" y="930144"/>
                    <a:pt x="786606" y="930144"/>
                    <a:pt x="786606" y="930144"/>
                  </a:cubicBezTo>
                  <a:cubicBezTo>
                    <a:pt x="795998" y="920619"/>
                    <a:pt x="777213" y="920619"/>
                    <a:pt x="786606" y="911094"/>
                  </a:cubicBezTo>
                  <a:cubicBezTo>
                    <a:pt x="777213" y="911094"/>
                    <a:pt x="777213" y="920619"/>
                    <a:pt x="777213" y="920619"/>
                  </a:cubicBezTo>
                  <a:cubicBezTo>
                    <a:pt x="777213" y="920619"/>
                    <a:pt x="777213" y="911094"/>
                    <a:pt x="777213" y="911094"/>
                  </a:cubicBezTo>
                  <a:cubicBezTo>
                    <a:pt x="767820" y="920619"/>
                    <a:pt x="767820" y="920619"/>
                    <a:pt x="767820" y="920619"/>
                  </a:cubicBezTo>
                  <a:cubicBezTo>
                    <a:pt x="777213" y="911094"/>
                    <a:pt x="767820" y="911094"/>
                    <a:pt x="767820" y="911094"/>
                  </a:cubicBezTo>
                  <a:cubicBezTo>
                    <a:pt x="767820" y="901569"/>
                    <a:pt x="777213" y="911094"/>
                    <a:pt x="777213" y="901569"/>
                  </a:cubicBezTo>
                  <a:cubicBezTo>
                    <a:pt x="767820" y="901569"/>
                    <a:pt x="767820" y="901569"/>
                    <a:pt x="767820" y="901569"/>
                  </a:cubicBezTo>
                  <a:cubicBezTo>
                    <a:pt x="767820" y="901569"/>
                    <a:pt x="777213" y="901569"/>
                    <a:pt x="777213" y="892044"/>
                  </a:cubicBezTo>
                  <a:cubicBezTo>
                    <a:pt x="767820" y="892044"/>
                    <a:pt x="767820" y="892044"/>
                    <a:pt x="767820" y="901569"/>
                  </a:cubicBezTo>
                  <a:cubicBezTo>
                    <a:pt x="767820" y="892044"/>
                    <a:pt x="767820" y="892044"/>
                    <a:pt x="767820" y="892044"/>
                  </a:cubicBezTo>
                  <a:cubicBezTo>
                    <a:pt x="767820" y="882519"/>
                    <a:pt x="767820" y="892044"/>
                    <a:pt x="767820" y="882519"/>
                  </a:cubicBezTo>
                  <a:cubicBezTo>
                    <a:pt x="767820" y="882519"/>
                    <a:pt x="758427" y="882519"/>
                    <a:pt x="749035" y="882519"/>
                  </a:cubicBezTo>
                  <a:lnTo>
                    <a:pt x="749035" y="892044"/>
                  </a:lnTo>
                  <a:cubicBezTo>
                    <a:pt x="739642" y="892044"/>
                    <a:pt x="739642" y="882519"/>
                    <a:pt x="739642" y="892044"/>
                  </a:cubicBezTo>
                  <a:cubicBezTo>
                    <a:pt x="730249" y="882519"/>
                    <a:pt x="730249" y="882519"/>
                    <a:pt x="730249" y="882519"/>
                  </a:cubicBezTo>
                  <a:cubicBezTo>
                    <a:pt x="730249" y="882519"/>
                    <a:pt x="730249" y="872994"/>
                    <a:pt x="730249" y="872994"/>
                  </a:cubicBezTo>
                  <a:cubicBezTo>
                    <a:pt x="739642" y="863469"/>
                    <a:pt x="739642" y="853944"/>
                    <a:pt x="739642" y="853944"/>
                  </a:cubicBezTo>
                  <a:cubicBezTo>
                    <a:pt x="749035" y="844419"/>
                    <a:pt x="739642" y="844419"/>
                    <a:pt x="739642" y="844419"/>
                  </a:cubicBezTo>
                  <a:cubicBezTo>
                    <a:pt x="739642" y="844419"/>
                    <a:pt x="749035" y="844419"/>
                    <a:pt x="758427" y="844419"/>
                  </a:cubicBezTo>
                  <a:cubicBezTo>
                    <a:pt x="749035" y="834894"/>
                    <a:pt x="749035" y="834894"/>
                    <a:pt x="749035" y="825369"/>
                  </a:cubicBezTo>
                  <a:cubicBezTo>
                    <a:pt x="749035" y="815844"/>
                    <a:pt x="758427" y="815844"/>
                    <a:pt x="758427" y="815844"/>
                  </a:cubicBezTo>
                  <a:cubicBezTo>
                    <a:pt x="749035" y="815844"/>
                    <a:pt x="749035" y="815844"/>
                    <a:pt x="749035" y="815844"/>
                  </a:cubicBezTo>
                  <a:cubicBezTo>
                    <a:pt x="749035" y="815844"/>
                    <a:pt x="739642" y="806319"/>
                    <a:pt x="749035" y="806319"/>
                  </a:cubicBezTo>
                  <a:cubicBezTo>
                    <a:pt x="739642" y="806319"/>
                    <a:pt x="739642" y="806319"/>
                    <a:pt x="739642" y="806319"/>
                  </a:cubicBezTo>
                  <a:cubicBezTo>
                    <a:pt x="739642" y="806319"/>
                    <a:pt x="739642" y="796794"/>
                    <a:pt x="739642" y="796794"/>
                  </a:cubicBezTo>
                  <a:cubicBezTo>
                    <a:pt x="749035" y="796794"/>
                    <a:pt x="739642" y="787269"/>
                    <a:pt x="749035" y="777744"/>
                  </a:cubicBezTo>
                  <a:cubicBezTo>
                    <a:pt x="739642" y="777744"/>
                    <a:pt x="739642" y="777744"/>
                    <a:pt x="739642" y="777744"/>
                  </a:cubicBezTo>
                  <a:cubicBezTo>
                    <a:pt x="749035" y="768219"/>
                    <a:pt x="749035" y="758694"/>
                    <a:pt x="758427" y="758694"/>
                  </a:cubicBezTo>
                  <a:cubicBezTo>
                    <a:pt x="749035" y="758694"/>
                    <a:pt x="749035" y="758694"/>
                    <a:pt x="749035" y="758694"/>
                  </a:cubicBezTo>
                  <a:cubicBezTo>
                    <a:pt x="758427" y="749169"/>
                    <a:pt x="758427" y="749169"/>
                    <a:pt x="758427" y="749169"/>
                  </a:cubicBezTo>
                  <a:cubicBezTo>
                    <a:pt x="758427" y="739644"/>
                    <a:pt x="758427" y="730119"/>
                    <a:pt x="758427" y="720594"/>
                  </a:cubicBezTo>
                  <a:cubicBezTo>
                    <a:pt x="767820" y="720594"/>
                    <a:pt x="767820" y="720594"/>
                    <a:pt x="767820" y="711069"/>
                  </a:cubicBezTo>
                  <a:cubicBezTo>
                    <a:pt x="772517" y="692019"/>
                    <a:pt x="777213" y="675350"/>
                    <a:pt x="783083" y="659872"/>
                  </a:cubicBezTo>
                  <a:lnTo>
                    <a:pt x="795628" y="635099"/>
                  </a:lnTo>
                  <a:lnTo>
                    <a:pt x="782492" y="639036"/>
                  </a:lnTo>
                  <a:cubicBezTo>
                    <a:pt x="774504" y="640822"/>
                    <a:pt x="779829" y="637250"/>
                    <a:pt x="758530" y="644394"/>
                  </a:cubicBezTo>
                  <a:cubicBezTo>
                    <a:pt x="758530" y="653919"/>
                    <a:pt x="758530" y="653919"/>
                    <a:pt x="767996" y="653919"/>
                  </a:cubicBezTo>
                  <a:cubicBezTo>
                    <a:pt x="767996" y="653919"/>
                    <a:pt x="767996" y="653919"/>
                    <a:pt x="749064" y="663444"/>
                  </a:cubicBezTo>
                  <a:cubicBezTo>
                    <a:pt x="749064" y="663444"/>
                    <a:pt x="749064" y="663444"/>
                    <a:pt x="730132" y="672969"/>
                  </a:cubicBezTo>
                  <a:cubicBezTo>
                    <a:pt x="711199" y="672969"/>
                    <a:pt x="777463" y="644394"/>
                    <a:pt x="739598" y="653919"/>
                  </a:cubicBezTo>
                  <a:cubicBezTo>
                    <a:pt x="758530" y="639631"/>
                    <a:pt x="777463" y="627725"/>
                    <a:pt x="797578" y="615819"/>
                  </a:cubicBezTo>
                  <a:lnTo>
                    <a:pt x="809801" y="608663"/>
                  </a:lnTo>
                  <a:lnTo>
                    <a:pt x="811262" y="606294"/>
                  </a:lnTo>
                  <a:cubicBezTo>
                    <a:pt x="814784" y="603913"/>
                    <a:pt x="819480" y="601531"/>
                    <a:pt x="824177" y="596769"/>
                  </a:cubicBezTo>
                  <a:lnTo>
                    <a:pt x="821766" y="601659"/>
                  </a:lnTo>
                  <a:lnTo>
                    <a:pt x="862659" y="577719"/>
                  </a:lnTo>
                  <a:cubicBezTo>
                    <a:pt x="853192" y="587244"/>
                    <a:pt x="862659" y="587244"/>
                    <a:pt x="862659" y="587244"/>
                  </a:cubicBezTo>
                  <a:cubicBezTo>
                    <a:pt x="843727" y="596769"/>
                    <a:pt x="838993" y="601532"/>
                    <a:pt x="835444" y="605103"/>
                  </a:cubicBezTo>
                  <a:lnTo>
                    <a:pt x="829693" y="609761"/>
                  </a:lnTo>
                  <a:lnTo>
                    <a:pt x="815328" y="615819"/>
                  </a:lnTo>
                  <a:cubicBezTo>
                    <a:pt x="822428" y="613438"/>
                    <a:pt x="826569" y="611652"/>
                    <a:pt x="829379" y="610015"/>
                  </a:cubicBezTo>
                  <a:lnTo>
                    <a:pt x="829693" y="609761"/>
                  </a:lnTo>
                  <a:lnTo>
                    <a:pt x="837958" y="606275"/>
                  </a:lnTo>
                  <a:cubicBezTo>
                    <a:pt x="848164" y="600750"/>
                    <a:pt x="859701" y="593718"/>
                    <a:pt x="868575" y="587690"/>
                  </a:cubicBezTo>
                  <a:lnTo>
                    <a:pt x="873949" y="583574"/>
                  </a:lnTo>
                  <a:lnTo>
                    <a:pt x="873308" y="584863"/>
                  </a:lnTo>
                  <a:cubicBezTo>
                    <a:pt x="872125" y="587244"/>
                    <a:pt x="872125" y="587244"/>
                    <a:pt x="872125" y="587244"/>
                  </a:cubicBezTo>
                  <a:cubicBezTo>
                    <a:pt x="881591" y="577719"/>
                    <a:pt x="881591" y="577719"/>
                    <a:pt x="881591" y="577719"/>
                  </a:cubicBezTo>
                  <a:lnTo>
                    <a:pt x="873949" y="583574"/>
                  </a:lnTo>
                  <a:lnTo>
                    <a:pt x="881591" y="568194"/>
                  </a:lnTo>
                  <a:cubicBezTo>
                    <a:pt x="881591" y="568194"/>
                    <a:pt x="891057" y="563431"/>
                    <a:pt x="904073" y="556288"/>
                  </a:cubicBezTo>
                  <a:lnTo>
                    <a:pt x="943761" y="532543"/>
                  </a:lnTo>
                  <a:lnTo>
                    <a:pt x="947855" y="531285"/>
                  </a:lnTo>
                  <a:close/>
                  <a:moveTo>
                    <a:pt x="947855" y="530094"/>
                  </a:moveTo>
                  <a:lnTo>
                    <a:pt x="943761" y="532543"/>
                  </a:lnTo>
                  <a:lnTo>
                    <a:pt x="942530" y="532922"/>
                  </a:lnTo>
                  <a:cubicBezTo>
                    <a:pt x="941938" y="533070"/>
                    <a:pt x="943121" y="532475"/>
                    <a:pt x="947855" y="530094"/>
                  </a:cubicBezTo>
                  <a:close/>
                  <a:moveTo>
                    <a:pt x="596899" y="530094"/>
                  </a:moveTo>
                  <a:cubicBezTo>
                    <a:pt x="615949" y="530094"/>
                    <a:pt x="615949" y="530094"/>
                    <a:pt x="625474" y="539619"/>
                  </a:cubicBezTo>
                  <a:cubicBezTo>
                    <a:pt x="625474" y="530094"/>
                    <a:pt x="634999" y="539619"/>
                    <a:pt x="644524" y="539619"/>
                  </a:cubicBezTo>
                  <a:lnTo>
                    <a:pt x="640871" y="542359"/>
                  </a:lnTo>
                  <a:lnTo>
                    <a:pt x="634999" y="539619"/>
                  </a:lnTo>
                  <a:cubicBezTo>
                    <a:pt x="634999" y="539619"/>
                    <a:pt x="637380" y="542000"/>
                    <a:pt x="639762" y="543191"/>
                  </a:cubicBezTo>
                  <a:lnTo>
                    <a:pt x="640871" y="542359"/>
                  </a:lnTo>
                  <a:lnTo>
                    <a:pt x="652858" y="547953"/>
                  </a:lnTo>
                  <a:cubicBezTo>
                    <a:pt x="658812" y="549144"/>
                    <a:pt x="663574" y="549144"/>
                    <a:pt x="663574" y="549144"/>
                  </a:cubicBezTo>
                  <a:cubicBezTo>
                    <a:pt x="634999" y="530094"/>
                    <a:pt x="673099" y="549144"/>
                    <a:pt x="654049" y="539619"/>
                  </a:cubicBezTo>
                  <a:cubicBezTo>
                    <a:pt x="663574" y="539619"/>
                    <a:pt x="692149" y="558669"/>
                    <a:pt x="692149" y="558669"/>
                  </a:cubicBezTo>
                  <a:cubicBezTo>
                    <a:pt x="682624" y="568194"/>
                    <a:pt x="692149" y="577719"/>
                    <a:pt x="673099" y="577719"/>
                  </a:cubicBezTo>
                  <a:cubicBezTo>
                    <a:pt x="654049" y="568194"/>
                    <a:pt x="615949" y="539619"/>
                    <a:pt x="596899" y="530094"/>
                  </a:cubicBezTo>
                  <a:close/>
                  <a:moveTo>
                    <a:pt x="511174" y="511044"/>
                  </a:moveTo>
                  <a:cubicBezTo>
                    <a:pt x="520699" y="520569"/>
                    <a:pt x="511174" y="520569"/>
                    <a:pt x="511174" y="530094"/>
                  </a:cubicBezTo>
                  <a:cubicBezTo>
                    <a:pt x="520699" y="530094"/>
                    <a:pt x="530224" y="530094"/>
                    <a:pt x="530224" y="539619"/>
                  </a:cubicBezTo>
                  <a:cubicBezTo>
                    <a:pt x="520699" y="549144"/>
                    <a:pt x="530224" y="539619"/>
                    <a:pt x="520699" y="549144"/>
                  </a:cubicBezTo>
                  <a:cubicBezTo>
                    <a:pt x="539749" y="549144"/>
                    <a:pt x="539749" y="549144"/>
                    <a:pt x="539749" y="549144"/>
                  </a:cubicBezTo>
                  <a:cubicBezTo>
                    <a:pt x="530224" y="549144"/>
                    <a:pt x="539749" y="549144"/>
                    <a:pt x="539749" y="558669"/>
                  </a:cubicBezTo>
                  <a:cubicBezTo>
                    <a:pt x="530224" y="558669"/>
                    <a:pt x="530224" y="558669"/>
                    <a:pt x="530224" y="558669"/>
                  </a:cubicBezTo>
                  <a:cubicBezTo>
                    <a:pt x="539749" y="558669"/>
                    <a:pt x="539749" y="568194"/>
                    <a:pt x="549274" y="568194"/>
                  </a:cubicBezTo>
                  <a:cubicBezTo>
                    <a:pt x="539749" y="568194"/>
                    <a:pt x="539749" y="568194"/>
                    <a:pt x="539749" y="568194"/>
                  </a:cubicBezTo>
                  <a:cubicBezTo>
                    <a:pt x="549274" y="568194"/>
                    <a:pt x="539749" y="587244"/>
                    <a:pt x="558799" y="577719"/>
                  </a:cubicBezTo>
                  <a:cubicBezTo>
                    <a:pt x="558799" y="587244"/>
                    <a:pt x="558799" y="587244"/>
                    <a:pt x="558799" y="587244"/>
                  </a:cubicBezTo>
                  <a:cubicBezTo>
                    <a:pt x="558799" y="587244"/>
                    <a:pt x="568324" y="587244"/>
                    <a:pt x="568324" y="587244"/>
                  </a:cubicBezTo>
                  <a:cubicBezTo>
                    <a:pt x="568324" y="606294"/>
                    <a:pt x="549274" y="596769"/>
                    <a:pt x="549274" y="606294"/>
                  </a:cubicBezTo>
                  <a:cubicBezTo>
                    <a:pt x="549274" y="615819"/>
                    <a:pt x="549274" y="615819"/>
                    <a:pt x="549274" y="615819"/>
                  </a:cubicBezTo>
                  <a:cubicBezTo>
                    <a:pt x="558799" y="615819"/>
                    <a:pt x="558799" y="615819"/>
                    <a:pt x="558799" y="615819"/>
                  </a:cubicBezTo>
                  <a:cubicBezTo>
                    <a:pt x="539749" y="625344"/>
                    <a:pt x="558799" y="634869"/>
                    <a:pt x="558799" y="653919"/>
                  </a:cubicBezTo>
                  <a:cubicBezTo>
                    <a:pt x="558799" y="653919"/>
                    <a:pt x="568324" y="653919"/>
                    <a:pt x="568324" y="663444"/>
                  </a:cubicBezTo>
                  <a:cubicBezTo>
                    <a:pt x="558799" y="663444"/>
                    <a:pt x="558799" y="663444"/>
                    <a:pt x="558799" y="663444"/>
                  </a:cubicBezTo>
                  <a:cubicBezTo>
                    <a:pt x="568324" y="672969"/>
                    <a:pt x="577849" y="692019"/>
                    <a:pt x="596899" y="692019"/>
                  </a:cubicBezTo>
                  <a:cubicBezTo>
                    <a:pt x="587374" y="701544"/>
                    <a:pt x="596899" y="692019"/>
                    <a:pt x="587374" y="692019"/>
                  </a:cubicBezTo>
                  <a:cubicBezTo>
                    <a:pt x="577849" y="711069"/>
                    <a:pt x="596899" y="701544"/>
                    <a:pt x="596899" y="711069"/>
                  </a:cubicBezTo>
                  <a:cubicBezTo>
                    <a:pt x="596899" y="720594"/>
                    <a:pt x="596899" y="701544"/>
                    <a:pt x="587374" y="711069"/>
                  </a:cubicBezTo>
                  <a:cubicBezTo>
                    <a:pt x="596899" y="720594"/>
                    <a:pt x="587374" y="720594"/>
                    <a:pt x="587374" y="730119"/>
                  </a:cubicBezTo>
                  <a:cubicBezTo>
                    <a:pt x="596899" y="730119"/>
                    <a:pt x="596899" y="730119"/>
                    <a:pt x="596899" y="730119"/>
                  </a:cubicBezTo>
                  <a:cubicBezTo>
                    <a:pt x="587374" y="739644"/>
                    <a:pt x="596899" y="749169"/>
                    <a:pt x="596899" y="768219"/>
                  </a:cubicBezTo>
                  <a:cubicBezTo>
                    <a:pt x="606424" y="777744"/>
                    <a:pt x="606424" y="806319"/>
                    <a:pt x="615949" y="815844"/>
                  </a:cubicBezTo>
                  <a:cubicBezTo>
                    <a:pt x="615949" y="825369"/>
                    <a:pt x="615949" y="825369"/>
                    <a:pt x="615949" y="825369"/>
                  </a:cubicBezTo>
                  <a:cubicBezTo>
                    <a:pt x="625474" y="825369"/>
                    <a:pt x="615949" y="834894"/>
                    <a:pt x="625474" y="844419"/>
                  </a:cubicBezTo>
                  <a:lnTo>
                    <a:pt x="615949" y="844419"/>
                  </a:lnTo>
                  <a:cubicBezTo>
                    <a:pt x="615949" y="844419"/>
                    <a:pt x="615949" y="853944"/>
                    <a:pt x="615949" y="853944"/>
                  </a:cubicBezTo>
                  <a:cubicBezTo>
                    <a:pt x="625474" y="863469"/>
                    <a:pt x="625474" y="863469"/>
                    <a:pt x="625474" y="863469"/>
                  </a:cubicBezTo>
                  <a:cubicBezTo>
                    <a:pt x="625474" y="863469"/>
                    <a:pt x="615949" y="863469"/>
                    <a:pt x="615949" y="872994"/>
                  </a:cubicBezTo>
                  <a:cubicBezTo>
                    <a:pt x="615949" y="872994"/>
                    <a:pt x="615949" y="872994"/>
                    <a:pt x="615949" y="882519"/>
                  </a:cubicBezTo>
                  <a:cubicBezTo>
                    <a:pt x="615949" y="892044"/>
                    <a:pt x="615949" y="892044"/>
                    <a:pt x="615949" y="892044"/>
                  </a:cubicBezTo>
                  <a:cubicBezTo>
                    <a:pt x="615949" y="892044"/>
                    <a:pt x="615949" y="901569"/>
                    <a:pt x="615949" y="901569"/>
                  </a:cubicBezTo>
                  <a:cubicBezTo>
                    <a:pt x="615949" y="911094"/>
                    <a:pt x="606424" y="920619"/>
                    <a:pt x="606424" y="939669"/>
                  </a:cubicBezTo>
                  <a:cubicBezTo>
                    <a:pt x="606424" y="949194"/>
                    <a:pt x="596899" y="968244"/>
                    <a:pt x="596899" y="977769"/>
                  </a:cubicBezTo>
                  <a:cubicBezTo>
                    <a:pt x="596899" y="977769"/>
                    <a:pt x="587374" y="977769"/>
                    <a:pt x="587374" y="977769"/>
                  </a:cubicBezTo>
                  <a:cubicBezTo>
                    <a:pt x="587374" y="987294"/>
                    <a:pt x="577849" y="1006344"/>
                    <a:pt x="568324" y="1015869"/>
                  </a:cubicBezTo>
                  <a:cubicBezTo>
                    <a:pt x="558799" y="1025394"/>
                    <a:pt x="539749" y="1025394"/>
                    <a:pt x="530224" y="1025394"/>
                  </a:cubicBezTo>
                  <a:cubicBezTo>
                    <a:pt x="539749" y="1025394"/>
                    <a:pt x="539749" y="1015869"/>
                    <a:pt x="539749" y="1006344"/>
                  </a:cubicBezTo>
                  <a:cubicBezTo>
                    <a:pt x="549274" y="996819"/>
                    <a:pt x="558799" y="996819"/>
                    <a:pt x="558799" y="996819"/>
                  </a:cubicBezTo>
                  <a:cubicBezTo>
                    <a:pt x="558799" y="987294"/>
                    <a:pt x="568324" y="977769"/>
                    <a:pt x="568324" y="977769"/>
                  </a:cubicBezTo>
                  <a:cubicBezTo>
                    <a:pt x="568324" y="968244"/>
                    <a:pt x="568324" y="958719"/>
                    <a:pt x="577849" y="958719"/>
                  </a:cubicBezTo>
                  <a:cubicBezTo>
                    <a:pt x="577849" y="949194"/>
                    <a:pt x="587374" y="939669"/>
                    <a:pt x="587374" y="930144"/>
                  </a:cubicBezTo>
                  <a:cubicBezTo>
                    <a:pt x="587374" y="920619"/>
                    <a:pt x="587374" y="911094"/>
                    <a:pt x="587374" y="911094"/>
                  </a:cubicBezTo>
                  <a:cubicBezTo>
                    <a:pt x="587374" y="901569"/>
                    <a:pt x="587374" y="892044"/>
                    <a:pt x="596899" y="882519"/>
                  </a:cubicBezTo>
                  <a:cubicBezTo>
                    <a:pt x="596899" y="872994"/>
                    <a:pt x="587374" y="872994"/>
                    <a:pt x="587374" y="872994"/>
                  </a:cubicBezTo>
                  <a:cubicBezTo>
                    <a:pt x="587374" y="863469"/>
                    <a:pt x="596899" y="872994"/>
                    <a:pt x="596899" y="863469"/>
                  </a:cubicBezTo>
                  <a:cubicBezTo>
                    <a:pt x="577849" y="863469"/>
                    <a:pt x="577849" y="863469"/>
                    <a:pt x="577849" y="863469"/>
                  </a:cubicBezTo>
                  <a:cubicBezTo>
                    <a:pt x="596899" y="863469"/>
                    <a:pt x="577849" y="853944"/>
                    <a:pt x="587374" y="844419"/>
                  </a:cubicBezTo>
                  <a:cubicBezTo>
                    <a:pt x="577849" y="844419"/>
                    <a:pt x="577849" y="844419"/>
                    <a:pt x="577849" y="853944"/>
                  </a:cubicBezTo>
                  <a:cubicBezTo>
                    <a:pt x="577849" y="844419"/>
                    <a:pt x="577849" y="844419"/>
                    <a:pt x="577849" y="844419"/>
                  </a:cubicBezTo>
                  <a:cubicBezTo>
                    <a:pt x="568324" y="844419"/>
                    <a:pt x="568324" y="844419"/>
                    <a:pt x="568324" y="844419"/>
                  </a:cubicBezTo>
                  <a:cubicBezTo>
                    <a:pt x="577849" y="844419"/>
                    <a:pt x="568324" y="844419"/>
                    <a:pt x="568324" y="834894"/>
                  </a:cubicBezTo>
                  <a:cubicBezTo>
                    <a:pt x="568324" y="834894"/>
                    <a:pt x="577849" y="825369"/>
                    <a:pt x="577849" y="825369"/>
                  </a:cubicBezTo>
                  <a:cubicBezTo>
                    <a:pt x="568324" y="825369"/>
                    <a:pt x="568324" y="825369"/>
                    <a:pt x="568324" y="825369"/>
                  </a:cubicBezTo>
                  <a:cubicBezTo>
                    <a:pt x="568324" y="815844"/>
                    <a:pt x="568324" y="815844"/>
                    <a:pt x="568324" y="815844"/>
                  </a:cubicBezTo>
                  <a:cubicBezTo>
                    <a:pt x="568324" y="806319"/>
                    <a:pt x="558799" y="815844"/>
                    <a:pt x="549274" y="815844"/>
                  </a:cubicBezTo>
                  <a:lnTo>
                    <a:pt x="549274" y="825369"/>
                  </a:lnTo>
                  <a:cubicBezTo>
                    <a:pt x="539749" y="825369"/>
                    <a:pt x="539749" y="815844"/>
                    <a:pt x="539749" y="825369"/>
                  </a:cubicBezTo>
                  <a:cubicBezTo>
                    <a:pt x="530224" y="815844"/>
                    <a:pt x="530224" y="796794"/>
                    <a:pt x="530224" y="787269"/>
                  </a:cubicBezTo>
                  <a:cubicBezTo>
                    <a:pt x="539749" y="787269"/>
                    <a:pt x="539749" y="787269"/>
                    <a:pt x="539749" y="787269"/>
                  </a:cubicBezTo>
                  <a:cubicBezTo>
                    <a:pt x="539749" y="777744"/>
                    <a:pt x="539749" y="787269"/>
                    <a:pt x="530224" y="787269"/>
                  </a:cubicBezTo>
                  <a:cubicBezTo>
                    <a:pt x="530224" y="777744"/>
                    <a:pt x="539749" y="777744"/>
                    <a:pt x="549274" y="777744"/>
                  </a:cubicBezTo>
                  <a:cubicBezTo>
                    <a:pt x="539749" y="768219"/>
                    <a:pt x="539749" y="768219"/>
                    <a:pt x="530224" y="758694"/>
                  </a:cubicBezTo>
                  <a:cubicBezTo>
                    <a:pt x="539749" y="758694"/>
                    <a:pt x="539749" y="758694"/>
                    <a:pt x="539749" y="758694"/>
                  </a:cubicBezTo>
                  <a:cubicBezTo>
                    <a:pt x="530224" y="749169"/>
                    <a:pt x="539749" y="749169"/>
                    <a:pt x="539749" y="749169"/>
                  </a:cubicBezTo>
                  <a:cubicBezTo>
                    <a:pt x="539749" y="749169"/>
                    <a:pt x="539749" y="749169"/>
                    <a:pt x="530224" y="749169"/>
                  </a:cubicBezTo>
                  <a:cubicBezTo>
                    <a:pt x="539749" y="749169"/>
                    <a:pt x="530224" y="749169"/>
                    <a:pt x="530224" y="739644"/>
                  </a:cubicBezTo>
                  <a:cubicBezTo>
                    <a:pt x="520699" y="749169"/>
                    <a:pt x="520699" y="749169"/>
                    <a:pt x="520699" y="749169"/>
                  </a:cubicBezTo>
                  <a:cubicBezTo>
                    <a:pt x="520699" y="739644"/>
                    <a:pt x="520699" y="739644"/>
                    <a:pt x="520699" y="739644"/>
                  </a:cubicBezTo>
                  <a:cubicBezTo>
                    <a:pt x="520699" y="730119"/>
                    <a:pt x="520699" y="720594"/>
                    <a:pt x="520699" y="711069"/>
                  </a:cubicBezTo>
                  <a:cubicBezTo>
                    <a:pt x="511174" y="711069"/>
                    <a:pt x="511174" y="711069"/>
                    <a:pt x="511174" y="711069"/>
                  </a:cubicBezTo>
                  <a:cubicBezTo>
                    <a:pt x="520699" y="711069"/>
                    <a:pt x="511174" y="701544"/>
                    <a:pt x="520699" y="692019"/>
                  </a:cubicBezTo>
                  <a:cubicBezTo>
                    <a:pt x="520699" y="682494"/>
                    <a:pt x="520699" y="682494"/>
                    <a:pt x="520699" y="682494"/>
                  </a:cubicBezTo>
                  <a:cubicBezTo>
                    <a:pt x="520699" y="682494"/>
                    <a:pt x="511174" y="682494"/>
                    <a:pt x="511174" y="682494"/>
                  </a:cubicBezTo>
                  <a:cubicBezTo>
                    <a:pt x="511174" y="672969"/>
                    <a:pt x="511174" y="663444"/>
                    <a:pt x="511174" y="663444"/>
                  </a:cubicBezTo>
                  <a:cubicBezTo>
                    <a:pt x="520699" y="653919"/>
                    <a:pt x="520699" y="644394"/>
                    <a:pt x="520699" y="644394"/>
                  </a:cubicBezTo>
                  <a:cubicBezTo>
                    <a:pt x="501649" y="606294"/>
                    <a:pt x="501649" y="568194"/>
                    <a:pt x="501649" y="530094"/>
                  </a:cubicBezTo>
                  <a:cubicBezTo>
                    <a:pt x="501649" y="530094"/>
                    <a:pt x="511174" y="520569"/>
                    <a:pt x="511174" y="511044"/>
                  </a:cubicBezTo>
                  <a:close/>
                  <a:moveTo>
                    <a:pt x="578167" y="482469"/>
                  </a:moveTo>
                  <a:cubicBezTo>
                    <a:pt x="578167" y="482469"/>
                    <a:pt x="587647" y="491994"/>
                    <a:pt x="587647" y="491994"/>
                  </a:cubicBezTo>
                  <a:cubicBezTo>
                    <a:pt x="587647" y="491994"/>
                    <a:pt x="587647" y="491994"/>
                    <a:pt x="578167" y="482469"/>
                  </a:cubicBezTo>
                  <a:close/>
                  <a:moveTo>
                    <a:pt x="1325562" y="472945"/>
                  </a:moveTo>
                  <a:cubicBezTo>
                    <a:pt x="1325562" y="472945"/>
                    <a:pt x="1335087" y="472945"/>
                    <a:pt x="1335087" y="472945"/>
                  </a:cubicBezTo>
                  <a:cubicBezTo>
                    <a:pt x="1335087" y="472945"/>
                    <a:pt x="1335087" y="472945"/>
                    <a:pt x="1335087" y="474136"/>
                  </a:cubicBezTo>
                  <a:lnTo>
                    <a:pt x="1335087" y="477708"/>
                  </a:lnTo>
                  <a:lnTo>
                    <a:pt x="1335087" y="481280"/>
                  </a:lnTo>
                  <a:lnTo>
                    <a:pt x="1335087" y="482470"/>
                  </a:lnTo>
                  <a:cubicBezTo>
                    <a:pt x="1335087" y="482470"/>
                    <a:pt x="1325562" y="472945"/>
                    <a:pt x="1325562" y="472945"/>
                  </a:cubicBezTo>
                  <a:close/>
                  <a:moveTo>
                    <a:pt x="548582" y="472714"/>
                  </a:moveTo>
                  <a:lnTo>
                    <a:pt x="549728" y="472944"/>
                  </a:lnTo>
                  <a:cubicBezTo>
                    <a:pt x="552098" y="475325"/>
                    <a:pt x="552691" y="475921"/>
                    <a:pt x="552098" y="475474"/>
                  </a:cubicBezTo>
                  <a:lnTo>
                    <a:pt x="548582" y="472714"/>
                  </a:lnTo>
                  <a:close/>
                  <a:moveTo>
                    <a:pt x="530769" y="463419"/>
                  </a:moveTo>
                  <a:cubicBezTo>
                    <a:pt x="535509" y="463419"/>
                    <a:pt x="542619" y="468182"/>
                    <a:pt x="547359" y="471754"/>
                  </a:cubicBezTo>
                  <a:lnTo>
                    <a:pt x="548582" y="472714"/>
                  </a:lnTo>
                  <a:lnTo>
                    <a:pt x="543804" y="471754"/>
                  </a:lnTo>
                  <a:cubicBezTo>
                    <a:pt x="542619" y="470563"/>
                    <a:pt x="540249" y="468182"/>
                    <a:pt x="530769" y="463419"/>
                  </a:cubicBezTo>
                  <a:close/>
                  <a:moveTo>
                    <a:pt x="511810" y="444369"/>
                  </a:moveTo>
                  <a:cubicBezTo>
                    <a:pt x="549728" y="472944"/>
                    <a:pt x="502330" y="453894"/>
                    <a:pt x="540249" y="472944"/>
                  </a:cubicBezTo>
                  <a:cubicBezTo>
                    <a:pt x="530769" y="472944"/>
                    <a:pt x="521290" y="472944"/>
                    <a:pt x="511810" y="463419"/>
                  </a:cubicBezTo>
                  <a:cubicBezTo>
                    <a:pt x="492851" y="444369"/>
                    <a:pt x="549728" y="482469"/>
                    <a:pt x="511810" y="444369"/>
                  </a:cubicBezTo>
                  <a:close/>
                  <a:moveTo>
                    <a:pt x="511810" y="444369"/>
                  </a:moveTo>
                  <a:cubicBezTo>
                    <a:pt x="530769" y="453894"/>
                    <a:pt x="540249" y="463419"/>
                    <a:pt x="559208" y="463419"/>
                  </a:cubicBezTo>
                  <a:cubicBezTo>
                    <a:pt x="559208" y="463419"/>
                    <a:pt x="549728" y="463419"/>
                    <a:pt x="549728" y="463419"/>
                  </a:cubicBezTo>
                  <a:cubicBezTo>
                    <a:pt x="559208" y="472944"/>
                    <a:pt x="578167" y="482469"/>
                    <a:pt x="587647" y="491994"/>
                  </a:cubicBezTo>
                  <a:cubicBezTo>
                    <a:pt x="597127" y="501519"/>
                    <a:pt x="616086" y="511044"/>
                    <a:pt x="606606" y="491994"/>
                  </a:cubicBezTo>
                  <a:cubicBezTo>
                    <a:pt x="606606" y="491994"/>
                    <a:pt x="606606" y="491994"/>
                    <a:pt x="616086" y="511044"/>
                  </a:cubicBezTo>
                  <a:cubicBezTo>
                    <a:pt x="616086" y="501519"/>
                    <a:pt x="616086" y="501519"/>
                    <a:pt x="616086" y="501519"/>
                  </a:cubicBezTo>
                  <a:cubicBezTo>
                    <a:pt x="616086" y="511044"/>
                    <a:pt x="644525" y="530094"/>
                    <a:pt x="635045" y="530094"/>
                  </a:cubicBezTo>
                  <a:cubicBezTo>
                    <a:pt x="625566" y="520569"/>
                    <a:pt x="625566" y="530094"/>
                    <a:pt x="606606" y="520569"/>
                  </a:cubicBezTo>
                  <a:cubicBezTo>
                    <a:pt x="597127" y="501519"/>
                    <a:pt x="578167" y="491994"/>
                    <a:pt x="549728" y="472944"/>
                  </a:cubicBezTo>
                  <a:cubicBezTo>
                    <a:pt x="540249" y="463419"/>
                    <a:pt x="521290" y="444369"/>
                    <a:pt x="511810" y="444369"/>
                  </a:cubicBezTo>
                  <a:close/>
                  <a:moveTo>
                    <a:pt x="38100" y="396745"/>
                  </a:moveTo>
                  <a:cubicBezTo>
                    <a:pt x="38100" y="415795"/>
                    <a:pt x="38100" y="415795"/>
                    <a:pt x="28575" y="425320"/>
                  </a:cubicBezTo>
                  <a:cubicBezTo>
                    <a:pt x="28575" y="415795"/>
                    <a:pt x="38100" y="406270"/>
                    <a:pt x="38100" y="396745"/>
                  </a:cubicBezTo>
                  <a:close/>
                  <a:moveTo>
                    <a:pt x="312737" y="282444"/>
                  </a:moveTo>
                  <a:cubicBezTo>
                    <a:pt x="317477" y="287207"/>
                    <a:pt x="319847" y="287207"/>
                    <a:pt x="323402" y="288397"/>
                  </a:cubicBezTo>
                  <a:lnTo>
                    <a:pt x="324447" y="289168"/>
                  </a:lnTo>
                  <a:lnTo>
                    <a:pt x="324587" y="289588"/>
                  </a:lnTo>
                  <a:cubicBezTo>
                    <a:pt x="324587" y="289588"/>
                    <a:pt x="322217" y="287207"/>
                    <a:pt x="312737" y="282444"/>
                  </a:cubicBezTo>
                  <a:close/>
                  <a:moveTo>
                    <a:pt x="321563" y="277846"/>
                  </a:moveTo>
                  <a:lnTo>
                    <a:pt x="398054" y="320544"/>
                  </a:lnTo>
                  <a:cubicBezTo>
                    <a:pt x="417013" y="339594"/>
                    <a:pt x="445452" y="368169"/>
                    <a:pt x="454932" y="377694"/>
                  </a:cubicBezTo>
                  <a:cubicBezTo>
                    <a:pt x="445452" y="377694"/>
                    <a:pt x="454932" y="387219"/>
                    <a:pt x="464412" y="396744"/>
                  </a:cubicBezTo>
                  <a:cubicBezTo>
                    <a:pt x="473891" y="396744"/>
                    <a:pt x="464412" y="396744"/>
                    <a:pt x="464412" y="387219"/>
                  </a:cubicBezTo>
                  <a:cubicBezTo>
                    <a:pt x="483371" y="415794"/>
                    <a:pt x="511810" y="434844"/>
                    <a:pt x="530769" y="444369"/>
                  </a:cubicBezTo>
                  <a:cubicBezTo>
                    <a:pt x="530769" y="444369"/>
                    <a:pt x="530769" y="444369"/>
                    <a:pt x="511810" y="444369"/>
                  </a:cubicBezTo>
                  <a:lnTo>
                    <a:pt x="502330" y="453894"/>
                  </a:lnTo>
                  <a:cubicBezTo>
                    <a:pt x="492851" y="444369"/>
                    <a:pt x="473891" y="434844"/>
                    <a:pt x="473891" y="425319"/>
                  </a:cubicBezTo>
                  <a:cubicBezTo>
                    <a:pt x="483371" y="434844"/>
                    <a:pt x="492851" y="444369"/>
                    <a:pt x="502330" y="444369"/>
                  </a:cubicBezTo>
                  <a:cubicBezTo>
                    <a:pt x="483371" y="434844"/>
                    <a:pt x="454932" y="406269"/>
                    <a:pt x="454932" y="396744"/>
                  </a:cubicBezTo>
                  <a:cubicBezTo>
                    <a:pt x="417013" y="368169"/>
                    <a:pt x="379095" y="358644"/>
                    <a:pt x="341176" y="320544"/>
                  </a:cubicBezTo>
                  <a:cubicBezTo>
                    <a:pt x="322217" y="301494"/>
                    <a:pt x="331696" y="301494"/>
                    <a:pt x="341176" y="301494"/>
                  </a:cubicBezTo>
                  <a:lnTo>
                    <a:pt x="324447" y="289168"/>
                  </a:lnTo>
                  <a:lnTo>
                    <a:pt x="322217" y="282444"/>
                  </a:lnTo>
                  <a:lnTo>
                    <a:pt x="321563" y="277846"/>
                  </a:lnTo>
                  <a:close/>
                  <a:moveTo>
                    <a:pt x="312737" y="272919"/>
                  </a:moveTo>
                  <a:cubicBezTo>
                    <a:pt x="317477" y="272919"/>
                    <a:pt x="319847" y="272919"/>
                    <a:pt x="321032" y="274110"/>
                  </a:cubicBezTo>
                  <a:lnTo>
                    <a:pt x="321563" y="277846"/>
                  </a:lnTo>
                  <a:lnTo>
                    <a:pt x="312737" y="272919"/>
                  </a:lnTo>
                  <a:close/>
                  <a:moveTo>
                    <a:pt x="1280318" y="97898"/>
                  </a:moveTo>
                  <a:cubicBezTo>
                    <a:pt x="1289843" y="99089"/>
                    <a:pt x="1296987" y="101470"/>
                    <a:pt x="1296987" y="101470"/>
                  </a:cubicBezTo>
                  <a:cubicBezTo>
                    <a:pt x="1316037" y="110995"/>
                    <a:pt x="1306512" y="120520"/>
                    <a:pt x="1316037" y="149095"/>
                  </a:cubicBezTo>
                  <a:cubicBezTo>
                    <a:pt x="1306512" y="130045"/>
                    <a:pt x="1296987" y="158620"/>
                    <a:pt x="1316037" y="168145"/>
                  </a:cubicBezTo>
                  <a:cubicBezTo>
                    <a:pt x="1335087" y="196720"/>
                    <a:pt x="1316037" y="215770"/>
                    <a:pt x="1316037" y="244345"/>
                  </a:cubicBezTo>
                  <a:cubicBezTo>
                    <a:pt x="1316037" y="253870"/>
                    <a:pt x="1316037" y="253870"/>
                    <a:pt x="1316037" y="263395"/>
                  </a:cubicBezTo>
                  <a:cubicBezTo>
                    <a:pt x="1325562" y="301495"/>
                    <a:pt x="1306512" y="339595"/>
                    <a:pt x="1306512" y="377695"/>
                  </a:cubicBezTo>
                  <a:cubicBezTo>
                    <a:pt x="1306512" y="382458"/>
                    <a:pt x="1304131" y="387220"/>
                    <a:pt x="1301750" y="391983"/>
                  </a:cubicBezTo>
                  <a:lnTo>
                    <a:pt x="1300559" y="395555"/>
                  </a:lnTo>
                  <a:lnTo>
                    <a:pt x="1291492" y="389785"/>
                  </a:lnTo>
                  <a:lnTo>
                    <a:pt x="1291480" y="389750"/>
                  </a:lnTo>
                  <a:cubicBezTo>
                    <a:pt x="1287462" y="377695"/>
                    <a:pt x="1287462" y="377695"/>
                    <a:pt x="1287462" y="377695"/>
                  </a:cubicBezTo>
                  <a:cubicBezTo>
                    <a:pt x="1287462" y="377695"/>
                    <a:pt x="1287462" y="387220"/>
                    <a:pt x="1287462" y="387220"/>
                  </a:cubicBezTo>
                  <a:lnTo>
                    <a:pt x="1291492" y="389785"/>
                  </a:lnTo>
                  <a:lnTo>
                    <a:pt x="1296987" y="406270"/>
                  </a:lnTo>
                  <a:lnTo>
                    <a:pt x="1300559" y="395555"/>
                  </a:lnTo>
                  <a:lnTo>
                    <a:pt x="1306512" y="396745"/>
                  </a:lnTo>
                  <a:cubicBezTo>
                    <a:pt x="1316037" y="406270"/>
                    <a:pt x="1316037" y="415795"/>
                    <a:pt x="1316037" y="425320"/>
                  </a:cubicBezTo>
                  <a:cubicBezTo>
                    <a:pt x="1316037" y="425320"/>
                    <a:pt x="1316037" y="422939"/>
                    <a:pt x="1314846" y="420558"/>
                  </a:cubicBezTo>
                  <a:lnTo>
                    <a:pt x="1314163" y="420167"/>
                  </a:lnTo>
                  <a:lnTo>
                    <a:pt x="1311275" y="412223"/>
                  </a:lnTo>
                  <a:cubicBezTo>
                    <a:pt x="1308893" y="408651"/>
                    <a:pt x="1306512" y="406270"/>
                    <a:pt x="1306512" y="406270"/>
                  </a:cubicBezTo>
                  <a:cubicBezTo>
                    <a:pt x="1306512" y="396745"/>
                    <a:pt x="1296987" y="406270"/>
                    <a:pt x="1306512" y="415795"/>
                  </a:cubicBezTo>
                  <a:lnTo>
                    <a:pt x="1314163" y="420167"/>
                  </a:lnTo>
                  <a:lnTo>
                    <a:pt x="1316037" y="425320"/>
                  </a:lnTo>
                  <a:cubicBezTo>
                    <a:pt x="1316037" y="434845"/>
                    <a:pt x="1316037" y="444370"/>
                    <a:pt x="1316037" y="444370"/>
                  </a:cubicBezTo>
                  <a:cubicBezTo>
                    <a:pt x="1325562" y="444370"/>
                    <a:pt x="1325562" y="444370"/>
                    <a:pt x="1325562" y="444370"/>
                  </a:cubicBezTo>
                  <a:cubicBezTo>
                    <a:pt x="1325562" y="453895"/>
                    <a:pt x="1325562" y="453895"/>
                    <a:pt x="1325562" y="453895"/>
                  </a:cubicBezTo>
                  <a:cubicBezTo>
                    <a:pt x="1335087" y="463420"/>
                    <a:pt x="1335087" y="463420"/>
                    <a:pt x="1335087" y="472945"/>
                  </a:cubicBezTo>
                  <a:cubicBezTo>
                    <a:pt x="1325562" y="472945"/>
                    <a:pt x="1325562" y="472945"/>
                    <a:pt x="1325562" y="463420"/>
                  </a:cubicBezTo>
                  <a:cubicBezTo>
                    <a:pt x="1325562" y="463420"/>
                    <a:pt x="1325562" y="472945"/>
                    <a:pt x="1325562" y="472945"/>
                  </a:cubicBezTo>
                  <a:cubicBezTo>
                    <a:pt x="1316037" y="472945"/>
                    <a:pt x="1316037" y="463420"/>
                    <a:pt x="1306512" y="453895"/>
                  </a:cubicBezTo>
                  <a:cubicBezTo>
                    <a:pt x="1296987" y="444370"/>
                    <a:pt x="1296987" y="444370"/>
                    <a:pt x="1296987" y="444370"/>
                  </a:cubicBezTo>
                  <a:cubicBezTo>
                    <a:pt x="1287462" y="434845"/>
                    <a:pt x="1287462" y="434845"/>
                    <a:pt x="1287462" y="434845"/>
                  </a:cubicBezTo>
                  <a:cubicBezTo>
                    <a:pt x="1277937" y="425320"/>
                    <a:pt x="1277937" y="425320"/>
                    <a:pt x="1277937" y="425320"/>
                  </a:cubicBezTo>
                  <a:cubicBezTo>
                    <a:pt x="1268412" y="415795"/>
                    <a:pt x="1268412" y="415795"/>
                    <a:pt x="1268412" y="415795"/>
                  </a:cubicBezTo>
                  <a:cubicBezTo>
                    <a:pt x="1268412" y="415795"/>
                    <a:pt x="1258887" y="406270"/>
                    <a:pt x="1258887" y="406270"/>
                  </a:cubicBezTo>
                  <a:cubicBezTo>
                    <a:pt x="1258887" y="396745"/>
                    <a:pt x="1258887" y="396745"/>
                    <a:pt x="1258887" y="396745"/>
                  </a:cubicBezTo>
                  <a:cubicBezTo>
                    <a:pt x="1258887" y="368170"/>
                    <a:pt x="1258887" y="339595"/>
                    <a:pt x="1258887" y="311020"/>
                  </a:cubicBezTo>
                  <a:cubicBezTo>
                    <a:pt x="1258887" y="291970"/>
                    <a:pt x="1258887" y="272920"/>
                    <a:pt x="1258887" y="263395"/>
                  </a:cubicBezTo>
                  <a:cubicBezTo>
                    <a:pt x="1249362" y="225295"/>
                    <a:pt x="1258887" y="196720"/>
                    <a:pt x="1249362" y="158620"/>
                  </a:cubicBezTo>
                  <a:cubicBezTo>
                    <a:pt x="1239837" y="139570"/>
                    <a:pt x="1249362" y="120520"/>
                    <a:pt x="1249362" y="101470"/>
                  </a:cubicBezTo>
                  <a:cubicBezTo>
                    <a:pt x="1258887" y="96707"/>
                    <a:pt x="1270793" y="96707"/>
                    <a:pt x="1280318" y="97898"/>
                  </a:cubicBezTo>
                  <a:close/>
                  <a:moveTo>
                    <a:pt x="139303" y="267"/>
                  </a:moveTo>
                  <a:cubicBezTo>
                    <a:pt x="147637" y="-924"/>
                    <a:pt x="157162" y="1457"/>
                    <a:pt x="161925" y="15745"/>
                  </a:cubicBezTo>
                  <a:cubicBezTo>
                    <a:pt x="171450" y="34795"/>
                    <a:pt x="180975" y="63370"/>
                    <a:pt x="171450" y="82420"/>
                  </a:cubicBezTo>
                  <a:cubicBezTo>
                    <a:pt x="161925" y="130045"/>
                    <a:pt x="180975" y="177670"/>
                    <a:pt x="180975" y="225295"/>
                  </a:cubicBezTo>
                  <a:cubicBezTo>
                    <a:pt x="180975" y="234820"/>
                    <a:pt x="180975" y="253870"/>
                    <a:pt x="180975" y="272920"/>
                  </a:cubicBezTo>
                  <a:cubicBezTo>
                    <a:pt x="180975" y="272920"/>
                    <a:pt x="180975" y="272920"/>
                    <a:pt x="180975" y="282445"/>
                  </a:cubicBezTo>
                  <a:cubicBezTo>
                    <a:pt x="180975" y="282445"/>
                    <a:pt x="180975" y="282445"/>
                    <a:pt x="171450" y="291970"/>
                  </a:cubicBezTo>
                  <a:cubicBezTo>
                    <a:pt x="171450" y="291970"/>
                    <a:pt x="171450" y="291970"/>
                    <a:pt x="161925" y="301495"/>
                  </a:cubicBezTo>
                  <a:cubicBezTo>
                    <a:pt x="133350" y="339595"/>
                    <a:pt x="114300" y="377695"/>
                    <a:pt x="85725" y="406270"/>
                  </a:cubicBezTo>
                  <a:cubicBezTo>
                    <a:pt x="85725" y="406270"/>
                    <a:pt x="85725" y="406270"/>
                    <a:pt x="76200" y="425320"/>
                  </a:cubicBezTo>
                  <a:cubicBezTo>
                    <a:pt x="76200" y="425320"/>
                    <a:pt x="76200" y="425320"/>
                    <a:pt x="66675" y="434845"/>
                  </a:cubicBezTo>
                  <a:cubicBezTo>
                    <a:pt x="57150" y="434845"/>
                    <a:pt x="57150" y="434845"/>
                    <a:pt x="57150" y="444370"/>
                  </a:cubicBezTo>
                  <a:cubicBezTo>
                    <a:pt x="57150" y="444370"/>
                    <a:pt x="57150" y="444370"/>
                    <a:pt x="47625" y="453895"/>
                  </a:cubicBezTo>
                  <a:cubicBezTo>
                    <a:pt x="47625" y="453895"/>
                    <a:pt x="47625" y="453895"/>
                    <a:pt x="47625" y="463420"/>
                  </a:cubicBezTo>
                  <a:cubicBezTo>
                    <a:pt x="47625" y="463420"/>
                    <a:pt x="38100" y="463420"/>
                    <a:pt x="38100" y="463420"/>
                  </a:cubicBezTo>
                  <a:cubicBezTo>
                    <a:pt x="28575" y="472945"/>
                    <a:pt x="28575" y="482470"/>
                    <a:pt x="19050" y="501520"/>
                  </a:cubicBezTo>
                  <a:cubicBezTo>
                    <a:pt x="19050" y="501520"/>
                    <a:pt x="16669" y="501520"/>
                    <a:pt x="13097" y="501520"/>
                  </a:cubicBezTo>
                  <a:lnTo>
                    <a:pt x="9525" y="501520"/>
                  </a:lnTo>
                  <a:lnTo>
                    <a:pt x="17689" y="492190"/>
                  </a:lnTo>
                  <a:lnTo>
                    <a:pt x="19050" y="491995"/>
                  </a:lnTo>
                  <a:cubicBezTo>
                    <a:pt x="19050" y="491995"/>
                    <a:pt x="19050" y="491995"/>
                    <a:pt x="19050" y="482470"/>
                  </a:cubicBezTo>
                  <a:cubicBezTo>
                    <a:pt x="19050" y="487233"/>
                    <a:pt x="19050" y="489614"/>
                    <a:pt x="17859" y="491995"/>
                  </a:cubicBezTo>
                  <a:lnTo>
                    <a:pt x="17689" y="492190"/>
                  </a:lnTo>
                  <a:lnTo>
                    <a:pt x="10716" y="493186"/>
                  </a:lnTo>
                  <a:cubicBezTo>
                    <a:pt x="9525" y="494376"/>
                    <a:pt x="9525" y="496758"/>
                    <a:pt x="9525" y="501520"/>
                  </a:cubicBezTo>
                  <a:lnTo>
                    <a:pt x="8334" y="501520"/>
                  </a:lnTo>
                  <a:lnTo>
                    <a:pt x="1191" y="501520"/>
                  </a:lnTo>
                  <a:cubicBezTo>
                    <a:pt x="0" y="501520"/>
                    <a:pt x="0" y="501520"/>
                    <a:pt x="0" y="501520"/>
                  </a:cubicBezTo>
                  <a:cubicBezTo>
                    <a:pt x="9525" y="491995"/>
                    <a:pt x="9525" y="482470"/>
                    <a:pt x="9525" y="472945"/>
                  </a:cubicBezTo>
                  <a:cubicBezTo>
                    <a:pt x="9525" y="472945"/>
                    <a:pt x="9525" y="472945"/>
                    <a:pt x="9525" y="463420"/>
                  </a:cubicBezTo>
                  <a:cubicBezTo>
                    <a:pt x="19050" y="463420"/>
                    <a:pt x="19050" y="463420"/>
                    <a:pt x="19050" y="463420"/>
                  </a:cubicBezTo>
                  <a:cubicBezTo>
                    <a:pt x="19050" y="453895"/>
                    <a:pt x="19050" y="453895"/>
                    <a:pt x="28575" y="453895"/>
                  </a:cubicBezTo>
                  <a:cubicBezTo>
                    <a:pt x="28575" y="453895"/>
                    <a:pt x="28575" y="444370"/>
                    <a:pt x="28575" y="434845"/>
                  </a:cubicBezTo>
                  <a:cubicBezTo>
                    <a:pt x="28575" y="434845"/>
                    <a:pt x="38100" y="434845"/>
                    <a:pt x="38100" y="434845"/>
                  </a:cubicBezTo>
                  <a:cubicBezTo>
                    <a:pt x="38100" y="425320"/>
                    <a:pt x="38100" y="425320"/>
                    <a:pt x="38100" y="415795"/>
                  </a:cubicBezTo>
                  <a:cubicBezTo>
                    <a:pt x="38100" y="415795"/>
                    <a:pt x="47625" y="415795"/>
                    <a:pt x="47625" y="415795"/>
                  </a:cubicBezTo>
                  <a:cubicBezTo>
                    <a:pt x="47625" y="406270"/>
                    <a:pt x="47625" y="396745"/>
                    <a:pt x="38100" y="396745"/>
                  </a:cubicBezTo>
                  <a:cubicBezTo>
                    <a:pt x="47625" y="396745"/>
                    <a:pt x="57150" y="387220"/>
                    <a:pt x="57150" y="377695"/>
                  </a:cubicBezTo>
                  <a:cubicBezTo>
                    <a:pt x="66675" y="368170"/>
                    <a:pt x="66675" y="349120"/>
                    <a:pt x="76200" y="339595"/>
                  </a:cubicBezTo>
                  <a:cubicBezTo>
                    <a:pt x="85725" y="325308"/>
                    <a:pt x="92869" y="311020"/>
                    <a:pt x="100012" y="296733"/>
                  </a:cubicBezTo>
                  <a:lnTo>
                    <a:pt x="118360" y="263707"/>
                  </a:lnTo>
                  <a:lnTo>
                    <a:pt x="123825" y="282445"/>
                  </a:lnTo>
                  <a:cubicBezTo>
                    <a:pt x="123825" y="253870"/>
                    <a:pt x="123825" y="253870"/>
                    <a:pt x="123825" y="253870"/>
                  </a:cubicBezTo>
                  <a:lnTo>
                    <a:pt x="118360" y="263707"/>
                  </a:lnTo>
                  <a:lnTo>
                    <a:pt x="115491" y="253870"/>
                  </a:lnTo>
                  <a:cubicBezTo>
                    <a:pt x="114300" y="244345"/>
                    <a:pt x="114300" y="234820"/>
                    <a:pt x="114300" y="225295"/>
                  </a:cubicBezTo>
                  <a:cubicBezTo>
                    <a:pt x="114300" y="215770"/>
                    <a:pt x="114300" y="206245"/>
                    <a:pt x="114300" y="206245"/>
                  </a:cubicBezTo>
                  <a:cubicBezTo>
                    <a:pt x="114300" y="168145"/>
                    <a:pt x="85725" y="130045"/>
                    <a:pt x="104775" y="101470"/>
                  </a:cubicBezTo>
                  <a:cubicBezTo>
                    <a:pt x="123825" y="82420"/>
                    <a:pt x="114300" y="44320"/>
                    <a:pt x="104775" y="63370"/>
                  </a:cubicBezTo>
                  <a:cubicBezTo>
                    <a:pt x="114300" y="34795"/>
                    <a:pt x="104775" y="25270"/>
                    <a:pt x="123825" y="6220"/>
                  </a:cubicBezTo>
                  <a:cubicBezTo>
                    <a:pt x="123825" y="6220"/>
                    <a:pt x="130969" y="1457"/>
                    <a:pt x="139303" y="2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MH_SubTitle_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416050" y="1696641"/>
              <a:ext cx="1296988" cy="950119"/>
            </a:xfrm>
            <a:custGeom>
              <a:avLst/>
              <a:gdLst>
                <a:gd name="T0" fmla="*/ 2147483646 w 137"/>
                <a:gd name="T1" fmla="*/ 2147483646 h 133"/>
                <a:gd name="T2" fmla="*/ 2147483646 w 137"/>
                <a:gd name="T3" fmla="*/ 2147483646 h 133"/>
                <a:gd name="T4" fmla="*/ 2147483646 w 137"/>
                <a:gd name="T5" fmla="*/ 2147483646 h 133"/>
                <a:gd name="T6" fmla="*/ 2147483646 w 137"/>
                <a:gd name="T7" fmla="*/ 2147483646 h 133"/>
                <a:gd name="T8" fmla="*/ 2147483646 w 137"/>
                <a:gd name="T9" fmla="*/ 2147483646 h 133"/>
                <a:gd name="T10" fmla="*/ 2147483646 w 137"/>
                <a:gd name="T11" fmla="*/ 2147483646 h 133"/>
                <a:gd name="T12" fmla="*/ 2147483646 w 137"/>
                <a:gd name="T13" fmla="*/ 2147483646 h 133"/>
                <a:gd name="T14" fmla="*/ 2147483646 w 137"/>
                <a:gd name="T15" fmla="*/ 2147483646 h 133"/>
                <a:gd name="T16" fmla="*/ 2147483646 w 137"/>
                <a:gd name="T17" fmla="*/ 2147483646 h 133"/>
                <a:gd name="T18" fmla="*/ 2147483646 w 137"/>
                <a:gd name="T19" fmla="*/ 2147483646 h 133"/>
                <a:gd name="T20" fmla="*/ 2147483646 w 137"/>
                <a:gd name="T21" fmla="*/ 2147483646 h 133"/>
                <a:gd name="T22" fmla="*/ 2147483646 w 137"/>
                <a:gd name="T23" fmla="*/ 2147483646 h 133"/>
                <a:gd name="T24" fmla="*/ 2147483646 w 137"/>
                <a:gd name="T25" fmla="*/ 2147483646 h 133"/>
                <a:gd name="T26" fmla="*/ 2147483646 w 137"/>
                <a:gd name="T27" fmla="*/ 2147483646 h 133"/>
                <a:gd name="T28" fmla="*/ 2147483646 w 137"/>
                <a:gd name="T29" fmla="*/ 2147483646 h 133"/>
                <a:gd name="T30" fmla="*/ 2147483646 w 137"/>
                <a:gd name="T31" fmla="*/ 2147483646 h 133"/>
                <a:gd name="T32" fmla="*/ 2147483646 w 137"/>
                <a:gd name="T33" fmla="*/ 2147483646 h 133"/>
                <a:gd name="T34" fmla="*/ 2147483646 w 137"/>
                <a:gd name="T35" fmla="*/ 2147483646 h 133"/>
                <a:gd name="T36" fmla="*/ 2147483646 w 137"/>
                <a:gd name="T37" fmla="*/ 2147483646 h 133"/>
                <a:gd name="T38" fmla="*/ 2147483646 w 137"/>
                <a:gd name="T39" fmla="*/ 2147483646 h 133"/>
                <a:gd name="T40" fmla="*/ 2147483646 w 137"/>
                <a:gd name="T41" fmla="*/ 2147483646 h 133"/>
                <a:gd name="T42" fmla="*/ 2147483646 w 137"/>
                <a:gd name="T43" fmla="*/ 2147483646 h 133"/>
                <a:gd name="T44" fmla="*/ 2147483646 w 137"/>
                <a:gd name="T45" fmla="*/ 2147483646 h 133"/>
                <a:gd name="T46" fmla="*/ 2147483646 w 137"/>
                <a:gd name="T47" fmla="*/ 2147483646 h 133"/>
                <a:gd name="T48" fmla="*/ 2147483646 w 137"/>
                <a:gd name="T49" fmla="*/ 2147483646 h 133"/>
                <a:gd name="T50" fmla="*/ 2147483646 w 137"/>
                <a:gd name="T51" fmla="*/ 2147483646 h 133"/>
                <a:gd name="T52" fmla="*/ 2147483646 w 137"/>
                <a:gd name="T53" fmla="*/ 2147483646 h 133"/>
                <a:gd name="T54" fmla="*/ 2147483646 w 137"/>
                <a:gd name="T55" fmla="*/ 2147483646 h 133"/>
                <a:gd name="T56" fmla="*/ 2147483646 w 137"/>
                <a:gd name="T57" fmla="*/ 2147483646 h 133"/>
                <a:gd name="T58" fmla="*/ 2147483646 w 137"/>
                <a:gd name="T59" fmla="*/ 2147483646 h 133"/>
                <a:gd name="T60" fmla="*/ 2147483646 w 137"/>
                <a:gd name="T61" fmla="*/ 2147483646 h 133"/>
                <a:gd name="T62" fmla="*/ 2147483646 w 137"/>
                <a:gd name="T63" fmla="*/ 2147483646 h 133"/>
                <a:gd name="T64" fmla="*/ 2147483646 w 137"/>
                <a:gd name="T65" fmla="*/ 2147483646 h 133"/>
                <a:gd name="T66" fmla="*/ 2147483646 w 137"/>
                <a:gd name="T67" fmla="*/ 2147483646 h 133"/>
                <a:gd name="T68" fmla="*/ 2147483646 w 137"/>
                <a:gd name="T69" fmla="*/ 2147483646 h 133"/>
                <a:gd name="T70" fmla="*/ 2147483646 w 137"/>
                <a:gd name="T71" fmla="*/ 2147483646 h 133"/>
                <a:gd name="T72" fmla="*/ 2147483646 w 137"/>
                <a:gd name="T73" fmla="*/ 2147483646 h 133"/>
                <a:gd name="T74" fmla="*/ 2147483646 w 137"/>
                <a:gd name="T75" fmla="*/ 2147483646 h 133"/>
                <a:gd name="T76" fmla="*/ 2147483646 w 137"/>
                <a:gd name="T77" fmla="*/ 2147483646 h 133"/>
                <a:gd name="T78" fmla="*/ 2147483646 w 137"/>
                <a:gd name="T79" fmla="*/ 2147483646 h 133"/>
                <a:gd name="T80" fmla="*/ 2147483646 w 137"/>
                <a:gd name="T81" fmla="*/ 2147483646 h 133"/>
                <a:gd name="T82" fmla="*/ 2147483646 w 137"/>
                <a:gd name="T83" fmla="*/ 2147483646 h 133"/>
                <a:gd name="T84" fmla="*/ 2147483646 w 137"/>
                <a:gd name="T85" fmla="*/ 2147483646 h 133"/>
                <a:gd name="T86" fmla="*/ 2147483646 w 137"/>
                <a:gd name="T87" fmla="*/ 2147483646 h 133"/>
                <a:gd name="T88" fmla="*/ 2147483646 w 137"/>
                <a:gd name="T89" fmla="*/ 2147483646 h 133"/>
                <a:gd name="T90" fmla="*/ 2147483646 w 137"/>
                <a:gd name="T91" fmla="*/ 2147483646 h 133"/>
                <a:gd name="T92" fmla="*/ 2147483646 w 137"/>
                <a:gd name="T93" fmla="*/ 2147483646 h 133"/>
                <a:gd name="T94" fmla="*/ 2147483646 w 137"/>
                <a:gd name="T95" fmla="*/ 2147483646 h 133"/>
                <a:gd name="T96" fmla="*/ 2147483646 w 137"/>
                <a:gd name="T97" fmla="*/ 2147483646 h 133"/>
                <a:gd name="T98" fmla="*/ 2147483646 w 137"/>
                <a:gd name="T99" fmla="*/ 2147483646 h 133"/>
                <a:gd name="T100" fmla="*/ 2147483646 w 137"/>
                <a:gd name="T101" fmla="*/ 2147483646 h 133"/>
                <a:gd name="T102" fmla="*/ 2147483646 w 137"/>
                <a:gd name="T103" fmla="*/ 2147483646 h 133"/>
                <a:gd name="T104" fmla="*/ 2147483646 w 137"/>
                <a:gd name="T105" fmla="*/ 2147483646 h 133"/>
                <a:gd name="T106" fmla="*/ 2147483646 w 137"/>
                <a:gd name="T107" fmla="*/ 2147483646 h 133"/>
                <a:gd name="T108" fmla="*/ 2147483646 w 137"/>
                <a:gd name="T109" fmla="*/ 2147483646 h 133"/>
                <a:gd name="T110" fmla="*/ 2147483646 w 137"/>
                <a:gd name="T111" fmla="*/ 2147483646 h 133"/>
                <a:gd name="T112" fmla="*/ 2147483646 w 137"/>
                <a:gd name="T113" fmla="*/ 2147483646 h 133"/>
                <a:gd name="T114" fmla="*/ 2147483646 w 137"/>
                <a:gd name="T115" fmla="*/ 2147483646 h 133"/>
                <a:gd name="T116" fmla="*/ 2147483646 w 137"/>
                <a:gd name="T117" fmla="*/ 2147483646 h 133"/>
                <a:gd name="T118" fmla="*/ 2147483646 w 137"/>
                <a:gd name="T119" fmla="*/ 2147483646 h 133"/>
                <a:gd name="T120" fmla="*/ 2147483646 w 137"/>
                <a:gd name="T121" fmla="*/ 2147483646 h 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7"/>
                <a:gd name="T184" fmla="*/ 0 h 133"/>
                <a:gd name="T185" fmla="*/ 137 w 137"/>
                <a:gd name="T186" fmla="*/ 133 h 13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7" h="133">
                  <a:moveTo>
                    <a:pt x="21" y="86"/>
                  </a:moveTo>
                  <a:cubicBezTo>
                    <a:pt x="21" y="86"/>
                    <a:pt x="21" y="86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9"/>
                    <a:pt x="25" y="92"/>
                    <a:pt x="26" y="92"/>
                  </a:cubicBezTo>
                  <a:cubicBezTo>
                    <a:pt x="27" y="93"/>
                    <a:pt x="28" y="94"/>
                    <a:pt x="29" y="95"/>
                  </a:cubicBezTo>
                  <a:cubicBezTo>
                    <a:pt x="28" y="94"/>
                    <a:pt x="27" y="93"/>
                    <a:pt x="27" y="94"/>
                  </a:cubicBezTo>
                  <a:cubicBezTo>
                    <a:pt x="28" y="95"/>
                    <a:pt x="28" y="96"/>
                    <a:pt x="31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1" y="98"/>
                    <a:pt x="32" y="99"/>
                    <a:pt x="33" y="99"/>
                  </a:cubicBezTo>
                  <a:cubicBezTo>
                    <a:pt x="33" y="101"/>
                    <a:pt x="31" y="98"/>
                    <a:pt x="31" y="98"/>
                  </a:cubicBezTo>
                  <a:cubicBezTo>
                    <a:pt x="33" y="100"/>
                    <a:pt x="34" y="103"/>
                    <a:pt x="35" y="103"/>
                  </a:cubicBezTo>
                  <a:cubicBezTo>
                    <a:pt x="35" y="104"/>
                    <a:pt x="35" y="104"/>
                    <a:pt x="36" y="106"/>
                  </a:cubicBezTo>
                  <a:cubicBezTo>
                    <a:pt x="36" y="104"/>
                    <a:pt x="38" y="106"/>
                    <a:pt x="37" y="105"/>
                  </a:cubicBezTo>
                  <a:cubicBezTo>
                    <a:pt x="38" y="106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1" y="110"/>
                    <a:pt x="42" y="110"/>
                    <a:pt x="44" y="110"/>
                  </a:cubicBezTo>
                  <a:cubicBezTo>
                    <a:pt x="47" y="113"/>
                    <a:pt x="48" y="114"/>
                    <a:pt x="51" y="116"/>
                  </a:cubicBezTo>
                  <a:cubicBezTo>
                    <a:pt x="51" y="117"/>
                    <a:pt x="51" y="118"/>
                    <a:pt x="52" y="119"/>
                  </a:cubicBezTo>
                  <a:cubicBezTo>
                    <a:pt x="53" y="119"/>
                    <a:pt x="56" y="120"/>
                    <a:pt x="56" y="120"/>
                  </a:cubicBezTo>
                  <a:cubicBezTo>
                    <a:pt x="54" y="118"/>
                    <a:pt x="54" y="119"/>
                    <a:pt x="53" y="118"/>
                  </a:cubicBezTo>
                  <a:cubicBezTo>
                    <a:pt x="52" y="117"/>
                    <a:pt x="53" y="118"/>
                    <a:pt x="52" y="117"/>
                  </a:cubicBezTo>
                  <a:cubicBezTo>
                    <a:pt x="53" y="118"/>
                    <a:pt x="57" y="120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9" y="123"/>
                    <a:pt x="59" y="124"/>
                    <a:pt x="63" y="125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6" y="127"/>
                    <a:pt x="66" y="128"/>
                    <a:pt x="68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8"/>
                    <a:pt x="71" y="126"/>
                    <a:pt x="73" y="126"/>
                  </a:cubicBezTo>
                  <a:cubicBezTo>
                    <a:pt x="74" y="126"/>
                    <a:pt x="73" y="126"/>
                    <a:pt x="72" y="127"/>
                  </a:cubicBezTo>
                  <a:cubicBezTo>
                    <a:pt x="75" y="125"/>
                    <a:pt x="78" y="123"/>
                    <a:pt x="80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1" y="121"/>
                    <a:pt x="80" y="122"/>
                    <a:pt x="80" y="122"/>
                  </a:cubicBezTo>
                  <a:cubicBezTo>
                    <a:pt x="81" y="122"/>
                    <a:pt x="81" y="122"/>
                    <a:pt x="82" y="121"/>
                  </a:cubicBezTo>
                  <a:cubicBezTo>
                    <a:pt x="82" y="121"/>
                    <a:pt x="82" y="122"/>
                    <a:pt x="81" y="122"/>
                  </a:cubicBezTo>
                  <a:cubicBezTo>
                    <a:pt x="84" y="121"/>
                    <a:pt x="81" y="121"/>
                    <a:pt x="84" y="121"/>
                  </a:cubicBezTo>
                  <a:cubicBezTo>
                    <a:pt x="85" y="120"/>
                    <a:pt x="85" y="119"/>
                    <a:pt x="85" y="11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87" y="118"/>
                    <a:pt x="89" y="116"/>
                    <a:pt x="90" y="115"/>
                  </a:cubicBezTo>
                  <a:cubicBezTo>
                    <a:pt x="90" y="115"/>
                    <a:pt x="89" y="116"/>
                    <a:pt x="88" y="116"/>
                  </a:cubicBezTo>
                  <a:cubicBezTo>
                    <a:pt x="88" y="116"/>
                    <a:pt x="90" y="115"/>
                    <a:pt x="91" y="114"/>
                  </a:cubicBezTo>
                  <a:cubicBezTo>
                    <a:pt x="91" y="115"/>
                    <a:pt x="96" y="110"/>
                    <a:pt x="96" y="111"/>
                  </a:cubicBezTo>
                  <a:cubicBezTo>
                    <a:pt x="100" y="108"/>
                    <a:pt x="105" y="103"/>
                    <a:pt x="107" y="101"/>
                  </a:cubicBezTo>
                  <a:cubicBezTo>
                    <a:pt x="108" y="100"/>
                    <a:pt x="109" y="99"/>
                    <a:pt x="109" y="100"/>
                  </a:cubicBezTo>
                  <a:cubicBezTo>
                    <a:pt x="111" y="97"/>
                    <a:pt x="112" y="95"/>
                    <a:pt x="115" y="92"/>
                  </a:cubicBezTo>
                  <a:cubicBezTo>
                    <a:pt x="115" y="92"/>
                    <a:pt x="114" y="94"/>
                    <a:pt x="114" y="94"/>
                  </a:cubicBezTo>
                  <a:cubicBezTo>
                    <a:pt x="115" y="91"/>
                    <a:pt x="117" y="90"/>
                    <a:pt x="119" y="87"/>
                  </a:cubicBezTo>
                  <a:cubicBezTo>
                    <a:pt x="119" y="87"/>
                    <a:pt x="119" y="88"/>
                    <a:pt x="119" y="88"/>
                  </a:cubicBezTo>
                  <a:cubicBezTo>
                    <a:pt x="119" y="88"/>
                    <a:pt x="120" y="86"/>
                    <a:pt x="120" y="85"/>
                  </a:cubicBezTo>
                  <a:cubicBezTo>
                    <a:pt x="121" y="85"/>
                    <a:pt x="120" y="86"/>
                    <a:pt x="120" y="86"/>
                  </a:cubicBezTo>
                  <a:cubicBezTo>
                    <a:pt x="125" y="80"/>
                    <a:pt x="127" y="74"/>
                    <a:pt x="130" y="67"/>
                  </a:cubicBezTo>
                  <a:cubicBezTo>
                    <a:pt x="129" y="69"/>
                    <a:pt x="129" y="70"/>
                    <a:pt x="130" y="70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1" y="67"/>
                    <a:pt x="131" y="66"/>
                    <a:pt x="132" y="65"/>
                  </a:cubicBezTo>
                  <a:cubicBezTo>
                    <a:pt x="132" y="65"/>
                    <a:pt x="132" y="64"/>
                    <a:pt x="132" y="65"/>
                  </a:cubicBezTo>
                  <a:cubicBezTo>
                    <a:pt x="134" y="61"/>
                    <a:pt x="133" y="58"/>
                    <a:pt x="135" y="53"/>
                  </a:cubicBezTo>
                  <a:cubicBezTo>
                    <a:pt x="135" y="55"/>
                    <a:pt x="134" y="57"/>
                    <a:pt x="134" y="60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5" y="60"/>
                    <a:pt x="135" y="58"/>
                    <a:pt x="136" y="58"/>
                  </a:cubicBezTo>
                  <a:cubicBezTo>
                    <a:pt x="136" y="58"/>
                    <a:pt x="135" y="59"/>
                    <a:pt x="136" y="59"/>
                  </a:cubicBezTo>
                  <a:cubicBezTo>
                    <a:pt x="136" y="58"/>
                    <a:pt x="136" y="57"/>
                    <a:pt x="136" y="56"/>
                  </a:cubicBezTo>
                  <a:cubicBezTo>
                    <a:pt x="136" y="60"/>
                    <a:pt x="134" y="66"/>
                    <a:pt x="133" y="69"/>
                  </a:cubicBezTo>
                  <a:cubicBezTo>
                    <a:pt x="133" y="69"/>
                    <a:pt x="133" y="68"/>
                    <a:pt x="133" y="68"/>
                  </a:cubicBezTo>
                  <a:cubicBezTo>
                    <a:pt x="132" y="69"/>
                    <a:pt x="132" y="70"/>
                    <a:pt x="131" y="72"/>
                  </a:cubicBezTo>
                  <a:cubicBezTo>
                    <a:pt x="131" y="73"/>
                    <a:pt x="132" y="71"/>
                    <a:pt x="132" y="70"/>
                  </a:cubicBezTo>
                  <a:cubicBezTo>
                    <a:pt x="132" y="70"/>
                    <a:pt x="132" y="71"/>
                    <a:pt x="132" y="72"/>
                  </a:cubicBezTo>
                  <a:cubicBezTo>
                    <a:pt x="131" y="72"/>
                    <a:pt x="129" y="76"/>
                    <a:pt x="128" y="77"/>
                  </a:cubicBezTo>
                  <a:cubicBezTo>
                    <a:pt x="126" y="82"/>
                    <a:pt x="129" y="77"/>
                    <a:pt x="127" y="81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24" y="85"/>
                    <a:pt x="122" y="88"/>
                    <a:pt x="120" y="91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90"/>
                    <a:pt x="120" y="90"/>
                    <a:pt x="120" y="90"/>
                  </a:cubicBezTo>
                  <a:cubicBezTo>
                    <a:pt x="118" y="92"/>
                    <a:pt x="117" y="94"/>
                    <a:pt x="116" y="95"/>
                  </a:cubicBezTo>
                  <a:cubicBezTo>
                    <a:pt x="115" y="98"/>
                    <a:pt x="112" y="101"/>
                    <a:pt x="109" y="104"/>
                  </a:cubicBezTo>
                  <a:cubicBezTo>
                    <a:pt x="108" y="104"/>
                    <a:pt x="112" y="100"/>
                    <a:pt x="113" y="99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2" y="100"/>
                    <a:pt x="112" y="99"/>
                    <a:pt x="113" y="98"/>
                  </a:cubicBezTo>
                  <a:cubicBezTo>
                    <a:pt x="111" y="100"/>
                    <a:pt x="111" y="101"/>
                    <a:pt x="109" y="103"/>
                  </a:cubicBezTo>
                  <a:cubicBezTo>
                    <a:pt x="109" y="103"/>
                    <a:pt x="109" y="103"/>
                    <a:pt x="108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7" y="105"/>
                    <a:pt x="106" y="107"/>
                    <a:pt x="105" y="108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6" y="107"/>
                    <a:pt x="107" y="106"/>
                    <a:pt x="108" y="105"/>
                  </a:cubicBezTo>
                  <a:cubicBezTo>
                    <a:pt x="107" y="106"/>
                    <a:pt x="109" y="105"/>
                    <a:pt x="109" y="105"/>
                  </a:cubicBezTo>
                  <a:cubicBezTo>
                    <a:pt x="107" y="106"/>
                    <a:pt x="105" y="108"/>
                    <a:pt x="104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1"/>
                    <a:pt x="100" y="112"/>
                    <a:pt x="99" y="113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97" y="114"/>
                    <a:pt x="95" y="116"/>
                    <a:pt x="93" y="117"/>
                  </a:cubicBezTo>
                  <a:cubicBezTo>
                    <a:pt x="91" y="119"/>
                    <a:pt x="89" y="121"/>
                    <a:pt x="88" y="122"/>
                  </a:cubicBezTo>
                  <a:cubicBezTo>
                    <a:pt x="87" y="123"/>
                    <a:pt x="82" y="125"/>
                    <a:pt x="80" y="127"/>
                  </a:cubicBezTo>
                  <a:cubicBezTo>
                    <a:pt x="80" y="127"/>
                    <a:pt x="81" y="126"/>
                    <a:pt x="82" y="125"/>
                  </a:cubicBezTo>
                  <a:cubicBezTo>
                    <a:pt x="80" y="126"/>
                    <a:pt x="79" y="127"/>
                    <a:pt x="79" y="127"/>
                  </a:cubicBezTo>
                  <a:cubicBezTo>
                    <a:pt x="82" y="125"/>
                    <a:pt x="78" y="127"/>
                    <a:pt x="80" y="126"/>
                  </a:cubicBezTo>
                  <a:cubicBezTo>
                    <a:pt x="78" y="127"/>
                    <a:pt x="77" y="128"/>
                    <a:pt x="76" y="128"/>
                  </a:cubicBezTo>
                  <a:cubicBezTo>
                    <a:pt x="78" y="127"/>
                    <a:pt x="75" y="129"/>
                    <a:pt x="78" y="128"/>
                  </a:cubicBezTo>
                  <a:cubicBezTo>
                    <a:pt x="76" y="129"/>
                    <a:pt x="73" y="131"/>
                    <a:pt x="71" y="132"/>
                  </a:cubicBezTo>
                  <a:cubicBezTo>
                    <a:pt x="70" y="132"/>
                    <a:pt x="70" y="132"/>
                    <a:pt x="69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6" y="13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66" y="132"/>
                    <a:pt x="66" y="132"/>
                    <a:pt x="65" y="132"/>
                  </a:cubicBezTo>
                  <a:cubicBezTo>
                    <a:pt x="63" y="131"/>
                    <a:pt x="59" y="127"/>
                    <a:pt x="57" y="127"/>
                  </a:cubicBezTo>
                  <a:cubicBezTo>
                    <a:pt x="56" y="126"/>
                    <a:pt x="61" y="129"/>
                    <a:pt x="58" y="127"/>
                  </a:cubicBezTo>
                  <a:cubicBezTo>
                    <a:pt x="60" y="128"/>
                    <a:pt x="62" y="129"/>
                    <a:pt x="63" y="129"/>
                  </a:cubicBezTo>
                  <a:cubicBezTo>
                    <a:pt x="61" y="128"/>
                    <a:pt x="62" y="128"/>
                    <a:pt x="61" y="128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7" y="126"/>
                    <a:pt x="53" y="123"/>
                    <a:pt x="49" y="121"/>
                  </a:cubicBezTo>
                  <a:cubicBezTo>
                    <a:pt x="46" y="119"/>
                    <a:pt x="44" y="118"/>
                    <a:pt x="41" y="115"/>
                  </a:cubicBezTo>
                  <a:cubicBezTo>
                    <a:pt x="42" y="116"/>
                    <a:pt x="38" y="113"/>
                    <a:pt x="41" y="114"/>
                  </a:cubicBezTo>
                  <a:cubicBezTo>
                    <a:pt x="39" y="112"/>
                    <a:pt x="38" y="111"/>
                    <a:pt x="37" y="111"/>
                  </a:cubicBezTo>
                  <a:cubicBezTo>
                    <a:pt x="39" y="113"/>
                    <a:pt x="38" y="112"/>
                    <a:pt x="39" y="113"/>
                  </a:cubicBezTo>
                  <a:cubicBezTo>
                    <a:pt x="38" y="113"/>
                    <a:pt x="36" y="111"/>
                    <a:pt x="36" y="110"/>
                  </a:cubicBezTo>
                  <a:cubicBezTo>
                    <a:pt x="36" y="111"/>
                    <a:pt x="36" y="110"/>
                    <a:pt x="36" y="110"/>
                  </a:cubicBezTo>
                  <a:cubicBezTo>
                    <a:pt x="35" y="109"/>
                    <a:pt x="35" y="110"/>
                    <a:pt x="34" y="109"/>
                  </a:cubicBezTo>
                  <a:cubicBezTo>
                    <a:pt x="34" y="108"/>
                    <a:pt x="32" y="107"/>
                    <a:pt x="31" y="105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0" y="105"/>
                    <a:pt x="28" y="103"/>
                    <a:pt x="28" y="102"/>
                  </a:cubicBezTo>
                  <a:cubicBezTo>
                    <a:pt x="27" y="101"/>
                    <a:pt x="26" y="101"/>
                    <a:pt x="24" y="99"/>
                  </a:cubicBezTo>
                  <a:cubicBezTo>
                    <a:pt x="25" y="100"/>
                    <a:pt x="23" y="97"/>
                    <a:pt x="24" y="97"/>
                  </a:cubicBezTo>
                  <a:cubicBezTo>
                    <a:pt x="22" y="94"/>
                    <a:pt x="19" y="93"/>
                    <a:pt x="17" y="89"/>
                  </a:cubicBezTo>
                  <a:cubicBezTo>
                    <a:pt x="18" y="90"/>
                    <a:pt x="18" y="90"/>
                    <a:pt x="18" y="89"/>
                  </a:cubicBezTo>
                  <a:cubicBezTo>
                    <a:pt x="17" y="88"/>
                    <a:pt x="16" y="87"/>
                    <a:pt x="16" y="86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6" y="86"/>
                    <a:pt x="15" y="86"/>
                  </a:cubicBezTo>
                  <a:cubicBezTo>
                    <a:pt x="14" y="85"/>
                    <a:pt x="14" y="84"/>
                    <a:pt x="12" y="82"/>
                  </a:cubicBezTo>
                  <a:cubicBezTo>
                    <a:pt x="12" y="82"/>
                    <a:pt x="13" y="84"/>
                    <a:pt x="14" y="8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87"/>
                    <a:pt x="16" y="88"/>
                    <a:pt x="16" y="89"/>
                  </a:cubicBezTo>
                  <a:cubicBezTo>
                    <a:pt x="15" y="88"/>
                    <a:pt x="12" y="83"/>
                    <a:pt x="10" y="81"/>
                  </a:cubicBezTo>
                  <a:cubicBezTo>
                    <a:pt x="11" y="83"/>
                    <a:pt x="13" y="86"/>
                    <a:pt x="15" y="89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5" y="89"/>
                    <a:pt x="16" y="90"/>
                    <a:pt x="17" y="92"/>
                  </a:cubicBezTo>
                  <a:cubicBezTo>
                    <a:pt x="16" y="90"/>
                    <a:pt x="16" y="89"/>
                    <a:pt x="17" y="90"/>
                  </a:cubicBezTo>
                  <a:cubicBezTo>
                    <a:pt x="17" y="92"/>
                    <a:pt x="18" y="92"/>
                    <a:pt x="19" y="93"/>
                  </a:cubicBezTo>
                  <a:cubicBezTo>
                    <a:pt x="18" y="92"/>
                    <a:pt x="18" y="91"/>
                    <a:pt x="18" y="92"/>
                  </a:cubicBezTo>
                  <a:cubicBezTo>
                    <a:pt x="20" y="95"/>
                    <a:pt x="21" y="95"/>
                    <a:pt x="22" y="98"/>
                  </a:cubicBezTo>
                  <a:cubicBezTo>
                    <a:pt x="22" y="97"/>
                    <a:pt x="24" y="101"/>
                    <a:pt x="25" y="101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104"/>
                    <a:pt x="24" y="100"/>
                    <a:pt x="27" y="103"/>
                  </a:cubicBezTo>
                  <a:cubicBezTo>
                    <a:pt x="29" y="106"/>
                    <a:pt x="30" y="105"/>
                    <a:pt x="32" y="107"/>
                  </a:cubicBezTo>
                  <a:cubicBezTo>
                    <a:pt x="31" y="107"/>
                    <a:pt x="29" y="106"/>
                    <a:pt x="27" y="104"/>
                  </a:cubicBezTo>
                  <a:cubicBezTo>
                    <a:pt x="28" y="105"/>
                    <a:pt x="28" y="105"/>
                    <a:pt x="28" y="105"/>
                  </a:cubicBezTo>
                  <a:cubicBezTo>
                    <a:pt x="27" y="105"/>
                    <a:pt x="25" y="102"/>
                    <a:pt x="24" y="101"/>
                  </a:cubicBezTo>
                  <a:cubicBezTo>
                    <a:pt x="26" y="103"/>
                    <a:pt x="24" y="100"/>
                    <a:pt x="23" y="99"/>
                  </a:cubicBezTo>
                  <a:cubicBezTo>
                    <a:pt x="23" y="99"/>
                    <a:pt x="24" y="100"/>
                    <a:pt x="22" y="99"/>
                  </a:cubicBezTo>
                  <a:cubicBezTo>
                    <a:pt x="23" y="100"/>
                    <a:pt x="24" y="100"/>
                    <a:pt x="25" y="102"/>
                  </a:cubicBezTo>
                  <a:cubicBezTo>
                    <a:pt x="22" y="98"/>
                    <a:pt x="21" y="100"/>
                    <a:pt x="19" y="96"/>
                  </a:cubicBezTo>
                  <a:cubicBezTo>
                    <a:pt x="20" y="97"/>
                    <a:pt x="19" y="95"/>
                    <a:pt x="19" y="95"/>
                  </a:cubicBezTo>
                  <a:cubicBezTo>
                    <a:pt x="18" y="94"/>
                    <a:pt x="17" y="92"/>
                    <a:pt x="16" y="92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4" y="90"/>
                    <a:pt x="15" y="89"/>
                    <a:pt x="13" y="87"/>
                  </a:cubicBezTo>
                  <a:cubicBezTo>
                    <a:pt x="12" y="87"/>
                    <a:pt x="14" y="89"/>
                    <a:pt x="14" y="89"/>
                  </a:cubicBezTo>
                  <a:cubicBezTo>
                    <a:pt x="11" y="85"/>
                    <a:pt x="11" y="83"/>
                    <a:pt x="10" y="80"/>
                  </a:cubicBezTo>
                  <a:cubicBezTo>
                    <a:pt x="10" y="80"/>
                    <a:pt x="9" y="80"/>
                    <a:pt x="9" y="79"/>
                  </a:cubicBezTo>
                  <a:cubicBezTo>
                    <a:pt x="9" y="79"/>
                    <a:pt x="9" y="78"/>
                    <a:pt x="10" y="79"/>
                  </a:cubicBezTo>
                  <a:cubicBezTo>
                    <a:pt x="9" y="78"/>
                    <a:pt x="8" y="77"/>
                    <a:pt x="8" y="76"/>
                  </a:cubicBezTo>
                  <a:cubicBezTo>
                    <a:pt x="9" y="79"/>
                    <a:pt x="7" y="75"/>
                    <a:pt x="7" y="75"/>
                  </a:cubicBezTo>
                  <a:cubicBezTo>
                    <a:pt x="6" y="74"/>
                    <a:pt x="7" y="75"/>
                    <a:pt x="7" y="76"/>
                  </a:cubicBezTo>
                  <a:cubicBezTo>
                    <a:pt x="7" y="75"/>
                    <a:pt x="7" y="74"/>
                    <a:pt x="6" y="73"/>
                  </a:cubicBezTo>
                  <a:cubicBezTo>
                    <a:pt x="7" y="73"/>
                    <a:pt x="8" y="76"/>
                    <a:pt x="9" y="77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7"/>
                    <a:pt x="9" y="77"/>
                    <a:pt x="10" y="78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1" y="78"/>
                    <a:pt x="11" y="79"/>
                    <a:pt x="11" y="79"/>
                  </a:cubicBezTo>
                  <a:cubicBezTo>
                    <a:pt x="12" y="79"/>
                    <a:pt x="11" y="77"/>
                    <a:pt x="11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9" y="74"/>
                    <a:pt x="7" y="72"/>
                    <a:pt x="6" y="70"/>
                  </a:cubicBezTo>
                  <a:cubicBezTo>
                    <a:pt x="5" y="68"/>
                    <a:pt x="5" y="67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4" y="63"/>
                    <a:pt x="4" y="61"/>
                    <a:pt x="4" y="62"/>
                  </a:cubicBezTo>
                  <a:cubicBezTo>
                    <a:pt x="4" y="62"/>
                    <a:pt x="4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1"/>
                    <a:pt x="4" y="60"/>
                    <a:pt x="4" y="60"/>
                  </a:cubicBezTo>
                  <a:cubicBezTo>
                    <a:pt x="5" y="63"/>
                    <a:pt x="4" y="60"/>
                    <a:pt x="5" y="60"/>
                  </a:cubicBezTo>
                  <a:cubicBezTo>
                    <a:pt x="5" y="59"/>
                    <a:pt x="5" y="58"/>
                    <a:pt x="4" y="57"/>
                  </a:cubicBezTo>
                  <a:cubicBezTo>
                    <a:pt x="5" y="59"/>
                    <a:pt x="4" y="57"/>
                    <a:pt x="4" y="56"/>
                  </a:cubicBezTo>
                  <a:cubicBezTo>
                    <a:pt x="4" y="56"/>
                    <a:pt x="3" y="53"/>
                    <a:pt x="3" y="5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0"/>
                    <a:pt x="3" y="48"/>
                    <a:pt x="3" y="47"/>
                  </a:cubicBezTo>
                  <a:cubicBezTo>
                    <a:pt x="3" y="47"/>
                    <a:pt x="2" y="45"/>
                    <a:pt x="2" y="44"/>
                  </a:cubicBezTo>
                  <a:cubicBezTo>
                    <a:pt x="1" y="46"/>
                    <a:pt x="1" y="45"/>
                    <a:pt x="1" y="45"/>
                  </a:cubicBezTo>
                  <a:cubicBezTo>
                    <a:pt x="1" y="45"/>
                    <a:pt x="1" y="44"/>
                    <a:pt x="1" y="44"/>
                  </a:cubicBezTo>
                  <a:cubicBezTo>
                    <a:pt x="1" y="44"/>
                    <a:pt x="1" y="45"/>
                    <a:pt x="1" y="45"/>
                  </a:cubicBezTo>
                  <a:cubicBezTo>
                    <a:pt x="1" y="48"/>
                    <a:pt x="1" y="51"/>
                    <a:pt x="2" y="52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51"/>
                    <a:pt x="2" y="53"/>
                    <a:pt x="3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7"/>
                    <a:pt x="2" y="58"/>
                    <a:pt x="2" y="55"/>
                  </a:cubicBezTo>
                  <a:cubicBezTo>
                    <a:pt x="2" y="56"/>
                    <a:pt x="2" y="58"/>
                    <a:pt x="3" y="5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4" y="63"/>
                    <a:pt x="3" y="61"/>
                  </a:cubicBezTo>
                  <a:cubicBezTo>
                    <a:pt x="2" y="60"/>
                    <a:pt x="2" y="58"/>
                    <a:pt x="2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6"/>
                    <a:pt x="1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3"/>
                    <a:pt x="1" y="53"/>
                    <a:pt x="1" y="52"/>
                  </a:cubicBezTo>
                  <a:cubicBezTo>
                    <a:pt x="1" y="52"/>
                    <a:pt x="1" y="51"/>
                    <a:pt x="1" y="49"/>
                  </a:cubicBezTo>
                  <a:cubicBezTo>
                    <a:pt x="0" y="47"/>
                    <a:pt x="0" y="45"/>
                    <a:pt x="0" y="42"/>
                  </a:cubicBezTo>
                  <a:cubicBezTo>
                    <a:pt x="0" y="45"/>
                    <a:pt x="0" y="42"/>
                    <a:pt x="1" y="43"/>
                  </a:cubicBezTo>
                  <a:cubicBezTo>
                    <a:pt x="1" y="41"/>
                    <a:pt x="1" y="40"/>
                    <a:pt x="0" y="39"/>
                  </a:cubicBezTo>
                  <a:cubicBezTo>
                    <a:pt x="1" y="38"/>
                    <a:pt x="1" y="38"/>
                    <a:pt x="1" y="40"/>
                  </a:cubicBezTo>
                  <a:cubicBezTo>
                    <a:pt x="1" y="40"/>
                    <a:pt x="1" y="37"/>
                    <a:pt x="2" y="37"/>
                  </a:cubicBezTo>
                  <a:cubicBezTo>
                    <a:pt x="2" y="33"/>
                    <a:pt x="2" y="32"/>
                    <a:pt x="2" y="30"/>
                  </a:cubicBezTo>
                  <a:cubicBezTo>
                    <a:pt x="2" y="29"/>
                    <a:pt x="2" y="27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0"/>
                    <a:pt x="6" y="18"/>
                    <a:pt x="7" y="17"/>
                  </a:cubicBezTo>
                  <a:cubicBezTo>
                    <a:pt x="9" y="15"/>
                    <a:pt x="10" y="13"/>
                    <a:pt x="12" y="11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15" y="9"/>
                    <a:pt x="13" y="11"/>
                    <a:pt x="14" y="11"/>
                  </a:cubicBezTo>
                  <a:cubicBezTo>
                    <a:pt x="12" y="12"/>
                    <a:pt x="11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5"/>
                    <a:pt x="9" y="16"/>
                    <a:pt x="8" y="17"/>
                  </a:cubicBezTo>
                  <a:cubicBezTo>
                    <a:pt x="8" y="17"/>
                    <a:pt x="9" y="16"/>
                    <a:pt x="9" y="17"/>
                  </a:cubicBezTo>
                  <a:cubicBezTo>
                    <a:pt x="8" y="18"/>
                    <a:pt x="8" y="18"/>
                    <a:pt x="7" y="19"/>
                  </a:cubicBezTo>
                  <a:cubicBezTo>
                    <a:pt x="6" y="22"/>
                    <a:pt x="7" y="20"/>
                    <a:pt x="6" y="24"/>
                  </a:cubicBezTo>
                  <a:cubicBezTo>
                    <a:pt x="6" y="23"/>
                    <a:pt x="6" y="21"/>
                    <a:pt x="6" y="20"/>
                  </a:cubicBezTo>
                  <a:cubicBezTo>
                    <a:pt x="5" y="22"/>
                    <a:pt x="7" y="18"/>
                    <a:pt x="6" y="19"/>
                  </a:cubicBezTo>
                  <a:cubicBezTo>
                    <a:pt x="6" y="22"/>
                    <a:pt x="5" y="23"/>
                    <a:pt x="4" y="26"/>
                  </a:cubicBezTo>
                  <a:cubicBezTo>
                    <a:pt x="4" y="25"/>
                    <a:pt x="4" y="25"/>
                    <a:pt x="4" y="24"/>
                  </a:cubicBezTo>
                  <a:cubicBezTo>
                    <a:pt x="3" y="26"/>
                    <a:pt x="3" y="27"/>
                    <a:pt x="2" y="29"/>
                  </a:cubicBezTo>
                  <a:cubicBezTo>
                    <a:pt x="3" y="28"/>
                    <a:pt x="2" y="32"/>
                    <a:pt x="2" y="32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7"/>
                    <a:pt x="4" y="26"/>
                    <a:pt x="5" y="24"/>
                  </a:cubicBezTo>
                  <a:cubicBezTo>
                    <a:pt x="5" y="25"/>
                    <a:pt x="5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6" y="29"/>
                  </a:cubicBezTo>
                  <a:cubicBezTo>
                    <a:pt x="6" y="26"/>
                    <a:pt x="7" y="25"/>
                    <a:pt x="8" y="22"/>
                  </a:cubicBezTo>
                  <a:cubicBezTo>
                    <a:pt x="8" y="22"/>
                    <a:pt x="7" y="24"/>
                    <a:pt x="6" y="25"/>
                  </a:cubicBezTo>
                  <a:cubicBezTo>
                    <a:pt x="6" y="24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0" y="18"/>
                  </a:cubicBezTo>
                  <a:cubicBezTo>
                    <a:pt x="10" y="19"/>
                    <a:pt x="10" y="19"/>
                    <a:pt x="9" y="20"/>
                  </a:cubicBezTo>
                  <a:cubicBezTo>
                    <a:pt x="10" y="19"/>
                    <a:pt x="10" y="18"/>
                    <a:pt x="11" y="18"/>
                  </a:cubicBezTo>
                  <a:cubicBezTo>
                    <a:pt x="11" y="18"/>
                    <a:pt x="10" y="17"/>
                    <a:pt x="11" y="17"/>
                  </a:cubicBezTo>
                  <a:cubicBezTo>
                    <a:pt x="13" y="13"/>
                    <a:pt x="15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9" y="9"/>
                    <a:pt x="20" y="8"/>
                  </a:cubicBezTo>
                  <a:cubicBezTo>
                    <a:pt x="20" y="8"/>
                    <a:pt x="22" y="7"/>
                    <a:pt x="23" y="7"/>
                  </a:cubicBezTo>
                  <a:cubicBezTo>
                    <a:pt x="23" y="6"/>
                    <a:pt x="22" y="5"/>
                    <a:pt x="21" y="6"/>
                  </a:cubicBezTo>
                  <a:cubicBezTo>
                    <a:pt x="18" y="8"/>
                    <a:pt x="20" y="7"/>
                    <a:pt x="19" y="8"/>
                  </a:cubicBezTo>
                  <a:cubicBezTo>
                    <a:pt x="18" y="9"/>
                    <a:pt x="17" y="10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3" y="12"/>
                    <a:pt x="15" y="11"/>
                    <a:pt x="16" y="10"/>
                  </a:cubicBezTo>
                  <a:cubicBezTo>
                    <a:pt x="15" y="10"/>
                    <a:pt x="15" y="11"/>
                    <a:pt x="14" y="11"/>
                  </a:cubicBezTo>
                  <a:cubicBezTo>
                    <a:pt x="16" y="9"/>
                    <a:pt x="16" y="10"/>
                    <a:pt x="18" y="8"/>
                  </a:cubicBezTo>
                  <a:cubicBezTo>
                    <a:pt x="17" y="8"/>
                    <a:pt x="18" y="8"/>
                    <a:pt x="19" y="7"/>
                  </a:cubicBezTo>
                  <a:cubicBezTo>
                    <a:pt x="19" y="7"/>
                    <a:pt x="18" y="8"/>
                    <a:pt x="17" y="9"/>
                  </a:cubicBezTo>
                  <a:cubicBezTo>
                    <a:pt x="16" y="9"/>
                    <a:pt x="15" y="10"/>
                    <a:pt x="15" y="9"/>
                  </a:cubicBezTo>
                  <a:cubicBezTo>
                    <a:pt x="16" y="9"/>
                    <a:pt x="17" y="8"/>
                    <a:pt x="18" y="7"/>
                  </a:cubicBezTo>
                  <a:cubicBezTo>
                    <a:pt x="20" y="6"/>
                    <a:pt x="21" y="6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4" y="4"/>
                    <a:pt x="25" y="4"/>
                    <a:pt x="25" y="3"/>
                  </a:cubicBezTo>
                  <a:cubicBezTo>
                    <a:pt x="26" y="3"/>
                    <a:pt x="27" y="2"/>
                    <a:pt x="27" y="2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3" y="1"/>
                    <a:pt x="31" y="1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8" y="2"/>
                    <a:pt x="27" y="3"/>
                  </a:cubicBezTo>
                  <a:cubicBezTo>
                    <a:pt x="27" y="3"/>
                    <a:pt x="26" y="4"/>
                    <a:pt x="25" y="4"/>
                  </a:cubicBezTo>
                  <a:cubicBezTo>
                    <a:pt x="27" y="3"/>
                    <a:pt x="32" y="2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4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0" y="3"/>
                    <a:pt x="28" y="4"/>
                  </a:cubicBezTo>
                  <a:cubicBezTo>
                    <a:pt x="28" y="4"/>
                    <a:pt x="29" y="3"/>
                    <a:pt x="29" y="3"/>
                  </a:cubicBezTo>
                  <a:cubicBezTo>
                    <a:pt x="26" y="4"/>
                    <a:pt x="24" y="5"/>
                    <a:pt x="23" y="6"/>
                  </a:cubicBezTo>
                  <a:cubicBezTo>
                    <a:pt x="24" y="6"/>
                    <a:pt x="25" y="5"/>
                    <a:pt x="26" y="5"/>
                  </a:cubicBezTo>
                  <a:cubicBezTo>
                    <a:pt x="27" y="5"/>
                    <a:pt x="28" y="4"/>
                    <a:pt x="29" y="4"/>
                  </a:cubicBezTo>
                  <a:cubicBezTo>
                    <a:pt x="31" y="3"/>
                    <a:pt x="33" y="3"/>
                    <a:pt x="35" y="3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1" y="0"/>
                    <a:pt x="45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1"/>
                    <a:pt x="50" y="2"/>
                  </a:cubicBezTo>
                  <a:cubicBezTo>
                    <a:pt x="51" y="2"/>
                    <a:pt x="49" y="2"/>
                    <a:pt x="50" y="2"/>
                  </a:cubicBezTo>
                  <a:cubicBezTo>
                    <a:pt x="51" y="2"/>
                    <a:pt x="52" y="3"/>
                    <a:pt x="54" y="3"/>
                  </a:cubicBezTo>
                  <a:cubicBezTo>
                    <a:pt x="53" y="4"/>
                    <a:pt x="50" y="2"/>
                    <a:pt x="49" y="2"/>
                  </a:cubicBezTo>
                  <a:cubicBezTo>
                    <a:pt x="49" y="2"/>
                    <a:pt x="50" y="2"/>
                    <a:pt x="49" y="2"/>
                  </a:cubicBezTo>
                  <a:cubicBezTo>
                    <a:pt x="48" y="1"/>
                    <a:pt x="44" y="1"/>
                    <a:pt x="43" y="1"/>
                  </a:cubicBezTo>
                  <a:cubicBezTo>
                    <a:pt x="42" y="1"/>
                    <a:pt x="45" y="1"/>
                    <a:pt x="42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9" y="1"/>
                    <a:pt x="42" y="1"/>
                    <a:pt x="41" y="1"/>
                  </a:cubicBezTo>
                  <a:cubicBezTo>
                    <a:pt x="43" y="1"/>
                    <a:pt x="43" y="1"/>
                    <a:pt x="45" y="2"/>
                  </a:cubicBezTo>
                  <a:cubicBezTo>
                    <a:pt x="44" y="1"/>
                    <a:pt x="42" y="2"/>
                    <a:pt x="41" y="1"/>
                  </a:cubicBezTo>
                  <a:cubicBezTo>
                    <a:pt x="38" y="2"/>
                    <a:pt x="38" y="3"/>
                    <a:pt x="40" y="3"/>
                  </a:cubicBezTo>
                  <a:cubicBezTo>
                    <a:pt x="39" y="3"/>
                    <a:pt x="41" y="2"/>
                    <a:pt x="42" y="2"/>
                  </a:cubicBezTo>
                  <a:cubicBezTo>
                    <a:pt x="43" y="2"/>
                    <a:pt x="43" y="2"/>
                    <a:pt x="41" y="2"/>
                  </a:cubicBezTo>
                  <a:cubicBezTo>
                    <a:pt x="43" y="2"/>
                    <a:pt x="46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3"/>
                    <a:pt x="51" y="3"/>
                    <a:pt x="51" y="3"/>
                  </a:cubicBezTo>
                  <a:cubicBezTo>
                    <a:pt x="51" y="3"/>
                    <a:pt x="50" y="3"/>
                    <a:pt x="50" y="3"/>
                  </a:cubicBezTo>
                  <a:cubicBezTo>
                    <a:pt x="51" y="3"/>
                    <a:pt x="53" y="4"/>
                    <a:pt x="54" y="4"/>
                  </a:cubicBezTo>
                  <a:cubicBezTo>
                    <a:pt x="52" y="4"/>
                    <a:pt x="55" y="5"/>
                    <a:pt x="56" y="6"/>
                  </a:cubicBezTo>
                  <a:cubicBezTo>
                    <a:pt x="57" y="6"/>
                    <a:pt x="58" y="6"/>
                    <a:pt x="57" y="5"/>
                  </a:cubicBezTo>
                  <a:cubicBezTo>
                    <a:pt x="55" y="4"/>
                    <a:pt x="56" y="5"/>
                    <a:pt x="55" y="4"/>
                  </a:cubicBezTo>
                  <a:cubicBezTo>
                    <a:pt x="55" y="4"/>
                    <a:pt x="56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7"/>
                    <a:pt x="57" y="5"/>
                    <a:pt x="60" y="7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2" y="8"/>
                    <a:pt x="64" y="9"/>
                    <a:pt x="65" y="11"/>
                  </a:cubicBezTo>
                  <a:cubicBezTo>
                    <a:pt x="67" y="13"/>
                    <a:pt x="68" y="15"/>
                    <a:pt x="70" y="16"/>
                  </a:cubicBezTo>
                  <a:cubicBezTo>
                    <a:pt x="69" y="15"/>
                    <a:pt x="68" y="15"/>
                    <a:pt x="69" y="16"/>
                  </a:cubicBezTo>
                  <a:cubicBezTo>
                    <a:pt x="68" y="15"/>
                    <a:pt x="66" y="13"/>
                    <a:pt x="65" y="12"/>
                  </a:cubicBezTo>
                  <a:cubicBezTo>
                    <a:pt x="64" y="12"/>
                    <a:pt x="67" y="13"/>
                    <a:pt x="68" y="15"/>
                  </a:cubicBezTo>
                  <a:cubicBezTo>
                    <a:pt x="68" y="13"/>
                    <a:pt x="64" y="12"/>
                    <a:pt x="65" y="11"/>
                  </a:cubicBezTo>
                  <a:cubicBezTo>
                    <a:pt x="63" y="9"/>
                    <a:pt x="62" y="8"/>
                    <a:pt x="61" y="8"/>
                  </a:cubicBezTo>
                  <a:cubicBezTo>
                    <a:pt x="60" y="8"/>
                    <a:pt x="59" y="7"/>
                    <a:pt x="57" y="6"/>
                  </a:cubicBezTo>
                  <a:cubicBezTo>
                    <a:pt x="57" y="6"/>
                    <a:pt x="56" y="6"/>
                    <a:pt x="56" y="6"/>
                  </a:cubicBezTo>
                  <a:cubicBezTo>
                    <a:pt x="56" y="6"/>
                    <a:pt x="58" y="7"/>
                    <a:pt x="59" y="8"/>
                  </a:cubicBezTo>
                  <a:cubicBezTo>
                    <a:pt x="60" y="9"/>
                    <a:pt x="62" y="10"/>
                    <a:pt x="63" y="11"/>
                  </a:cubicBezTo>
                  <a:cubicBezTo>
                    <a:pt x="63" y="11"/>
                    <a:pt x="62" y="10"/>
                    <a:pt x="62" y="10"/>
                  </a:cubicBezTo>
                  <a:cubicBezTo>
                    <a:pt x="64" y="12"/>
                    <a:pt x="64" y="12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7" y="15"/>
                    <a:pt x="66" y="14"/>
                    <a:pt x="67" y="16"/>
                  </a:cubicBezTo>
                  <a:cubicBezTo>
                    <a:pt x="67" y="16"/>
                    <a:pt x="69" y="18"/>
                    <a:pt x="69" y="17"/>
                  </a:cubicBezTo>
                  <a:cubicBezTo>
                    <a:pt x="69" y="18"/>
                    <a:pt x="70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20"/>
                    <a:pt x="71" y="21"/>
                    <a:pt x="72" y="22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0"/>
                    <a:pt x="71" y="19"/>
                    <a:pt x="70" y="18"/>
                  </a:cubicBezTo>
                  <a:cubicBezTo>
                    <a:pt x="72" y="20"/>
                    <a:pt x="71" y="18"/>
                    <a:pt x="72" y="20"/>
                  </a:cubicBezTo>
                  <a:cubicBezTo>
                    <a:pt x="71" y="19"/>
                    <a:pt x="73" y="22"/>
                    <a:pt x="73" y="22"/>
                  </a:cubicBezTo>
                  <a:cubicBezTo>
                    <a:pt x="73" y="23"/>
                    <a:pt x="74" y="23"/>
                    <a:pt x="74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7" y="23"/>
                    <a:pt x="67" y="22"/>
                    <a:pt x="67" y="21"/>
                  </a:cubicBezTo>
                  <a:cubicBezTo>
                    <a:pt x="67" y="22"/>
                    <a:pt x="66" y="23"/>
                    <a:pt x="66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4" y="22"/>
                    <a:pt x="73" y="21"/>
                  </a:cubicBezTo>
                  <a:cubicBezTo>
                    <a:pt x="73" y="22"/>
                    <a:pt x="74" y="22"/>
                    <a:pt x="75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2"/>
                    <a:pt x="67" y="21"/>
                    <a:pt x="67" y="21"/>
                  </a:cubicBezTo>
                  <a:cubicBezTo>
                    <a:pt x="68" y="19"/>
                    <a:pt x="69" y="18"/>
                    <a:pt x="70" y="17"/>
                  </a:cubicBezTo>
                  <a:cubicBezTo>
                    <a:pt x="69" y="18"/>
                    <a:pt x="69" y="18"/>
                    <a:pt x="69" y="19"/>
                  </a:cubicBezTo>
                  <a:cubicBezTo>
                    <a:pt x="70" y="19"/>
                    <a:pt x="69" y="19"/>
                    <a:pt x="68" y="22"/>
                  </a:cubicBezTo>
                  <a:cubicBezTo>
                    <a:pt x="68" y="22"/>
                    <a:pt x="68" y="21"/>
                    <a:pt x="68" y="21"/>
                  </a:cubicBezTo>
                  <a:cubicBezTo>
                    <a:pt x="67" y="21"/>
                    <a:pt x="67" y="22"/>
                    <a:pt x="66" y="2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3"/>
                    <a:pt x="73" y="23"/>
                    <a:pt x="72" y="22"/>
                  </a:cubicBezTo>
                  <a:cubicBezTo>
                    <a:pt x="72" y="23"/>
                    <a:pt x="72" y="22"/>
                    <a:pt x="73" y="24"/>
                  </a:cubicBezTo>
                  <a:cubicBezTo>
                    <a:pt x="73" y="23"/>
                    <a:pt x="73" y="23"/>
                    <a:pt x="73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3"/>
                    <a:pt x="68" y="22"/>
                    <a:pt x="69" y="2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0" y="21"/>
                    <a:pt x="70" y="20"/>
                    <a:pt x="71" y="19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2" y="19"/>
                    <a:pt x="73" y="17"/>
                    <a:pt x="74" y="16"/>
                  </a:cubicBezTo>
                  <a:cubicBezTo>
                    <a:pt x="75" y="15"/>
                    <a:pt x="76" y="14"/>
                    <a:pt x="77" y="13"/>
                  </a:cubicBezTo>
                  <a:cubicBezTo>
                    <a:pt x="78" y="12"/>
                    <a:pt x="79" y="11"/>
                    <a:pt x="77" y="12"/>
                  </a:cubicBezTo>
                  <a:cubicBezTo>
                    <a:pt x="79" y="11"/>
                    <a:pt x="80" y="10"/>
                    <a:pt x="82" y="9"/>
                  </a:cubicBezTo>
                  <a:cubicBezTo>
                    <a:pt x="81" y="9"/>
                    <a:pt x="80" y="9"/>
                    <a:pt x="80" y="10"/>
                  </a:cubicBezTo>
                  <a:cubicBezTo>
                    <a:pt x="82" y="8"/>
                    <a:pt x="81" y="8"/>
                    <a:pt x="83" y="6"/>
                  </a:cubicBezTo>
                  <a:cubicBezTo>
                    <a:pt x="83" y="6"/>
                    <a:pt x="84" y="6"/>
                    <a:pt x="84" y="7"/>
                  </a:cubicBezTo>
                  <a:cubicBezTo>
                    <a:pt x="86" y="6"/>
                    <a:pt x="88" y="5"/>
                    <a:pt x="90" y="4"/>
                  </a:cubicBezTo>
                  <a:cubicBezTo>
                    <a:pt x="92" y="4"/>
                    <a:pt x="95" y="3"/>
                    <a:pt x="96" y="3"/>
                  </a:cubicBezTo>
                  <a:cubicBezTo>
                    <a:pt x="97" y="2"/>
                    <a:pt x="98" y="3"/>
                    <a:pt x="99" y="3"/>
                  </a:cubicBezTo>
                  <a:cubicBezTo>
                    <a:pt x="100" y="3"/>
                    <a:pt x="101" y="3"/>
                    <a:pt x="103" y="3"/>
                  </a:cubicBezTo>
                  <a:cubicBezTo>
                    <a:pt x="104" y="3"/>
                    <a:pt x="103" y="2"/>
                    <a:pt x="106" y="3"/>
                  </a:cubicBezTo>
                  <a:cubicBezTo>
                    <a:pt x="106" y="3"/>
                    <a:pt x="103" y="3"/>
                    <a:pt x="106" y="3"/>
                  </a:cubicBezTo>
                  <a:cubicBezTo>
                    <a:pt x="108" y="3"/>
                    <a:pt x="111" y="4"/>
                    <a:pt x="114" y="5"/>
                  </a:cubicBezTo>
                  <a:cubicBezTo>
                    <a:pt x="115" y="5"/>
                    <a:pt x="117" y="6"/>
                    <a:pt x="117" y="7"/>
                  </a:cubicBezTo>
                  <a:cubicBezTo>
                    <a:pt x="115" y="6"/>
                    <a:pt x="111" y="5"/>
                    <a:pt x="111" y="5"/>
                  </a:cubicBezTo>
                  <a:cubicBezTo>
                    <a:pt x="111" y="5"/>
                    <a:pt x="109" y="4"/>
                    <a:pt x="111" y="4"/>
                  </a:cubicBezTo>
                  <a:cubicBezTo>
                    <a:pt x="108" y="3"/>
                    <a:pt x="109" y="4"/>
                    <a:pt x="106" y="3"/>
                  </a:cubicBezTo>
                  <a:cubicBezTo>
                    <a:pt x="105" y="3"/>
                    <a:pt x="107" y="4"/>
                    <a:pt x="108" y="4"/>
                  </a:cubicBezTo>
                  <a:cubicBezTo>
                    <a:pt x="108" y="4"/>
                    <a:pt x="106" y="4"/>
                    <a:pt x="105" y="4"/>
                  </a:cubicBezTo>
                  <a:cubicBezTo>
                    <a:pt x="104" y="4"/>
                    <a:pt x="103" y="4"/>
                    <a:pt x="104" y="4"/>
                  </a:cubicBezTo>
                  <a:cubicBezTo>
                    <a:pt x="108" y="5"/>
                    <a:pt x="109" y="4"/>
                    <a:pt x="112" y="5"/>
                  </a:cubicBezTo>
                  <a:cubicBezTo>
                    <a:pt x="110" y="5"/>
                    <a:pt x="109" y="5"/>
                    <a:pt x="107" y="5"/>
                  </a:cubicBezTo>
                  <a:cubicBezTo>
                    <a:pt x="108" y="5"/>
                    <a:pt x="109" y="5"/>
                    <a:pt x="109" y="6"/>
                  </a:cubicBezTo>
                  <a:cubicBezTo>
                    <a:pt x="110" y="6"/>
                    <a:pt x="110" y="6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3" y="7"/>
                    <a:pt x="114" y="7"/>
                    <a:pt x="115" y="7"/>
                  </a:cubicBezTo>
                  <a:cubicBezTo>
                    <a:pt x="116" y="7"/>
                    <a:pt x="117" y="7"/>
                    <a:pt x="118" y="8"/>
                  </a:cubicBezTo>
                  <a:cubicBezTo>
                    <a:pt x="117" y="6"/>
                    <a:pt x="119" y="7"/>
                    <a:pt x="118" y="6"/>
                  </a:cubicBezTo>
                  <a:cubicBezTo>
                    <a:pt x="120" y="7"/>
                    <a:pt x="122" y="8"/>
                    <a:pt x="122" y="9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8"/>
                    <a:pt x="119" y="8"/>
                    <a:pt x="117" y="7"/>
                  </a:cubicBezTo>
                  <a:cubicBezTo>
                    <a:pt x="117" y="8"/>
                    <a:pt x="116" y="8"/>
                    <a:pt x="118" y="9"/>
                  </a:cubicBezTo>
                  <a:cubicBezTo>
                    <a:pt x="121" y="10"/>
                    <a:pt x="117" y="8"/>
                    <a:pt x="120" y="9"/>
                  </a:cubicBezTo>
                  <a:cubicBezTo>
                    <a:pt x="120" y="9"/>
                    <a:pt x="120" y="10"/>
                    <a:pt x="120" y="10"/>
                  </a:cubicBezTo>
                  <a:cubicBezTo>
                    <a:pt x="121" y="10"/>
                    <a:pt x="121" y="10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4" y="12"/>
                    <a:pt x="124" y="12"/>
                    <a:pt x="126" y="13"/>
                  </a:cubicBezTo>
                  <a:cubicBezTo>
                    <a:pt x="125" y="12"/>
                    <a:pt x="127" y="14"/>
                    <a:pt x="128" y="14"/>
                  </a:cubicBezTo>
                  <a:cubicBezTo>
                    <a:pt x="126" y="13"/>
                    <a:pt x="126" y="12"/>
                    <a:pt x="123" y="10"/>
                  </a:cubicBezTo>
                  <a:cubicBezTo>
                    <a:pt x="123" y="10"/>
                    <a:pt x="123" y="10"/>
                    <a:pt x="122" y="10"/>
                  </a:cubicBezTo>
                  <a:cubicBezTo>
                    <a:pt x="122" y="10"/>
                    <a:pt x="123" y="10"/>
                    <a:pt x="123" y="11"/>
                  </a:cubicBezTo>
                  <a:cubicBezTo>
                    <a:pt x="123" y="10"/>
                    <a:pt x="123" y="10"/>
                    <a:pt x="122" y="10"/>
                  </a:cubicBezTo>
                  <a:cubicBezTo>
                    <a:pt x="122" y="10"/>
                    <a:pt x="121" y="9"/>
                    <a:pt x="121" y="9"/>
                  </a:cubicBezTo>
                  <a:cubicBezTo>
                    <a:pt x="123" y="10"/>
                    <a:pt x="122" y="9"/>
                    <a:pt x="123" y="9"/>
                  </a:cubicBezTo>
                  <a:cubicBezTo>
                    <a:pt x="125" y="11"/>
                    <a:pt x="125" y="11"/>
                    <a:pt x="126" y="12"/>
                  </a:cubicBezTo>
                  <a:cubicBezTo>
                    <a:pt x="126" y="12"/>
                    <a:pt x="127" y="13"/>
                    <a:pt x="128" y="14"/>
                  </a:cubicBezTo>
                  <a:cubicBezTo>
                    <a:pt x="129" y="15"/>
                    <a:pt x="130" y="17"/>
                    <a:pt x="131" y="18"/>
                  </a:cubicBezTo>
                  <a:cubicBezTo>
                    <a:pt x="131" y="17"/>
                    <a:pt x="130" y="17"/>
                    <a:pt x="130" y="17"/>
                  </a:cubicBezTo>
                  <a:cubicBezTo>
                    <a:pt x="129" y="16"/>
                    <a:pt x="131" y="18"/>
                    <a:pt x="131" y="18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19"/>
                    <a:pt x="131" y="19"/>
                    <a:pt x="132" y="19"/>
                  </a:cubicBezTo>
                  <a:cubicBezTo>
                    <a:pt x="133" y="21"/>
                    <a:pt x="133" y="21"/>
                    <a:pt x="135" y="22"/>
                  </a:cubicBezTo>
                  <a:cubicBezTo>
                    <a:pt x="134" y="22"/>
                    <a:pt x="133" y="21"/>
                    <a:pt x="134" y="22"/>
                  </a:cubicBezTo>
                  <a:cubicBezTo>
                    <a:pt x="134" y="23"/>
                    <a:pt x="134" y="24"/>
                    <a:pt x="135" y="27"/>
                  </a:cubicBezTo>
                  <a:cubicBezTo>
                    <a:pt x="136" y="27"/>
                    <a:pt x="136" y="27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7" y="29"/>
                    <a:pt x="137" y="29"/>
                  </a:cubicBezTo>
                  <a:cubicBezTo>
                    <a:pt x="136" y="28"/>
                    <a:pt x="136" y="27"/>
                    <a:pt x="134" y="26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3" y="25"/>
                    <a:pt x="132" y="23"/>
                    <a:pt x="132" y="23"/>
                  </a:cubicBezTo>
                  <a:cubicBezTo>
                    <a:pt x="133" y="24"/>
                    <a:pt x="133" y="25"/>
                    <a:pt x="134" y="26"/>
                  </a:cubicBezTo>
                  <a:cubicBezTo>
                    <a:pt x="134" y="27"/>
                    <a:pt x="133" y="26"/>
                    <a:pt x="133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3"/>
                    <a:pt x="131" y="23"/>
                    <a:pt x="130" y="21"/>
                  </a:cubicBezTo>
                  <a:cubicBezTo>
                    <a:pt x="129" y="20"/>
                    <a:pt x="129" y="21"/>
                    <a:pt x="130" y="21"/>
                  </a:cubicBezTo>
                  <a:cubicBezTo>
                    <a:pt x="128" y="19"/>
                    <a:pt x="127" y="17"/>
                    <a:pt x="125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4" y="15"/>
                    <a:pt x="121" y="14"/>
                    <a:pt x="119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8" y="13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6" y="12"/>
                    <a:pt x="115" y="12"/>
                    <a:pt x="114" y="11"/>
                  </a:cubicBezTo>
                  <a:cubicBezTo>
                    <a:pt x="114" y="12"/>
                    <a:pt x="114" y="12"/>
                    <a:pt x="115" y="12"/>
                  </a:cubicBezTo>
                  <a:cubicBezTo>
                    <a:pt x="115" y="12"/>
                    <a:pt x="118" y="13"/>
                    <a:pt x="117" y="13"/>
                  </a:cubicBezTo>
                  <a:cubicBezTo>
                    <a:pt x="118" y="14"/>
                    <a:pt x="120" y="14"/>
                    <a:pt x="121" y="15"/>
                  </a:cubicBezTo>
                  <a:cubicBezTo>
                    <a:pt x="120" y="14"/>
                    <a:pt x="122" y="15"/>
                    <a:pt x="122" y="15"/>
                  </a:cubicBezTo>
                  <a:cubicBezTo>
                    <a:pt x="123" y="16"/>
                    <a:pt x="124" y="17"/>
                    <a:pt x="124" y="17"/>
                  </a:cubicBezTo>
                  <a:cubicBezTo>
                    <a:pt x="124" y="17"/>
                    <a:pt x="123" y="16"/>
                    <a:pt x="123" y="16"/>
                  </a:cubicBezTo>
                  <a:cubicBezTo>
                    <a:pt x="121" y="15"/>
                    <a:pt x="125" y="18"/>
                    <a:pt x="123" y="17"/>
                  </a:cubicBezTo>
                  <a:cubicBezTo>
                    <a:pt x="125" y="18"/>
                    <a:pt x="128" y="21"/>
                    <a:pt x="130" y="23"/>
                  </a:cubicBezTo>
                  <a:cubicBezTo>
                    <a:pt x="129" y="23"/>
                    <a:pt x="129" y="22"/>
                    <a:pt x="129" y="22"/>
                  </a:cubicBezTo>
                  <a:cubicBezTo>
                    <a:pt x="130" y="23"/>
                    <a:pt x="131" y="25"/>
                    <a:pt x="131" y="25"/>
                  </a:cubicBezTo>
                  <a:cubicBezTo>
                    <a:pt x="131" y="25"/>
                    <a:pt x="130" y="24"/>
                    <a:pt x="129" y="23"/>
                  </a:cubicBezTo>
                  <a:cubicBezTo>
                    <a:pt x="129" y="23"/>
                    <a:pt x="131" y="25"/>
                    <a:pt x="131" y="25"/>
                  </a:cubicBezTo>
                  <a:cubicBezTo>
                    <a:pt x="132" y="26"/>
                    <a:pt x="132" y="27"/>
                    <a:pt x="133" y="28"/>
                  </a:cubicBezTo>
                  <a:cubicBezTo>
                    <a:pt x="133" y="28"/>
                    <a:pt x="133" y="27"/>
                    <a:pt x="132" y="27"/>
                  </a:cubicBezTo>
                  <a:cubicBezTo>
                    <a:pt x="133" y="27"/>
                    <a:pt x="134" y="30"/>
                    <a:pt x="135" y="33"/>
                  </a:cubicBezTo>
                  <a:cubicBezTo>
                    <a:pt x="134" y="32"/>
                    <a:pt x="134" y="29"/>
                    <a:pt x="132" y="27"/>
                  </a:cubicBezTo>
                  <a:cubicBezTo>
                    <a:pt x="131" y="26"/>
                    <a:pt x="132" y="28"/>
                    <a:pt x="131" y="27"/>
                  </a:cubicBezTo>
                  <a:cubicBezTo>
                    <a:pt x="131" y="28"/>
                    <a:pt x="132" y="28"/>
                    <a:pt x="132" y="29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28"/>
                    <a:pt x="130" y="26"/>
                    <a:pt x="128" y="24"/>
                  </a:cubicBezTo>
                  <a:cubicBezTo>
                    <a:pt x="128" y="24"/>
                    <a:pt x="129" y="24"/>
                    <a:pt x="129" y="24"/>
                  </a:cubicBezTo>
                  <a:cubicBezTo>
                    <a:pt x="128" y="23"/>
                    <a:pt x="127" y="22"/>
                    <a:pt x="126" y="21"/>
                  </a:cubicBezTo>
                  <a:cubicBezTo>
                    <a:pt x="126" y="21"/>
                    <a:pt x="126" y="22"/>
                    <a:pt x="127" y="22"/>
                  </a:cubicBezTo>
                  <a:cubicBezTo>
                    <a:pt x="127" y="22"/>
                    <a:pt x="126" y="21"/>
                    <a:pt x="125" y="21"/>
                  </a:cubicBezTo>
                  <a:cubicBezTo>
                    <a:pt x="126" y="22"/>
                    <a:pt x="125" y="21"/>
                    <a:pt x="126" y="22"/>
                  </a:cubicBezTo>
                  <a:cubicBezTo>
                    <a:pt x="125" y="21"/>
                    <a:pt x="124" y="21"/>
                    <a:pt x="123" y="20"/>
                  </a:cubicBezTo>
                  <a:cubicBezTo>
                    <a:pt x="123" y="19"/>
                    <a:pt x="124" y="20"/>
                    <a:pt x="124" y="20"/>
                  </a:cubicBezTo>
                  <a:cubicBezTo>
                    <a:pt x="123" y="19"/>
                    <a:pt x="123" y="18"/>
                    <a:pt x="122" y="17"/>
                  </a:cubicBezTo>
                  <a:cubicBezTo>
                    <a:pt x="123" y="19"/>
                    <a:pt x="121" y="17"/>
                    <a:pt x="120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19" y="17"/>
                    <a:pt x="119" y="16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8" y="15"/>
                    <a:pt x="117" y="15"/>
                    <a:pt x="117" y="14"/>
                  </a:cubicBezTo>
                  <a:cubicBezTo>
                    <a:pt x="116" y="14"/>
                    <a:pt x="115" y="14"/>
                    <a:pt x="114" y="15"/>
                  </a:cubicBezTo>
                  <a:cubicBezTo>
                    <a:pt x="114" y="14"/>
                    <a:pt x="113" y="14"/>
                    <a:pt x="112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1" y="13"/>
                    <a:pt x="108" y="12"/>
                    <a:pt x="108" y="12"/>
                  </a:cubicBezTo>
                  <a:cubicBezTo>
                    <a:pt x="108" y="12"/>
                    <a:pt x="109" y="12"/>
                    <a:pt x="111" y="12"/>
                  </a:cubicBezTo>
                  <a:cubicBezTo>
                    <a:pt x="112" y="12"/>
                    <a:pt x="112" y="12"/>
                    <a:pt x="109" y="11"/>
                  </a:cubicBezTo>
                  <a:cubicBezTo>
                    <a:pt x="106" y="11"/>
                    <a:pt x="107" y="12"/>
                    <a:pt x="105" y="12"/>
                  </a:cubicBezTo>
                  <a:cubicBezTo>
                    <a:pt x="105" y="12"/>
                    <a:pt x="105" y="12"/>
                    <a:pt x="105" y="11"/>
                  </a:cubicBezTo>
                  <a:cubicBezTo>
                    <a:pt x="104" y="11"/>
                    <a:pt x="104" y="12"/>
                    <a:pt x="103" y="12"/>
                  </a:cubicBezTo>
                  <a:cubicBezTo>
                    <a:pt x="104" y="12"/>
                    <a:pt x="105" y="12"/>
                    <a:pt x="105" y="12"/>
                  </a:cubicBezTo>
                  <a:cubicBezTo>
                    <a:pt x="105" y="12"/>
                    <a:pt x="103" y="11"/>
                    <a:pt x="102" y="12"/>
                  </a:cubicBezTo>
                  <a:cubicBezTo>
                    <a:pt x="103" y="11"/>
                    <a:pt x="100" y="12"/>
                    <a:pt x="101" y="11"/>
                  </a:cubicBezTo>
                  <a:cubicBezTo>
                    <a:pt x="98" y="11"/>
                    <a:pt x="96" y="12"/>
                    <a:pt x="95" y="12"/>
                  </a:cubicBezTo>
                  <a:cubicBezTo>
                    <a:pt x="93" y="12"/>
                    <a:pt x="93" y="13"/>
                    <a:pt x="90" y="14"/>
                  </a:cubicBezTo>
                  <a:cubicBezTo>
                    <a:pt x="91" y="13"/>
                    <a:pt x="91" y="13"/>
                    <a:pt x="92" y="13"/>
                  </a:cubicBezTo>
                  <a:cubicBezTo>
                    <a:pt x="93" y="12"/>
                    <a:pt x="89" y="14"/>
                    <a:pt x="91" y="13"/>
                  </a:cubicBezTo>
                  <a:cubicBezTo>
                    <a:pt x="91" y="13"/>
                    <a:pt x="91" y="13"/>
                    <a:pt x="92" y="13"/>
                  </a:cubicBezTo>
                  <a:cubicBezTo>
                    <a:pt x="92" y="12"/>
                    <a:pt x="93" y="12"/>
                    <a:pt x="93" y="12"/>
                  </a:cubicBezTo>
                  <a:cubicBezTo>
                    <a:pt x="92" y="12"/>
                    <a:pt x="91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8" y="12"/>
                    <a:pt x="89" y="12"/>
                    <a:pt x="89" y="12"/>
                  </a:cubicBezTo>
                  <a:cubicBezTo>
                    <a:pt x="85" y="14"/>
                    <a:pt x="82" y="16"/>
                    <a:pt x="79" y="18"/>
                  </a:cubicBezTo>
                  <a:cubicBezTo>
                    <a:pt x="80" y="19"/>
                    <a:pt x="78" y="21"/>
                    <a:pt x="77" y="22"/>
                  </a:cubicBezTo>
                  <a:cubicBezTo>
                    <a:pt x="76" y="24"/>
                    <a:pt x="74" y="26"/>
                    <a:pt x="74" y="27"/>
                  </a:cubicBezTo>
                  <a:cubicBezTo>
                    <a:pt x="74" y="27"/>
                    <a:pt x="74" y="26"/>
                    <a:pt x="73" y="26"/>
                  </a:cubicBezTo>
                  <a:cubicBezTo>
                    <a:pt x="73" y="26"/>
                    <a:pt x="74" y="24"/>
                    <a:pt x="75" y="23"/>
                  </a:cubicBezTo>
                  <a:cubicBezTo>
                    <a:pt x="75" y="23"/>
                    <a:pt x="76" y="22"/>
                    <a:pt x="76" y="23"/>
                  </a:cubicBezTo>
                  <a:cubicBezTo>
                    <a:pt x="78" y="20"/>
                    <a:pt x="75" y="23"/>
                    <a:pt x="75" y="22"/>
                  </a:cubicBezTo>
                  <a:cubicBezTo>
                    <a:pt x="74" y="24"/>
                    <a:pt x="73" y="26"/>
                    <a:pt x="72" y="27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4"/>
                    <a:pt x="65" y="25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3" y="22"/>
                    <a:pt x="61" y="20"/>
                    <a:pt x="60" y="19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7"/>
                    <a:pt x="58" y="17"/>
                    <a:pt x="58" y="16"/>
                  </a:cubicBezTo>
                  <a:cubicBezTo>
                    <a:pt x="56" y="14"/>
                    <a:pt x="54" y="14"/>
                    <a:pt x="52" y="13"/>
                  </a:cubicBezTo>
                  <a:cubicBezTo>
                    <a:pt x="52" y="12"/>
                    <a:pt x="48" y="11"/>
                    <a:pt x="50" y="11"/>
                  </a:cubicBezTo>
                  <a:cubicBezTo>
                    <a:pt x="49" y="11"/>
                    <a:pt x="48" y="11"/>
                    <a:pt x="48" y="11"/>
                  </a:cubicBezTo>
                  <a:cubicBezTo>
                    <a:pt x="47" y="11"/>
                    <a:pt x="46" y="11"/>
                    <a:pt x="44" y="10"/>
                  </a:cubicBezTo>
                  <a:cubicBezTo>
                    <a:pt x="44" y="10"/>
                    <a:pt x="45" y="10"/>
                    <a:pt x="45" y="10"/>
                  </a:cubicBezTo>
                  <a:cubicBezTo>
                    <a:pt x="43" y="10"/>
                    <a:pt x="41" y="10"/>
                    <a:pt x="39" y="10"/>
                  </a:cubicBezTo>
                  <a:cubicBezTo>
                    <a:pt x="37" y="10"/>
                    <a:pt x="35" y="11"/>
                    <a:pt x="34" y="11"/>
                  </a:cubicBezTo>
                  <a:cubicBezTo>
                    <a:pt x="34" y="10"/>
                    <a:pt x="33" y="10"/>
                    <a:pt x="32" y="10"/>
                  </a:cubicBezTo>
                  <a:cubicBezTo>
                    <a:pt x="30" y="10"/>
                    <a:pt x="28" y="11"/>
                    <a:pt x="28" y="10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5" y="12"/>
                    <a:pt x="25" y="12"/>
                  </a:cubicBezTo>
                  <a:cubicBezTo>
                    <a:pt x="26" y="12"/>
                    <a:pt x="24" y="13"/>
                    <a:pt x="27" y="12"/>
                  </a:cubicBezTo>
                  <a:cubicBezTo>
                    <a:pt x="26" y="13"/>
                    <a:pt x="24" y="14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5"/>
                    <a:pt x="23" y="15"/>
                    <a:pt x="24" y="15"/>
                  </a:cubicBezTo>
                  <a:cubicBezTo>
                    <a:pt x="23" y="14"/>
                    <a:pt x="25" y="14"/>
                    <a:pt x="25" y="1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3"/>
                    <a:pt x="21" y="15"/>
                  </a:cubicBezTo>
                  <a:cubicBezTo>
                    <a:pt x="21" y="16"/>
                    <a:pt x="21" y="15"/>
                    <a:pt x="20" y="16"/>
                  </a:cubicBezTo>
                  <a:cubicBezTo>
                    <a:pt x="20" y="16"/>
                    <a:pt x="20" y="15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8" y="17"/>
                    <a:pt x="19" y="16"/>
                  </a:cubicBezTo>
                  <a:cubicBezTo>
                    <a:pt x="19" y="16"/>
                    <a:pt x="20" y="15"/>
                    <a:pt x="19" y="15"/>
                  </a:cubicBezTo>
                  <a:cubicBezTo>
                    <a:pt x="21" y="14"/>
                    <a:pt x="23" y="12"/>
                    <a:pt x="23" y="11"/>
                  </a:cubicBezTo>
                  <a:cubicBezTo>
                    <a:pt x="21" y="12"/>
                    <a:pt x="21" y="13"/>
                    <a:pt x="20" y="14"/>
                  </a:cubicBezTo>
                  <a:cubicBezTo>
                    <a:pt x="20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7"/>
                    <a:pt x="17" y="18"/>
                    <a:pt x="17" y="18"/>
                  </a:cubicBezTo>
                  <a:cubicBezTo>
                    <a:pt x="17" y="18"/>
                    <a:pt x="16" y="19"/>
                    <a:pt x="16" y="19"/>
                  </a:cubicBezTo>
                  <a:cubicBezTo>
                    <a:pt x="15" y="21"/>
                    <a:pt x="14" y="22"/>
                    <a:pt x="14" y="24"/>
                  </a:cubicBezTo>
                  <a:cubicBezTo>
                    <a:pt x="15" y="22"/>
                    <a:pt x="16" y="21"/>
                    <a:pt x="16" y="20"/>
                  </a:cubicBezTo>
                  <a:cubicBezTo>
                    <a:pt x="17" y="20"/>
                    <a:pt x="18" y="19"/>
                    <a:pt x="20" y="17"/>
                  </a:cubicBezTo>
                  <a:cubicBezTo>
                    <a:pt x="19" y="17"/>
                    <a:pt x="19" y="18"/>
                    <a:pt x="18" y="19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6" y="23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6"/>
                    <a:pt x="12" y="28"/>
                    <a:pt x="12" y="30"/>
                  </a:cubicBezTo>
                  <a:cubicBezTo>
                    <a:pt x="13" y="29"/>
                    <a:pt x="13" y="29"/>
                    <a:pt x="13" y="28"/>
                  </a:cubicBezTo>
                  <a:cubicBezTo>
                    <a:pt x="13" y="30"/>
                    <a:pt x="12" y="31"/>
                    <a:pt x="12" y="33"/>
                  </a:cubicBezTo>
                  <a:cubicBezTo>
                    <a:pt x="12" y="34"/>
                    <a:pt x="12" y="35"/>
                    <a:pt x="12" y="36"/>
                  </a:cubicBezTo>
                  <a:cubicBezTo>
                    <a:pt x="12" y="36"/>
                    <a:pt x="11" y="38"/>
                    <a:pt x="11" y="37"/>
                  </a:cubicBezTo>
                  <a:cubicBezTo>
                    <a:pt x="10" y="39"/>
                    <a:pt x="11" y="41"/>
                    <a:pt x="11" y="42"/>
                  </a:cubicBezTo>
                  <a:cubicBezTo>
                    <a:pt x="10" y="44"/>
                    <a:pt x="11" y="40"/>
                    <a:pt x="10" y="40"/>
                  </a:cubicBezTo>
                  <a:cubicBezTo>
                    <a:pt x="10" y="43"/>
                    <a:pt x="10" y="46"/>
                    <a:pt x="11" y="48"/>
                  </a:cubicBezTo>
                  <a:cubicBezTo>
                    <a:pt x="11" y="48"/>
                    <a:pt x="11" y="47"/>
                    <a:pt x="11" y="47"/>
                  </a:cubicBezTo>
                  <a:cubicBezTo>
                    <a:pt x="11" y="47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1" y="51"/>
                    <a:pt x="11" y="50"/>
                  </a:cubicBezTo>
                  <a:cubicBezTo>
                    <a:pt x="11" y="51"/>
                    <a:pt x="12" y="53"/>
                    <a:pt x="11" y="54"/>
                  </a:cubicBezTo>
                  <a:cubicBezTo>
                    <a:pt x="11" y="52"/>
                    <a:pt x="11" y="49"/>
                    <a:pt x="10" y="48"/>
                  </a:cubicBezTo>
                  <a:cubicBezTo>
                    <a:pt x="11" y="50"/>
                    <a:pt x="11" y="51"/>
                    <a:pt x="11" y="53"/>
                  </a:cubicBezTo>
                  <a:cubicBezTo>
                    <a:pt x="11" y="54"/>
                    <a:pt x="11" y="55"/>
                    <a:pt x="11" y="58"/>
                  </a:cubicBezTo>
                  <a:cubicBezTo>
                    <a:pt x="11" y="58"/>
                    <a:pt x="11" y="57"/>
                    <a:pt x="11" y="58"/>
                  </a:cubicBezTo>
                  <a:cubicBezTo>
                    <a:pt x="12" y="61"/>
                    <a:pt x="12" y="59"/>
                    <a:pt x="12" y="59"/>
                  </a:cubicBezTo>
                  <a:cubicBezTo>
                    <a:pt x="12" y="58"/>
                    <a:pt x="12" y="57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7"/>
                    <a:pt x="12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60"/>
                    <a:pt x="13" y="61"/>
                  </a:cubicBezTo>
                  <a:cubicBezTo>
                    <a:pt x="13" y="59"/>
                    <a:pt x="13" y="60"/>
                    <a:pt x="13" y="59"/>
                  </a:cubicBezTo>
                  <a:cubicBezTo>
                    <a:pt x="14" y="61"/>
                    <a:pt x="13" y="62"/>
                    <a:pt x="15" y="64"/>
                  </a:cubicBezTo>
                  <a:cubicBezTo>
                    <a:pt x="14" y="64"/>
                    <a:pt x="14" y="62"/>
                    <a:pt x="14" y="63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4" y="65"/>
                    <a:pt x="13" y="64"/>
                  </a:cubicBezTo>
                  <a:cubicBezTo>
                    <a:pt x="13" y="61"/>
                    <a:pt x="13" y="63"/>
                    <a:pt x="12" y="61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1"/>
                    <a:pt x="12" y="61"/>
                    <a:pt x="11" y="61"/>
                  </a:cubicBezTo>
                  <a:cubicBezTo>
                    <a:pt x="12" y="65"/>
                    <a:pt x="13" y="64"/>
                    <a:pt x="13" y="66"/>
                  </a:cubicBezTo>
                  <a:cubicBezTo>
                    <a:pt x="14" y="67"/>
                    <a:pt x="13" y="64"/>
                    <a:pt x="14" y="66"/>
                  </a:cubicBezTo>
                  <a:cubicBezTo>
                    <a:pt x="14" y="68"/>
                    <a:pt x="14" y="66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6" y="70"/>
                  </a:cubicBezTo>
                  <a:cubicBezTo>
                    <a:pt x="16" y="71"/>
                    <a:pt x="17" y="69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6" y="71"/>
                    <a:pt x="15" y="71"/>
                    <a:pt x="13" y="70"/>
                  </a:cubicBezTo>
                  <a:cubicBezTo>
                    <a:pt x="15" y="74"/>
                    <a:pt x="17" y="78"/>
                    <a:pt x="19" y="83"/>
                  </a:cubicBezTo>
                  <a:cubicBezTo>
                    <a:pt x="19" y="84"/>
                    <a:pt x="17" y="80"/>
                    <a:pt x="17" y="80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8" y="82"/>
                    <a:pt x="18" y="80"/>
                  </a:cubicBezTo>
                  <a:cubicBezTo>
                    <a:pt x="15" y="77"/>
                    <a:pt x="15" y="75"/>
                    <a:pt x="13" y="72"/>
                  </a:cubicBezTo>
                  <a:cubicBezTo>
                    <a:pt x="13" y="73"/>
                    <a:pt x="15" y="76"/>
                    <a:pt x="16" y="79"/>
                  </a:cubicBezTo>
                  <a:cubicBezTo>
                    <a:pt x="15" y="78"/>
                    <a:pt x="15" y="77"/>
                    <a:pt x="14" y="76"/>
                  </a:cubicBezTo>
                  <a:cubicBezTo>
                    <a:pt x="15" y="79"/>
                    <a:pt x="16" y="81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7" y="82"/>
                    <a:pt x="17" y="81"/>
                    <a:pt x="17" y="81"/>
                  </a:cubicBezTo>
                  <a:cubicBezTo>
                    <a:pt x="18" y="83"/>
                    <a:pt x="19" y="84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lnTo>
                    <a:pt x="21" y="86"/>
                  </a:lnTo>
                  <a:close/>
                  <a:moveTo>
                    <a:pt x="130" y="68"/>
                  </a:moveTo>
                  <a:cubicBezTo>
                    <a:pt x="130" y="69"/>
                    <a:pt x="130" y="69"/>
                    <a:pt x="130" y="69"/>
                  </a:cubicBezTo>
                  <a:cubicBezTo>
                    <a:pt x="130" y="69"/>
                    <a:pt x="130" y="69"/>
                    <a:pt x="130" y="68"/>
                  </a:cubicBezTo>
                  <a:close/>
                  <a:moveTo>
                    <a:pt x="5" y="43"/>
                  </a:moveTo>
                  <a:cubicBezTo>
                    <a:pt x="5" y="46"/>
                    <a:pt x="5" y="49"/>
                    <a:pt x="6" y="52"/>
                  </a:cubicBezTo>
                  <a:cubicBezTo>
                    <a:pt x="6" y="49"/>
                    <a:pt x="6" y="47"/>
                    <a:pt x="7" y="46"/>
                  </a:cubicBezTo>
                  <a:cubicBezTo>
                    <a:pt x="7" y="46"/>
                    <a:pt x="7" y="47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7" y="49"/>
                    <a:pt x="7" y="47"/>
                  </a:cubicBezTo>
                  <a:cubicBezTo>
                    <a:pt x="7" y="46"/>
                    <a:pt x="7" y="45"/>
                    <a:pt x="6" y="43"/>
                  </a:cubicBezTo>
                  <a:cubicBezTo>
                    <a:pt x="6" y="42"/>
                    <a:pt x="5" y="41"/>
                    <a:pt x="5" y="41"/>
                  </a:cubicBezTo>
                  <a:cubicBezTo>
                    <a:pt x="5" y="41"/>
                    <a:pt x="5" y="42"/>
                    <a:pt x="5" y="43"/>
                  </a:cubicBezTo>
                  <a:close/>
                  <a:moveTo>
                    <a:pt x="7" y="40"/>
                  </a:moveTo>
                  <a:cubicBezTo>
                    <a:pt x="8" y="39"/>
                    <a:pt x="7" y="3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0"/>
                    <a:pt x="7" y="40"/>
                    <a:pt x="7" y="40"/>
                  </a:cubicBezTo>
                  <a:close/>
                  <a:moveTo>
                    <a:pt x="7" y="39"/>
                  </a:moveTo>
                  <a:cubicBezTo>
                    <a:pt x="7" y="39"/>
                    <a:pt x="7" y="39"/>
                    <a:pt x="7" y="39"/>
                  </a:cubicBezTo>
                  <a:close/>
                  <a:moveTo>
                    <a:pt x="13" y="73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3"/>
                    <a:pt x="13" y="73"/>
                  </a:cubicBezTo>
                  <a:close/>
                  <a:moveTo>
                    <a:pt x="12" y="69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0"/>
                    <a:pt x="12" y="70"/>
                    <a:pt x="12" y="69"/>
                  </a:cubicBezTo>
                  <a:close/>
                  <a:moveTo>
                    <a:pt x="10" y="58"/>
                  </a:moveTo>
                  <a:cubicBezTo>
                    <a:pt x="9" y="57"/>
                    <a:pt x="9" y="55"/>
                    <a:pt x="8" y="55"/>
                  </a:cubicBezTo>
                  <a:cubicBezTo>
                    <a:pt x="8" y="55"/>
                    <a:pt x="8" y="55"/>
                    <a:pt x="8" y="56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0" y="59"/>
                    <a:pt x="10" y="61"/>
                  </a:cubicBezTo>
                  <a:cubicBezTo>
                    <a:pt x="11" y="61"/>
                    <a:pt x="10" y="58"/>
                    <a:pt x="10" y="58"/>
                  </a:cubicBezTo>
                  <a:close/>
                  <a:moveTo>
                    <a:pt x="109" y="8"/>
                  </a:moveTo>
                  <a:cubicBezTo>
                    <a:pt x="109" y="9"/>
                    <a:pt x="110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6" y="8"/>
                    <a:pt x="104" y="7"/>
                    <a:pt x="102" y="8"/>
                  </a:cubicBezTo>
                  <a:cubicBezTo>
                    <a:pt x="101" y="8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4" y="7"/>
                    <a:pt x="105" y="7"/>
                    <a:pt x="106" y="7"/>
                  </a:cubicBezTo>
                  <a:cubicBezTo>
                    <a:pt x="106" y="8"/>
                    <a:pt x="107" y="8"/>
                    <a:pt x="109" y="8"/>
                  </a:cubicBezTo>
                  <a:close/>
                  <a:moveTo>
                    <a:pt x="81" y="13"/>
                  </a:moveTo>
                  <a:cubicBezTo>
                    <a:pt x="81" y="12"/>
                    <a:pt x="81" y="12"/>
                    <a:pt x="81" y="12"/>
                  </a:cubicBezTo>
                  <a:cubicBezTo>
                    <a:pt x="77" y="16"/>
                    <a:pt x="75" y="20"/>
                    <a:pt x="73" y="23"/>
                  </a:cubicBezTo>
                  <a:cubicBezTo>
                    <a:pt x="73" y="22"/>
                    <a:pt x="75" y="20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2"/>
                    <a:pt x="75" y="22"/>
                    <a:pt x="74" y="23"/>
                  </a:cubicBezTo>
                  <a:cubicBezTo>
                    <a:pt x="75" y="23"/>
                    <a:pt x="76" y="21"/>
                    <a:pt x="77" y="21"/>
                  </a:cubicBezTo>
                  <a:cubicBezTo>
                    <a:pt x="77" y="21"/>
                    <a:pt x="78" y="18"/>
                    <a:pt x="79" y="17"/>
                  </a:cubicBezTo>
                  <a:cubicBezTo>
                    <a:pt x="78" y="17"/>
                    <a:pt x="78" y="18"/>
                    <a:pt x="77" y="19"/>
                  </a:cubicBezTo>
                  <a:cubicBezTo>
                    <a:pt x="77" y="18"/>
                    <a:pt x="80" y="16"/>
                    <a:pt x="81" y="15"/>
                  </a:cubicBezTo>
                  <a:cubicBezTo>
                    <a:pt x="81" y="15"/>
                    <a:pt x="79" y="16"/>
                    <a:pt x="79" y="16"/>
                  </a:cubicBezTo>
                  <a:cubicBezTo>
                    <a:pt x="78" y="16"/>
                    <a:pt x="81" y="15"/>
                    <a:pt x="79" y="15"/>
                  </a:cubicBezTo>
                  <a:cubicBezTo>
                    <a:pt x="80" y="14"/>
                    <a:pt x="84" y="12"/>
                    <a:pt x="85" y="11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1"/>
                    <a:pt x="86" y="11"/>
                    <a:pt x="88" y="10"/>
                  </a:cubicBezTo>
                  <a:cubicBezTo>
                    <a:pt x="86" y="11"/>
                    <a:pt x="89" y="10"/>
                    <a:pt x="87" y="11"/>
                  </a:cubicBezTo>
                  <a:cubicBezTo>
                    <a:pt x="88" y="11"/>
                    <a:pt x="87" y="12"/>
                    <a:pt x="89" y="11"/>
                  </a:cubicBezTo>
                  <a:cubicBezTo>
                    <a:pt x="90" y="10"/>
                    <a:pt x="91" y="11"/>
                    <a:pt x="92" y="10"/>
                  </a:cubicBezTo>
                  <a:cubicBezTo>
                    <a:pt x="93" y="10"/>
                    <a:pt x="91" y="10"/>
                    <a:pt x="93" y="10"/>
                  </a:cubicBezTo>
                  <a:cubicBezTo>
                    <a:pt x="96" y="9"/>
                    <a:pt x="95" y="9"/>
                    <a:pt x="95" y="8"/>
                  </a:cubicBezTo>
                  <a:cubicBezTo>
                    <a:pt x="93" y="9"/>
                    <a:pt x="93" y="10"/>
                    <a:pt x="91" y="10"/>
                  </a:cubicBezTo>
                  <a:cubicBezTo>
                    <a:pt x="93" y="9"/>
                    <a:pt x="94" y="9"/>
                    <a:pt x="95" y="8"/>
                  </a:cubicBezTo>
                  <a:cubicBezTo>
                    <a:pt x="94" y="8"/>
                    <a:pt x="94" y="8"/>
                    <a:pt x="93" y="8"/>
                  </a:cubicBezTo>
                  <a:cubicBezTo>
                    <a:pt x="94" y="8"/>
                    <a:pt x="94" y="8"/>
                    <a:pt x="95" y="8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8"/>
                    <a:pt x="92" y="8"/>
                    <a:pt x="91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1" y="8"/>
                    <a:pt x="90" y="8"/>
                    <a:pt x="89" y="9"/>
                  </a:cubicBezTo>
                  <a:cubicBezTo>
                    <a:pt x="88" y="9"/>
                    <a:pt x="86" y="10"/>
                    <a:pt x="85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4" y="11"/>
                    <a:pt x="84" y="11"/>
                    <a:pt x="81" y="13"/>
                  </a:cubicBezTo>
                  <a:close/>
                  <a:moveTo>
                    <a:pt x="20" y="11"/>
                  </a:moveTo>
                  <a:cubicBezTo>
                    <a:pt x="21" y="11"/>
                    <a:pt x="21" y="11"/>
                    <a:pt x="23" y="10"/>
                  </a:cubicBezTo>
                  <a:cubicBezTo>
                    <a:pt x="24" y="10"/>
                    <a:pt x="26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8"/>
                    <a:pt x="32" y="8"/>
                    <a:pt x="33" y="7"/>
                  </a:cubicBezTo>
                  <a:cubicBezTo>
                    <a:pt x="35" y="6"/>
                    <a:pt x="37" y="6"/>
                    <a:pt x="39" y="6"/>
                  </a:cubicBezTo>
                  <a:cubicBezTo>
                    <a:pt x="37" y="7"/>
                    <a:pt x="37" y="7"/>
                    <a:pt x="35" y="8"/>
                  </a:cubicBezTo>
                  <a:cubicBezTo>
                    <a:pt x="36" y="8"/>
                    <a:pt x="36" y="7"/>
                    <a:pt x="37" y="7"/>
                  </a:cubicBezTo>
                  <a:cubicBezTo>
                    <a:pt x="36" y="8"/>
                    <a:pt x="38" y="7"/>
                    <a:pt x="40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8"/>
                    <a:pt x="35" y="8"/>
                  </a:cubicBezTo>
                  <a:cubicBezTo>
                    <a:pt x="36" y="8"/>
                    <a:pt x="32" y="8"/>
                    <a:pt x="31" y="9"/>
                  </a:cubicBezTo>
                  <a:cubicBezTo>
                    <a:pt x="31" y="9"/>
                    <a:pt x="35" y="8"/>
                    <a:pt x="33" y="9"/>
                  </a:cubicBezTo>
                  <a:cubicBezTo>
                    <a:pt x="35" y="8"/>
                    <a:pt x="35" y="9"/>
                    <a:pt x="36" y="8"/>
                  </a:cubicBezTo>
                  <a:cubicBezTo>
                    <a:pt x="35" y="9"/>
                    <a:pt x="36" y="9"/>
                    <a:pt x="35" y="9"/>
                  </a:cubicBezTo>
                  <a:cubicBezTo>
                    <a:pt x="36" y="9"/>
                    <a:pt x="37" y="9"/>
                    <a:pt x="38" y="9"/>
                  </a:cubicBezTo>
                  <a:cubicBezTo>
                    <a:pt x="38" y="9"/>
                    <a:pt x="34" y="10"/>
                    <a:pt x="36" y="10"/>
                  </a:cubicBezTo>
                  <a:cubicBezTo>
                    <a:pt x="37" y="10"/>
                    <a:pt x="40" y="10"/>
                    <a:pt x="40" y="9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1" y="9"/>
                    <a:pt x="43" y="9"/>
                  </a:cubicBezTo>
                  <a:cubicBezTo>
                    <a:pt x="43" y="9"/>
                    <a:pt x="43" y="9"/>
                    <a:pt x="42" y="9"/>
                  </a:cubicBezTo>
                  <a:cubicBezTo>
                    <a:pt x="41" y="9"/>
                    <a:pt x="41" y="9"/>
                    <a:pt x="39" y="9"/>
                  </a:cubicBezTo>
                  <a:cubicBezTo>
                    <a:pt x="39" y="9"/>
                    <a:pt x="41" y="9"/>
                    <a:pt x="40" y="9"/>
                  </a:cubicBezTo>
                  <a:cubicBezTo>
                    <a:pt x="40" y="8"/>
                    <a:pt x="36" y="9"/>
                    <a:pt x="37" y="8"/>
                  </a:cubicBezTo>
                  <a:cubicBezTo>
                    <a:pt x="38" y="8"/>
                    <a:pt x="39" y="8"/>
                    <a:pt x="39" y="8"/>
                  </a:cubicBezTo>
                  <a:cubicBezTo>
                    <a:pt x="39" y="8"/>
                    <a:pt x="41" y="8"/>
                    <a:pt x="41" y="8"/>
                  </a:cubicBezTo>
                  <a:cubicBezTo>
                    <a:pt x="42" y="8"/>
                    <a:pt x="43" y="8"/>
                    <a:pt x="44" y="8"/>
                  </a:cubicBezTo>
                  <a:cubicBezTo>
                    <a:pt x="45" y="8"/>
                    <a:pt x="44" y="7"/>
                    <a:pt x="46" y="8"/>
                  </a:cubicBezTo>
                  <a:cubicBezTo>
                    <a:pt x="47" y="8"/>
                    <a:pt x="48" y="9"/>
                    <a:pt x="50" y="9"/>
                  </a:cubicBezTo>
                  <a:cubicBezTo>
                    <a:pt x="51" y="10"/>
                    <a:pt x="53" y="11"/>
                    <a:pt x="54" y="11"/>
                  </a:cubicBezTo>
                  <a:cubicBezTo>
                    <a:pt x="54" y="11"/>
                    <a:pt x="55" y="11"/>
                    <a:pt x="55" y="12"/>
                  </a:cubicBezTo>
                  <a:cubicBezTo>
                    <a:pt x="55" y="11"/>
                    <a:pt x="53" y="10"/>
                    <a:pt x="54" y="10"/>
                  </a:cubicBezTo>
                  <a:cubicBezTo>
                    <a:pt x="54" y="11"/>
                    <a:pt x="55" y="11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7" y="12"/>
                    <a:pt x="58" y="13"/>
                  </a:cubicBezTo>
                  <a:cubicBezTo>
                    <a:pt x="57" y="13"/>
                    <a:pt x="55" y="11"/>
                    <a:pt x="55" y="12"/>
                  </a:cubicBezTo>
                  <a:cubicBezTo>
                    <a:pt x="56" y="13"/>
                    <a:pt x="56" y="13"/>
                    <a:pt x="57" y="14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9" y="15"/>
                    <a:pt x="59" y="14"/>
                    <a:pt x="60" y="15"/>
                  </a:cubicBezTo>
                  <a:cubicBezTo>
                    <a:pt x="62" y="16"/>
                    <a:pt x="58" y="13"/>
                    <a:pt x="59" y="13"/>
                  </a:cubicBezTo>
                  <a:cubicBezTo>
                    <a:pt x="61" y="14"/>
                    <a:pt x="62" y="16"/>
                    <a:pt x="64" y="17"/>
                  </a:cubicBezTo>
                  <a:cubicBezTo>
                    <a:pt x="64" y="17"/>
                    <a:pt x="63" y="17"/>
                    <a:pt x="63" y="17"/>
                  </a:cubicBezTo>
                  <a:cubicBezTo>
                    <a:pt x="64" y="18"/>
                    <a:pt x="63" y="17"/>
                    <a:pt x="64" y="19"/>
                  </a:cubicBezTo>
                  <a:cubicBezTo>
                    <a:pt x="65" y="18"/>
                    <a:pt x="67" y="21"/>
                    <a:pt x="68" y="22"/>
                  </a:cubicBezTo>
                  <a:cubicBezTo>
                    <a:pt x="68" y="23"/>
                    <a:pt x="68" y="23"/>
                    <a:pt x="67" y="22"/>
                  </a:cubicBezTo>
                  <a:cubicBezTo>
                    <a:pt x="67" y="22"/>
                    <a:pt x="69" y="24"/>
                    <a:pt x="69" y="25"/>
                  </a:cubicBezTo>
                  <a:cubicBezTo>
                    <a:pt x="69" y="25"/>
                    <a:pt x="69" y="25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6"/>
                    <a:pt x="70" y="25"/>
                    <a:pt x="71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3"/>
                    <a:pt x="68" y="21"/>
                    <a:pt x="67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6" y="18"/>
                    <a:pt x="63" y="16"/>
                    <a:pt x="62" y="14"/>
                  </a:cubicBezTo>
                  <a:cubicBezTo>
                    <a:pt x="63" y="14"/>
                    <a:pt x="62" y="14"/>
                    <a:pt x="62" y="14"/>
                  </a:cubicBezTo>
                  <a:cubicBezTo>
                    <a:pt x="62" y="13"/>
                    <a:pt x="61" y="13"/>
                    <a:pt x="60" y="12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0" y="12"/>
                    <a:pt x="59" y="11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5" y="9"/>
                    <a:pt x="54" y="9"/>
                  </a:cubicBezTo>
                  <a:cubicBezTo>
                    <a:pt x="54" y="9"/>
                    <a:pt x="54" y="9"/>
                    <a:pt x="53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1" y="8"/>
                    <a:pt x="50" y="8"/>
                    <a:pt x="49" y="7"/>
                  </a:cubicBezTo>
                  <a:cubicBezTo>
                    <a:pt x="50" y="8"/>
                    <a:pt x="52" y="8"/>
                    <a:pt x="53" y="9"/>
                  </a:cubicBezTo>
                  <a:cubicBezTo>
                    <a:pt x="53" y="8"/>
                    <a:pt x="53" y="8"/>
                    <a:pt x="51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49" y="6"/>
                    <a:pt x="50" y="7"/>
                  </a:cubicBezTo>
                  <a:cubicBezTo>
                    <a:pt x="48" y="6"/>
                    <a:pt x="46" y="5"/>
                    <a:pt x="44" y="5"/>
                  </a:cubicBezTo>
                  <a:cubicBezTo>
                    <a:pt x="42" y="4"/>
                    <a:pt x="39" y="4"/>
                    <a:pt x="36" y="5"/>
                  </a:cubicBezTo>
                  <a:cubicBezTo>
                    <a:pt x="40" y="4"/>
                    <a:pt x="33" y="5"/>
                    <a:pt x="37" y="4"/>
                  </a:cubicBezTo>
                  <a:cubicBezTo>
                    <a:pt x="35" y="4"/>
                    <a:pt x="35" y="5"/>
                    <a:pt x="32" y="5"/>
                  </a:cubicBezTo>
                  <a:cubicBezTo>
                    <a:pt x="32" y="5"/>
                    <a:pt x="34" y="5"/>
                    <a:pt x="34" y="5"/>
                  </a:cubicBezTo>
                  <a:cubicBezTo>
                    <a:pt x="32" y="5"/>
                    <a:pt x="30" y="6"/>
                    <a:pt x="28" y="7"/>
                  </a:cubicBezTo>
                  <a:cubicBezTo>
                    <a:pt x="26" y="7"/>
                    <a:pt x="25" y="8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10"/>
                    <a:pt x="21" y="10"/>
                    <a:pt x="20" y="11"/>
                  </a:cubicBezTo>
                  <a:close/>
                  <a:moveTo>
                    <a:pt x="14" y="18"/>
                  </a:moveTo>
                  <a:cubicBezTo>
                    <a:pt x="13" y="18"/>
                    <a:pt x="13" y="19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1" y="22"/>
                  </a:cubicBezTo>
                  <a:cubicBezTo>
                    <a:pt x="12" y="21"/>
                    <a:pt x="13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3"/>
                    <a:pt x="9" y="26"/>
                    <a:pt x="10" y="25"/>
                  </a:cubicBezTo>
                  <a:cubicBezTo>
                    <a:pt x="11" y="22"/>
                    <a:pt x="11" y="25"/>
                    <a:pt x="12" y="23"/>
                  </a:cubicBezTo>
                  <a:cubicBezTo>
                    <a:pt x="12" y="24"/>
                    <a:pt x="11" y="25"/>
                    <a:pt x="11" y="26"/>
                  </a:cubicBezTo>
                  <a:cubicBezTo>
                    <a:pt x="11" y="25"/>
                    <a:pt x="10" y="26"/>
                    <a:pt x="9" y="28"/>
                  </a:cubicBezTo>
                  <a:cubicBezTo>
                    <a:pt x="9" y="29"/>
                    <a:pt x="8" y="31"/>
                    <a:pt x="8" y="32"/>
                  </a:cubicBezTo>
                  <a:cubicBezTo>
                    <a:pt x="9" y="31"/>
                    <a:pt x="9" y="33"/>
                    <a:pt x="9" y="31"/>
                  </a:cubicBezTo>
                  <a:cubicBezTo>
                    <a:pt x="9" y="31"/>
                    <a:pt x="9" y="33"/>
                    <a:pt x="8" y="34"/>
                  </a:cubicBezTo>
                  <a:cubicBezTo>
                    <a:pt x="8" y="33"/>
                    <a:pt x="9" y="32"/>
                    <a:pt x="8" y="32"/>
                  </a:cubicBezTo>
                  <a:cubicBezTo>
                    <a:pt x="8" y="33"/>
                    <a:pt x="8" y="34"/>
                    <a:pt x="8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8" y="36"/>
                    <a:pt x="8" y="38"/>
                    <a:pt x="8" y="38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8" y="39"/>
                    <a:pt x="8" y="39"/>
                  </a:cubicBezTo>
                  <a:cubicBezTo>
                    <a:pt x="9" y="36"/>
                    <a:pt x="9" y="35"/>
                    <a:pt x="10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0"/>
                    <a:pt x="10" y="31"/>
                    <a:pt x="11" y="28"/>
                  </a:cubicBezTo>
                  <a:cubicBezTo>
                    <a:pt x="11" y="27"/>
                    <a:pt x="13" y="23"/>
                    <a:pt x="12" y="23"/>
                  </a:cubicBezTo>
                  <a:cubicBezTo>
                    <a:pt x="12" y="24"/>
                    <a:pt x="14" y="22"/>
                    <a:pt x="14" y="20"/>
                  </a:cubicBezTo>
                  <a:cubicBezTo>
                    <a:pt x="14" y="19"/>
                    <a:pt x="17" y="16"/>
                    <a:pt x="16" y="17"/>
                  </a:cubicBezTo>
                  <a:cubicBezTo>
                    <a:pt x="15" y="17"/>
                    <a:pt x="15" y="19"/>
                    <a:pt x="14" y="19"/>
                  </a:cubicBezTo>
                  <a:cubicBezTo>
                    <a:pt x="14" y="19"/>
                    <a:pt x="15" y="18"/>
                    <a:pt x="15" y="17"/>
                  </a:cubicBezTo>
                  <a:cubicBezTo>
                    <a:pt x="15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lose/>
                  <a:moveTo>
                    <a:pt x="6" y="66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rIns="0" bIns="810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搞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</a:t>
              </a: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5"/>
            <p:cNvSpPr/>
            <p:nvPr>
              <p:custDataLst>
                <p:tags r:id="rId7"/>
              </p:custDataLst>
            </p:nvPr>
          </p:nvSpPr>
          <p:spPr bwMode="auto">
            <a:xfrm>
              <a:off x="2335213" y="2525316"/>
              <a:ext cx="17462" cy="7144"/>
            </a:xfrm>
            <a:custGeom>
              <a:avLst/>
              <a:gdLst>
                <a:gd name="T0" fmla="*/ 2147483646 w 11"/>
                <a:gd name="T1" fmla="*/ 2147483646 h 6"/>
                <a:gd name="T2" fmla="*/ 2147483646 w 11"/>
                <a:gd name="T3" fmla="*/ 0 h 6"/>
                <a:gd name="T4" fmla="*/ 0 w 11"/>
                <a:gd name="T5" fmla="*/ 2147483646 h 6"/>
                <a:gd name="T6" fmla="*/ 2147483646 w 11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6">
                  <a:moveTo>
                    <a:pt x="6" y="6"/>
                  </a:moveTo>
                  <a:lnTo>
                    <a:pt x="11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7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6"/>
            <p:cNvSpPr/>
            <p:nvPr>
              <p:custDataLst>
                <p:tags r:id="rId8"/>
              </p:custDataLst>
            </p:nvPr>
          </p:nvSpPr>
          <p:spPr bwMode="auto">
            <a:xfrm>
              <a:off x="2665413" y="224671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7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7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71551" y="1768078"/>
              <a:ext cx="587375" cy="1014413"/>
            </a:xfrm>
            <a:custGeom>
              <a:avLst/>
              <a:gdLst>
                <a:gd name="T0" fmla="*/ 2147483646 w 62"/>
                <a:gd name="T1" fmla="*/ 2147483646 h 142"/>
                <a:gd name="T2" fmla="*/ 2147483646 w 62"/>
                <a:gd name="T3" fmla="*/ 2147483646 h 142"/>
                <a:gd name="T4" fmla="*/ 2147483646 w 62"/>
                <a:gd name="T5" fmla="*/ 2147483646 h 142"/>
                <a:gd name="T6" fmla="*/ 0 w 62"/>
                <a:gd name="T7" fmla="*/ 2147483646 h 142"/>
                <a:gd name="T8" fmla="*/ 2147483646 w 62"/>
                <a:gd name="T9" fmla="*/ 2147483646 h 142"/>
                <a:gd name="T10" fmla="*/ 2147483646 w 62"/>
                <a:gd name="T11" fmla="*/ 2147483646 h 142"/>
                <a:gd name="T12" fmla="*/ 2147483646 w 62"/>
                <a:gd name="T13" fmla="*/ 2147483646 h 142"/>
                <a:gd name="T14" fmla="*/ 2147483646 w 62"/>
                <a:gd name="T15" fmla="*/ 2147483646 h 142"/>
                <a:gd name="T16" fmla="*/ 2147483646 w 62"/>
                <a:gd name="T17" fmla="*/ 2147483646 h 142"/>
                <a:gd name="T18" fmla="*/ 2147483646 w 62"/>
                <a:gd name="T19" fmla="*/ 2147483646 h 142"/>
                <a:gd name="T20" fmla="*/ 2147483646 w 62"/>
                <a:gd name="T21" fmla="*/ 2147483646 h 142"/>
                <a:gd name="T22" fmla="*/ 2147483646 w 62"/>
                <a:gd name="T23" fmla="*/ 2147483646 h 142"/>
                <a:gd name="T24" fmla="*/ 2147483646 w 62"/>
                <a:gd name="T25" fmla="*/ 0 h 142"/>
                <a:gd name="T26" fmla="*/ 2147483646 w 62"/>
                <a:gd name="T27" fmla="*/ 2147483646 h 142"/>
                <a:gd name="T28" fmla="*/ 2147483646 w 62"/>
                <a:gd name="T29" fmla="*/ 2147483646 h 142"/>
                <a:gd name="T30" fmla="*/ 2147483646 w 62"/>
                <a:gd name="T31" fmla="*/ 2147483646 h 142"/>
                <a:gd name="T32" fmla="*/ 2147483646 w 62"/>
                <a:gd name="T33" fmla="*/ 2147483646 h 142"/>
                <a:gd name="T34" fmla="*/ 2147483646 w 62"/>
                <a:gd name="T35" fmla="*/ 2147483646 h 1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2" h="142">
                  <a:moveTo>
                    <a:pt x="27" y="142"/>
                  </a:moveTo>
                  <a:cubicBezTo>
                    <a:pt x="41" y="132"/>
                    <a:pt x="41" y="132"/>
                    <a:pt x="41" y="1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62" y="135"/>
                    <a:pt x="62" y="135"/>
                    <a:pt x="62" y="135"/>
                  </a:cubicBezTo>
                  <a:lnTo>
                    <a:pt x="27" y="142"/>
                  </a:lnTo>
                  <a:close/>
                  <a:moveTo>
                    <a:pt x="6" y="9"/>
                  </a:moveTo>
                  <a:cubicBezTo>
                    <a:pt x="6" y="7"/>
                    <a:pt x="7" y="6"/>
                    <a:pt x="9" y="4"/>
                  </a:cubicBezTo>
                  <a:cubicBezTo>
                    <a:pt x="11" y="3"/>
                    <a:pt x="14" y="1"/>
                    <a:pt x="17" y="1"/>
                  </a:cubicBezTo>
                  <a:cubicBezTo>
                    <a:pt x="21" y="0"/>
                    <a:pt x="24" y="0"/>
                    <a:pt x="27" y="0"/>
                  </a:cubicBezTo>
                  <a:cubicBezTo>
                    <a:pt x="30" y="1"/>
                    <a:pt x="31" y="2"/>
                    <a:pt x="32" y="4"/>
                  </a:cubicBezTo>
                  <a:cubicBezTo>
                    <a:pt x="32" y="5"/>
                    <a:pt x="31" y="7"/>
                    <a:pt x="29" y="8"/>
                  </a:cubicBezTo>
                  <a:cubicBezTo>
                    <a:pt x="26" y="10"/>
                    <a:pt x="23" y="11"/>
                    <a:pt x="20" y="12"/>
                  </a:cubicBezTo>
                  <a:cubicBezTo>
                    <a:pt x="16" y="13"/>
                    <a:pt x="13" y="13"/>
                    <a:pt x="10" y="12"/>
                  </a:cubicBezTo>
                  <a:cubicBezTo>
                    <a:pt x="8" y="12"/>
                    <a:pt x="6" y="11"/>
                    <a:pt x="6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67361" y="4071545"/>
            <a:ext cx="5633017" cy="33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5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事业是用结果说话，人生是用感觉说话！</a:t>
            </a:r>
            <a:endParaRPr lang="zh-CN" altLang="en-US" sz="135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67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656" y="3867894"/>
            <a:ext cx="5814646" cy="369324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不同的语言模式，同样</a:t>
            </a:r>
            <a:r>
              <a:rPr lang="zh-CN" altLang="en-US" sz="15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的目的，</a:t>
            </a:r>
            <a:r>
              <a:rPr lang="zh-CN" altLang="en-US" sz="1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意思却是不同的</a:t>
            </a:r>
            <a:r>
              <a:rPr lang="zh-CN" altLang="en-US" sz="15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！结果也不会不同</a:t>
            </a:r>
            <a:r>
              <a:rPr lang="en-US" altLang="zh-CN" sz="15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~</a:t>
            </a:r>
            <a:endParaRPr lang="zh-CN" altLang="en-US" sz="15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55576" y="506035"/>
            <a:ext cx="6219034" cy="524696"/>
          </a:xfrm>
          <a:prstGeom prst="rect">
            <a:avLst/>
          </a:prstGeom>
        </p:spPr>
        <p:txBody>
          <a:bodyPr lIns="68571" tIns="34286" rIns="68571" bIns="34286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700" dirty="0"/>
              <a:t>语言有模式吗？</a:t>
            </a:r>
            <a:endParaRPr lang="zh-CN" altLang="en-US" sz="2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MH" val="20171024134826"/>
  <p:tag name="MH_LIBRARY" val="GRAPHIC"/>
  <p:tag name="MH_TYPE" val="Text"/>
  <p:tag name="MH_ORDER" val="1"/>
</p:tagLst>
</file>

<file path=ppt/tags/tag10.xml><?xml version="1.0" encoding="utf-8"?>
<p:tagLst xmlns:p="http://schemas.openxmlformats.org/presentationml/2006/main">
  <p:tag name="MH_TYPE" val="#NeiR#"/>
  <p:tag name="MH_NUMBER" val="3"/>
  <p:tag name="MH_CATEGORY" val="#TuWHP#"/>
  <p:tag name="MH_LAYOUT" val="SubTitleText"/>
  <p:tag name="MH" val="20171024134826"/>
  <p:tag name="MH_LIBRARY" val="GRAPHIC"/>
</p:tagLst>
</file>

<file path=ppt/tags/tag100.xml><?xml version="1.0" encoding="utf-8"?>
<p:tagLst xmlns:p="http://schemas.openxmlformats.org/presentationml/2006/main">
  <p:tag name="MH" val="20171025062912"/>
  <p:tag name="MH_LIBRARY" val="GRAPHIC"/>
  <p:tag name="MH_TYPE" val="Other"/>
  <p:tag name="MH_ORDER" val="1"/>
</p:tagLst>
</file>

<file path=ppt/tags/tag101.xml><?xml version="1.0" encoding="utf-8"?>
<p:tagLst xmlns:p="http://schemas.openxmlformats.org/presentationml/2006/main">
  <p:tag name="MH" val="20171025062912"/>
  <p:tag name="MH_LIBRARY" val="GRAPHIC"/>
  <p:tag name="MH_TYPE" val="Picture"/>
  <p:tag name="MH_ORDER" val="1"/>
</p:tagLst>
</file>

<file path=ppt/tags/tag102.xml><?xml version="1.0" encoding="utf-8"?>
<p:tagLst xmlns:p="http://schemas.openxmlformats.org/presentationml/2006/main">
  <p:tag name="MH" val="20171025062912"/>
  <p:tag name="MH_LIBRARY" val="GRAPHIC"/>
  <p:tag name="MH_TYPE" val="Text"/>
  <p:tag name="MH_ORDER" val="1"/>
</p:tagLst>
</file>

<file path=ppt/tags/tag103.xml><?xml version="1.0" encoding="utf-8"?>
<p:tagLst xmlns:p="http://schemas.openxmlformats.org/presentationml/2006/main">
  <p:tag name="MH" val="20171025054613"/>
  <p:tag name="MH_LIBRARY" val="GRAPHIC"/>
  <p:tag name="MH_TYPE" val="SubTitle"/>
  <p:tag name="MH_ORDER" val="1"/>
</p:tagLst>
</file>

<file path=ppt/tags/tag104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71025062912"/>
  <p:tag name="MH_LIBRARY" val="GRAPHIC"/>
</p:tagLst>
</file>

<file path=ppt/tags/tag105.xml><?xml version="1.0" encoding="utf-8"?>
<p:tagLst xmlns:p="http://schemas.openxmlformats.org/presentationml/2006/main">
  <p:tag name="MH" val="20170814060941"/>
  <p:tag name="MH_LIBRARY" val="GRAPHIC"/>
  <p:tag name="MH_TYPE" val="Picture"/>
  <p:tag name="MH_ORDER" val="1"/>
</p:tagLst>
</file>

<file path=ppt/tags/tag106.xml><?xml version="1.0" encoding="utf-8"?>
<p:tagLst xmlns:p="http://schemas.openxmlformats.org/presentationml/2006/main">
  <p:tag name="MH" val="20170814060941"/>
  <p:tag name="MH_LIBRARY" val="GRAPHIC"/>
  <p:tag name="MH_TYPE" val="Picture"/>
  <p:tag name="MH_ORDER" val="2"/>
</p:tagLst>
</file>

<file path=ppt/tags/tag107.xml><?xml version="1.0" encoding="utf-8"?>
<p:tagLst xmlns:p="http://schemas.openxmlformats.org/presentationml/2006/main">
  <p:tag name="MH" val="20170814060941"/>
  <p:tag name="MH_LIBRARY" val="GRAPHIC"/>
  <p:tag name="MH_TYPE" val="Picture"/>
  <p:tag name="MH_ORDER" val="3"/>
</p:tagLst>
</file>

<file path=ppt/tags/tag108.xml><?xml version="1.0" encoding="utf-8"?>
<p:tagLst xmlns:p="http://schemas.openxmlformats.org/presentationml/2006/main">
  <p:tag name="MH" val="20170814060941"/>
  <p:tag name="MH_LIBRARY" val="GRAPHIC"/>
  <p:tag name="MH_TYPE" val="Picture"/>
  <p:tag name="MH_ORDER" val="4"/>
</p:tagLst>
</file>

<file path=ppt/tags/tag109.xml><?xml version="1.0" encoding="utf-8"?>
<p:tagLst xmlns:p="http://schemas.openxmlformats.org/presentationml/2006/main">
  <p:tag name="MH" val="20170814060941"/>
  <p:tag name="MH_LIBRARY" val="GRAPHIC"/>
  <p:tag name="MH_TYPE" val="Text"/>
  <p:tag name="MH_ORDER" val="1"/>
</p:tagLst>
</file>

<file path=ppt/tags/tag11.xml><?xml version="1.0" encoding="utf-8"?>
<p:tagLst xmlns:p="http://schemas.openxmlformats.org/presentationml/2006/main">
  <p:tag name="MH" val="20180316115342"/>
  <p:tag name="MH_LIBRARY" val="GRAPHIC"/>
  <p:tag name="MH_TYPE" val="Other"/>
  <p:tag name="MH_ORDER" val="1"/>
</p:tagLst>
</file>

<file path=ppt/tags/tag110.xml><?xml version="1.0" encoding="utf-8"?>
<p:tagLst xmlns:p="http://schemas.openxmlformats.org/presentationml/2006/main">
  <p:tag name="MH" val="20171025054613"/>
  <p:tag name="MH_LIBRARY" val="GRAPHIC"/>
  <p:tag name="MH_TYPE" val="SubTitle"/>
  <p:tag name="MH_ORDER" val="1"/>
</p:tagLst>
</file>

<file path=ppt/tags/tag111.xml><?xml version="1.0" encoding="utf-8"?>
<p:tagLst xmlns:p="http://schemas.openxmlformats.org/presentationml/2006/main">
  <p:tag name="MH" val="20170810150102"/>
  <p:tag name="MH_LIBRARY" val="GRAPHIC"/>
  <p:tag name="MH_TYPE" val="Picture"/>
  <p:tag name="MH_ORDER" val="1"/>
</p:tagLst>
</file>

<file path=ppt/tags/tag112.xml><?xml version="1.0" encoding="utf-8"?>
<p:tagLst xmlns:p="http://schemas.openxmlformats.org/presentationml/2006/main">
  <p:tag name="MH" val="20170810150102"/>
  <p:tag name="MH_LIBRARY" val="GRAPHIC"/>
  <p:tag name="MH_TYPE" val="SubTitle"/>
  <p:tag name="MH_ORDER" val="1"/>
</p:tagLst>
</file>

<file path=ppt/tags/tag113.xml><?xml version="1.0" encoding="utf-8"?>
<p:tagLst xmlns:p="http://schemas.openxmlformats.org/presentationml/2006/main">
  <p:tag name="MH" val="20170810150102"/>
  <p:tag name="MH_LIBRARY" val="GRAPHIC"/>
  <p:tag name="MH_TYPE" val="Text"/>
  <p:tag name="MH_ORDER" val="1"/>
</p:tagLst>
</file>

<file path=ppt/tags/tag114.xml><?xml version="1.0" encoding="utf-8"?>
<p:tagLst xmlns:p="http://schemas.openxmlformats.org/presentationml/2006/main">
  <p:tag name="MH" val="20190108073023"/>
  <p:tag name="MH_LIBRARY" val="GRAPHIC"/>
  <p:tag name="MH_TYPE" val="Other"/>
  <p:tag name="MH_ORDER" val="1"/>
</p:tagLst>
</file>

<file path=ppt/tags/tag115.xml><?xml version="1.0" encoding="utf-8"?>
<p:tagLst xmlns:p="http://schemas.openxmlformats.org/presentationml/2006/main">
  <p:tag name="MH" val="20190108073023"/>
  <p:tag name="MH_LIBRARY" val="GRAPHIC"/>
  <p:tag name="MH_TYPE" val="Other"/>
  <p:tag name="MH_ORDER" val="2"/>
</p:tagLst>
</file>

<file path=ppt/tags/tag116.xml><?xml version="1.0" encoding="utf-8"?>
<p:tagLst xmlns:p="http://schemas.openxmlformats.org/presentationml/2006/main">
  <p:tag name="MH" val="20190108073023"/>
  <p:tag name="MH_LIBRARY" val="GRAPHIC"/>
  <p:tag name="MH_TYPE" val="Other"/>
  <p:tag name="MH_ORDER" val="3"/>
</p:tagLst>
</file>

<file path=ppt/tags/tag117.xml><?xml version="1.0" encoding="utf-8"?>
<p:tagLst xmlns:p="http://schemas.openxmlformats.org/presentationml/2006/main">
  <p:tag name="MH" val="20190108073023"/>
  <p:tag name="MH_LIBRARY" val="GRAPHIC"/>
  <p:tag name="MH_TYPE" val="SubTitle"/>
  <p:tag name="MH_ORDER" val="1"/>
</p:tagLst>
</file>

<file path=ppt/tags/tag118.xml><?xml version="1.0" encoding="utf-8"?>
<p:tagLst xmlns:p="http://schemas.openxmlformats.org/presentationml/2006/main">
  <p:tag name="MH" val="20190108073023"/>
  <p:tag name="MH_LIBRARY" val="GRAPHIC"/>
  <p:tag name="MH_TYPE" val="SubTitle"/>
  <p:tag name="MH_ORDER" val="2"/>
</p:tagLst>
</file>

<file path=ppt/tags/tag119.xml><?xml version="1.0" encoding="utf-8"?>
<p:tagLst xmlns:p="http://schemas.openxmlformats.org/presentationml/2006/main">
  <p:tag name="MH" val="20190108073023"/>
  <p:tag name="MH_LIBRARY" val="GRAPHIC"/>
  <p:tag name="MH_TYPE" val="SubTitle"/>
  <p:tag name="MH_ORDER" val="3"/>
</p:tagLst>
</file>

<file path=ppt/tags/tag12.xml><?xml version="1.0" encoding="utf-8"?>
<p:tagLst xmlns:p="http://schemas.openxmlformats.org/presentationml/2006/main">
  <p:tag name="MH" val="20180316115342"/>
  <p:tag name="MH_LIBRARY" val="GRAPHIC"/>
  <p:tag name="MH_TYPE" val="SubTitle"/>
  <p:tag name="MH_ORDER" val="2"/>
</p:tagLst>
</file>

<file path=ppt/tags/tag120.xml><?xml version="1.0" encoding="utf-8"?>
<p:tagLst xmlns:p="http://schemas.openxmlformats.org/presentationml/2006/main">
  <p:tag name="MH" val="20190108073023"/>
  <p:tag name="MH_LIBRARY" val="GRAPHIC"/>
  <p:tag name="MH_TYPE" val="Other"/>
  <p:tag name="MH_ORDER" val="4"/>
</p:tagLst>
</file>

<file path=ppt/tags/tag121.xml><?xml version="1.0" encoding="utf-8"?>
<p:tagLst xmlns:p="http://schemas.openxmlformats.org/presentationml/2006/main">
  <p:tag name="MH" val="20190108073023"/>
  <p:tag name="MH_LIBRARY" val="GRAPHIC"/>
  <p:tag name="MH_TYPE" val="Title"/>
  <p:tag name="MH_ORDER" val="1"/>
</p:tagLst>
</file>

<file path=ppt/tags/tag122.xml><?xml version="1.0" encoding="utf-8"?>
<p:tagLst xmlns:p="http://schemas.openxmlformats.org/presentationml/2006/main">
  <p:tag name="MH" val="20171024141040"/>
  <p:tag name="MH_LIBRARY" val="GRAPHIC"/>
  <p:tag name="MH_TYPE" val="PageTitle"/>
  <p:tag name="MH_ORDER" val="PageTitle"/>
</p:tagLst>
</file>

<file path=ppt/tags/tag123.xml><?xml version="1.0" encoding="utf-8"?>
<p:tagLst xmlns:p="http://schemas.openxmlformats.org/presentationml/2006/main">
  <p:tag name="MH_TYPE" val="#NeiR#"/>
  <p:tag name="MH_NUMBER" val="3"/>
  <p:tag name="MH_CATEGORY" val="#YinZJG#"/>
  <p:tag name="MH_LAYOUT" val="TitleSubTitle"/>
  <p:tag name="MH" val="20190108073023"/>
  <p:tag name="MH_LIBRARY" val="GRAPHIC"/>
</p:tagLst>
</file>

<file path=ppt/tags/tag124.xml><?xml version="1.0" encoding="utf-8"?>
<p:tagLst xmlns:p="http://schemas.openxmlformats.org/presentationml/2006/main">
  <p:tag name="MH" val="20181203021940"/>
  <p:tag name="MH_LIBRARY" val="GRAPHIC"/>
  <p:tag name="MH_TYPE" val="PageTitle"/>
  <p:tag name="MH_ORDER" val="PageTitle"/>
</p:tagLst>
</file>

<file path=ppt/tags/tag125.xml><?xml version="1.0" encoding="utf-8"?>
<p:tagLst xmlns:p="http://schemas.openxmlformats.org/presentationml/2006/main">
  <p:tag name="MH" val="20181203065347"/>
  <p:tag name="MH_LIBRARY" val="GRAPHIC"/>
  <p:tag name="MH_TYPE" val="PageTitle"/>
  <p:tag name="MH_ORDER" val="PageTitle"/>
</p:tagLst>
</file>

<file path=ppt/tags/tag126.xml><?xml version="1.0" encoding="utf-8"?>
<p:tagLst xmlns:p="http://schemas.openxmlformats.org/presentationml/2006/main">
  <p:tag name="MH" val="20181203065347"/>
  <p:tag name="MH_LIBRARY" val="GRAPHIC"/>
  <p:tag name="MH_TYPE" val="Other"/>
  <p:tag name="MH_ORDER" val="1"/>
</p:tagLst>
</file>

<file path=ppt/tags/tag127.xml><?xml version="1.0" encoding="utf-8"?>
<p:tagLst xmlns:p="http://schemas.openxmlformats.org/presentationml/2006/main">
  <p:tag name="MH" val="20181203065347"/>
  <p:tag name="MH_LIBRARY" val="GRAPHIC"/>
  <p:tag name="MH_TYPE" val="Other"/>
  <p:tag name="MH_ORDER" val="2"/>
</p:tagLst>
</file>

<file path=ppt/tags/tag128.xml><?xml version="1.0" encoding="utf-8"?>
<p:tagLst xmlns:p="http://schemas.openxmlformats.org/presentationml/2006/main">
  <p:tag name="MH" val="20181203065347"/>
  <p:tag name="MH_LIBRARY" val="GRAPHIC"/>
  <p:tag name="MH_TYPE" val="SubTitle"/>
  <p:tag name="MH_ORDER" val="1"/>
</p:tagLst>
</file>

<file path=ppt/tags/tag129.xml><?xml version="1.0" encoding="utf-8"?>
<p:tagLst xmlns:p="http://schemas.openxmlformats.org/presentationml/2006/main">
  <p:tag name="MH" val="20181203065347"/>
  <p:tag name="MH_LIBRARY" val="GRAPHIC"/>
  <p:tag name="MH_TYPE" val="Other"/>
  <p:tag name="MH_ORDER" val="3"/>
</p:tagLst>
</file>

<file path=ppt/tags/tag13.xml><?xml version="1.0" encoding="utf-8"?>
<p:tagLst xmlns:p="http://schemas.openxmlformats.org/presentationml/2006/main">
  <p:tag name="MH" val="20180316115342"/>
  <p:tag name="MH_LIBRARY" val="GRAPHIC"/>
  <p:tag name="MH_TYPE" val="Other"/>
  <p:tag name="MH_ORDER" val="2"/>
</p:tagLst>
</file>

<file path=ppt/tags/tag130.xml><?xml version="1.0" encoding="utf-8"?>
<p:tagLst xmlns:p="http://schemas.openxmlformats.org/presentationml/2006/main">
  <p:tag name="MH" val="20181203065347"/>
  <p:tag name="MH_LIBRARY" val="GRAPHIC"/>
  <p:tag name="MH_TYPE" val="Other"/>
  <p:tag name="MH_ORDER" val="4"/>
</p:tagLst>
</file>

<file path=ppt/tags/tag131.xml><?xml version="1.0" encoding="utf-8"?>
<p:tagLst xmlns:p="http://schemas.openxmlformats.org/presentationml/2006/main">
  <p:tag name="MH" val="20181203065347"/>
  <p:tag name="MH_LIBRARY" val="GRAPHIC"/>
  <p:tag name="MH_TYPE" val="SubTitle"/>
  <p:tag name="MH_ORDER" val="2"/>
</p:tagLst>
</file>

<file path=ppt/tags/tag132.xml><?xml version="1.0" encoding="utf-8"?>
<p:tagLst xmlns:p="http://schemas.openxmlformats.org/presentationml/2006/main">
  <p:tag name="MH_TYPE" val="#NeiR#"/>
  <p:tag name="MH_NUMBER" val="2"/>
  <p:tag name="MH_CATEGORY" val="#LiuChBZh#"/>
  <p:tag name="MH_LAYOUT" val="SubTitle"/>
  <p:tag name="MH" val="20181203065347"/>
  <p:tag name="MH_LIBRARY" val="GRAPHIC"/>
</p:tagLst>
</file>

<file path=ppt/tags/tag133.xml><?xml version="1.0" encoding="utf-8"?>
<p:tagLst xmlns:p="http://schemas.openxmlformats.org/presentationml/2006/main">
  <p:tag name="MH" val="20171205232647"/>
  <p:tag name="MH_LIBRARY" val="GRAPHIC"/>
  <p:tag name="MH_TYPE" val="Text"/>
  <p:tag name="MH_ORDER" val="1"/>
</p:tagLst>
</file>

<file path=ppt/tags/tag134.xml><?xml version="1.0" encoding="utf-8"?>
<p:tagLst xmlns:p="http://schemas.openxmlformats.org/presentationml/2006/main">
  <p:tag name="MH" val="20171205232647"/>
  <p:tag name="MH_LIBRARY" val="GRAPHIC"/>
  <p:tag name="MH_TYPE" val="Picture"/>
  <p:tag name="MH_ORDER" val="1"/>
</p:tagLst>
</file>

<file path=ppt/tags/tag135.xml><?xml version="1.0" encoding="utf-8"?>
<p:tagLst xmlns:p="http://schemas.openxmlformats.org/presentationml/2006/main">
  <p:tag name="MH" val="20171205232647"/>
  <p:tag name="MH_LIBRARY" val="GRAPHIC"/>
  <p:tag name="MH_TYPE" val="SubTitle"/>
  <p:tag name="MH_ORDER" val="1"/>
</p:tagLst>
</file>

<file path=ppt/tags/tag136.xml><?xml version="1.0" encoding="utf-8"?>
<p:tagLst xmlns:p="http://schemas.openxmlformats.org/presentationml/2006/main">
  <p:tag name="MH" val="20171024145125"/>
  <p:tag name="MH_LIBRARY" val="GRAPHIC"/>
  <p:tag name="MH_TYPE" val="Picture"/>
  <p:tag name="MH_ORDER" val="1"/>
</p:tagLst>
</file>

<file path=ppt/tags/tag137.xml><?xml version="1.0" encoding="utf-8"?>
<p:tagLst xmlns:p="http://schemas.openxmlformats.org/presentationml/2006/main">
  <p:tag name="MH" val="20171024145125"/>
  <p:tag name="MH_LIBRARY" val="GRAPHIC"/>
  <p:tag name="MH_TYPE" val="Other"/>
  <p:tag name="MH_ORDER" val="1"/>
</p:tagLst>
</file>

<file path=ppt/tags/tag138.xml><?xml version="1.0" encoding="utf-8"?>
<p:tagLst xmlns:p="http://schemas.openxmlformats.org/presentationml/2006/main">
  <p:tag name="MH" val="20171024145125"/>
  <p:tag name="MH_LIBRARY" val="GRAPHIC"/>
  <p:tag name="MH_TYPE" val="Other"/>
  <p:tag name="MH_ORDER" val="2"/>
</p:tagLst>
</file>

<file path=ppt/tags/tag139.xml><?xml version="1.0" encoding="utf-8"?>
<p:tagLst xmlns:p="http://schemas.openxmlformats.org/presentationml/2006/main">
  <p:tag name="MH" val="20171024145125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MH" val="20180316115342"/>
  <p:tag name="MH_LIBRARY" val="GRAPHIC"/>
  <p:tag name="MH_TYPE" val="Other"/>
  <p:tag name="MH_ORDER" val="3"/>
</p:tagLst>
</file>

<file path=ppt/tags/tag140.xml><?xml version="1.0" encoding="utf-8"?>
<p:tagLst xmlns:p="http://schemas.openxmlformats.org/presentationml/2006/main">
  <p:tag name="MH" val="20181203132418"/>
  <p:tag name="MH_LIBRARY" val="GRAPHIC"/>
  <p:tag name="MH_TYPE" val="Other"/>
  <p:tag name="MH_ORDER" val="1"/>
</p:tagLst>
</file>

<file path=ppt/tags/tag141.xml><?xml version="1.0" encoding="utf-8"?>
<p:tagLst xmlns:p="http://schemas.openxmlformats.org/presentationml/2006/main">
  <p:tag name="MH" val="20181203132418"/>
  <p:tag name="MH_LIBRARY" val="GRAPHIC"/>
  <p:tag name="MH_TYPE" val="Other"/>
  <p:tag name="MH_ORDER" val="2"/>
</p:tagLst>
</file>

<file path=ppt/tags/tag142.xml><?xml version="1.0" encoding="utf-8"?>
<p:tagLst xmlns:p="http://schemas.openxmlformats.org/presentationml/2006/main">
  <p:tag name="MH" val="20181203132418"/>
  <p:tag name="MH_LIBRARY" val="GRAPHIC"/>
  <p:tag name="MH_TYPE" val="Other"/>
  <p:tag name="MH_ORDER" val="3"/>
</p:tagLst>
</file>

<file path=ppt/tags/tag143.xml><?xml version="1.0" encoding="utf-8"?>
<p:tagLst xmlns:p="http://schemas.openxmlformats.org/presentationml/2006/main">
  <p:tag name="MH" val="20181203132418"/>
  <p:tag name="MH_LIBRARY" val="GRAPHIC"/>
  <p:tag name="MH_TYPE" val="Other"/>
  <p:tag name="MH_ORDER" val="4"/>
</p:tagLst>
</file>

<file path=ppt/tags/tag144.xml><?xml version="1.0" encoding="utf-8"?>
<p:tagLst xmlns:p="http://schemas.openxmlformats.org/presentationml/2006/main">
  <p:tag name="MH" val="20181203132418"/>
  <p:tag name="MH_LIBRARY" val="GRAPHIC"/>
  <p:tag name="MH_TYPE" val="Other"/>
  <p:tag name="MH_ORDER" val="5"/>
</p:tagLst>
</file>

<file path=ppt/tags/tag145.xml><?xml version="1.0" encoding="utf-8"?>
<p:tagLst xmlns:p="http://schemas.openxmlformats.org/presentationml/2006/main">
  <p:tag name="MH" val="20181203132418"/>
  <p:tag name="MH_LIBRARY" val="GRAPHIC"/>
  <p:tag name="MH_TYPE" val="Other"/>
  <p:tag name="MH_ORDER" val="6"/>
</p:tagLst>
</file>

<file path=ppt/tags/tag146.xml><?xml version="1.0" encoding="utf-8"?>
<p:tagLst xmlns:p="http://schemas.openxmlformats.org/presentationml/2006/main">
  <p:tag name="MH" val="20181203132418"/>
  <p:tag name="MH_LIBRARY" val="GRAPHIC"/>
  <p:tag name="MH_TYPE" val="Other"/>
  <p:tag name="MH_ORDER" val="7"/>
</p:tagLst>
</file>

<file path=ppt/tags/tag147.xml><?xml version="1.0" encoding="utf-8"?>
<p:tagLst xmlns:p="http://schemas.openxmlformats.org/presentationml/2006/main">
  <p:tag name="MH" val="20181203132418"/>
  <p:tag name="MH_LIBRARY" val="GRAPHIC"/>
  <p:tag name="MH_TYPE" val="Other"/>
  <p:tag name="MH_ORDER" val="8"/>
</p:tagLst>
</file>

<file path=ppt/tags/tag148.xml><?xml version="1.0" encoding="utf-8"?>
<p:tagLst xmlns:p="http://schemas.openxmlformats.org/presentationml/2006/main">
  <p:tag name="MH" val="20181203132418"/>
  <p:tag name="MH_LIBRARY" val="GRAPHIC"/>
  <p:tag name="MH_TYPE" val="Other"/>
  <p:tag name="MH_ORDER" val="9"/>
</p:tagLst>
</file>

<file path=ppt/tags/tag149.xml><?xml version="1.0" encoding="utf-8"?>
<p:tagLst xmlns:p="http://schemas.openxmlformats.org/presentationml/2006/main">
  <p:tag name="MH" val="20181203132418"/>
  <p:tag name="MH_LIBRARY" val="GRAPHIC"/>
  <p:tag name="MH_TYPE" val="Other"/>
  <p:tag name="MH_ORDER" val="10"/>
</p:tagLst>
</file>

<file path=ppt/tags/tag15.xml><?xml version="1.0" encoding="utf-8"?>
<p:tagLst xmlns:p="http://schemas.openxmlformats.org/presentationml/2006/main">
  <p:tag name="MH" val="20180316115342"/>
  <p:tag name="MH_LIBRARY" val="GRAPHIC"/>
  <p:tag name="MH_TYPE" val="Other"/>
  <p:tag name="MH_ORDER" val="4"/>
</p:tagLst>
</file>

<file path=ppt/tags/tag150.xml><?xml version="1.0" encoding="utf-8"?>
<p:tagLst xmlns:p="http://schemas.openxmlformats.org/presentationml/2006/main">
  <p:tag name="MH" val="20181203132418"/>
  <p:tag name="MH_LIBRARY" val="GRAPHIC"/>
  <p:tag name="MH_TYPE" val="Other"/>
  <p:tag name="MH_ORDER" val="11"/>
</p:tagLst>
</file>

<file path=ppt/tags/tag151.xml><?xml version="1.0" encoding="utf-8"?>
<p:tagLst xmlns:p="http://schemas.openxmlformats.org/presentationml/2006/main">
  <p:tag name="MH" val="20181203132418"/>
  <p:tag name="MH_LIBRARY" val="GRAPHIC"/>
  <p:tag name="MH_TYPE" val="SubTitle"/>
  <p:tag name="MH_ORDER" val="1"/>
</p:tagLst>
</file>

<file path=ppt/tags/tag152.xml><?xml version="1.0" encoding="utf-8"?>
<p:tagLst xmlns:p="http://schemas.openxmlformats.org/presentationml/2006/main">
  <p:tag name="MH" val="20181203132418"/>
  <p:tag name="MH_LIBRARY" val="GRAPHIC"/>
  <p:tag name="MH_TYPE" val="SubTitle"/>
  <p:tag name="MH_ORDER" val="5"/>
</p:tagLst>
</file>

<file path=ppt/tags/tag153.xml><?xml version="1.0" encoding="utf-8"?>
<p:tagLst xmlns:p="http://schemas.openxmlformats.org/presentationml/2006/main">
  <p:tag name="MH" val="20181203132418"/>
  <p:tag name="MH_LIBRARY" val="GRAPHIC"/>
  <p:tag name="MH_TYPE" val="SubTitle"/>
  <p:tag name="MH_ORDER" val="3"/>
</p:tagLst>
</file>

<file path=ppt/tags/tag154.xml><?xml version="1.0" encoding="utf-8"?>
<p:tagLst xmlns:p="http://schemas.openxmlformats.org/presentationml/2006/main">
  <p:tag name="MH" val="20181203132418"/>
  <p:tag name="MH_LIBRARY" val="GRAPHIC"/>
  <p:tag name="MH_TYPE" val="SubTitle"/>
  <p:tag name="MH_ORDER" val="2"/>
</p:tagLst>
</file>

<file path=ppt/tags/tag155.xml><?xml version="1.0" encoding="utf-8"?>
<p:tagLst xmlns:p="http://schemas.openxmlformats.org/presentationml/2006/main">
  <p:tag name="MH" val="20181203132418"/>
  <p:tag name="MH_LIBRARY" val="GRAPHIC"/>
  <p:tag name="MH_TYPE" val="SubTitle"/>
  <p:tag name="MH_ORDER" val="6"/>
</p:tagLst>
</file>

<file path=ppt/tags/tag156.xml><?xml version="1.0" encoding="utf-8"?>
<p:tagLst xmlns:p="http://schemas.openxmlformats.org/presentationml/2006/main">
  <p:tag name="MH" val="20181203132418"/>
  <p:tag name="MH_LIBRARY" val="GRAPHIC"/>
  <p:tag name="MH_TYPE" val="SubTitle"/>
  <p:tag name="MH_ORDER" val="4"/>
</p:tagLst>
</file>

<file path=ppt/tags/tag157.xml><?xml version="1.0" encoding="utf-8"?>
<p:tagLst xmlns:p="http://schemas.openxmlformats.org/presentationml/2006/main">
  <p:tag name="MH" val="20181203132418"/>
  <p:tag name="MH_LIBRARY" val="GRAPHIC"/>
  <p:tag name="MH_TYPE" val="Other"/>
  <p:tag name="MH_ORDER" val="12"/>
</p:tagLst>
</file>

<file path=ppt/tags/tag158.xml><?xml version="1.0" encoding="utf-8"?>
<p:tagLst xmlns:p="http://schemas.openxmlformats.org/presentationml/2006/main">
  <p:tag name="MH" val="20181203132418"/>
  <p:tag name="MH_LIBRARY" val="GRAPHIC"/>
  <p:tag name="MH_TYPE" val="Other"/>
  <p:tag name="MH_ORDER" val="13"/>
</p:tagLst>
</file>

<file path=ppt/tags/tag159.xml><?xml version="1.0" encoding="utf-8"?>
<p:tagLst xmlns:p="http://schemas.openxmlformats.org/presentationml/2006/main">
  <p:tag name="MH" val="20171024135420"/>
  <p:tag name="MH_LIBRARY" val="GRAPHIC"/>
  <p:tag name="MH_ORDER" val="文本框 12"/>
</p:tagLst>
</file>

<file path=ppt/tags/tag16.xml><?xml version="1.0" encoding="utf-8"?>
<p:tagLst xmlns:p="http://schemas.openxmlformats.org/presentationml/2006/main">
  <p:tag name="MH" val="20180316115342"/>
  <p:tag name="MH_LIBRARY" val="GRAPHIC"/>
  <p:tag name="MH_TYPE" val="SubTitle"/>
  <p:tag name="MH_ORDER" val="1"/>
</p:tagLst>
</file>

<file path=ppt/tags/tag160.xml><?xml version="1.0" encoding="utf-8"?>
<p:tagLst xmlns:p="http://schemas.openxmlformats.org/presentationml/2006/main">
  <p:tag name="MH" val="20171026052127"/>
  <p:tag name="MH_LIBRARY" val="GRAPHIC"/>
  <p:tag name="MH_TYPE" val="Other"/>
  <p:tag name="MH_ORDER" val="1"/>
</p:tagLst>
</file>

<file path=ppt/tags/tag161.xml><?xml version="1.0" encoding="utf-8"?>
<p:tagLst xmlns:p="http://schemas.openxmlformats.org/presentationml/2006/main">
  <p:tag name="MH" val="20171026052127"/>
  <p:tag name="MH_LIBRARY" val="GRAPHIC"/>
  <p:tag name="MH_TYPE" val="Other"/>
  <p:tag name="MH_ORDER" val="2"/>
</p:tagLst>
</file>

<file path=ppt/tags/tag162.xml><?xml version="1.0" encoding="utf-8"?>
<p:tagLst xmlns:p="http://schemas.openxmlformats.org/presentationml/2006/main">
  <p:tag name="MH" val="20171026052127"/>
  <p:tag name="MH_LIBRARY" val="GRAPHIC"/>
  <p:tag name="MH_TYPE" val="Other"/>
  <p:tag name="MH_ORDER" val="3"/>
</p:tagLst>
</file>

<file path=ppt/tags/tag163.xml><?xml version="1.0" encoding="utf-8"?>
<p:tagLst xmlns:p="http://schemas.openxmlformats.org/presentationml/2006/main">
  <p:tag name="MH" val="20171026052127"/>
  <p:tag name="MH_LIBRARY" val="GRAPHIC"/>
  <p:tag name="MH_TYPE" val="Other"/>
  <p:tag name="MH_ORDER" val="4"/>
</p:tagLst>
</file>

<file path=ppt/tags/tag164.xml><?xml version="1.0" encoding="utf-8"?>
<p:tagLst xmlns:p="http://schemas.openxmlformats.org/presentationml/2006/main">
  <p:tag name="MH" val="20171026052127"/>
  <p:tag name="MH_LIBRARY" val="GRAPHIC"/>
  <p:tag name="MH_TYPE" val="Other"/>
  <p:tag name="MH_ORDER" val="5"/>
</p:tagLst>
</file>

<file path=ppt/tags/tag165.xml><?xml version="1.0" encoding="utf-8"?>
<p:tagLst xmlns:p="http://schemas.openxmlformats.org/presentationml/2006/main">
  <p:tag name="MH" val="20171026052127"/>
  <p:tag name="MH_LIBRARY" val="GRAPHIC"/>
  <p:tag name="MH_TYPE" val="Other"/>
  <p:tag name="MH_ORDER" val="6"/>
</p:tagLst>
</file>

<file path=ppt/tags/tag166.xml><?xml version="1.0" encoding="utf-8"?>
<p:tagLst xmlns:p="http://schemas.openxmlformats.org/presentationml/2006/main">
  <p:tag name="MH" val="20171026052127"/>
  <p:tag name="MH_LIBRARY" val="GRAPHIC"/>
  <p:tag name="MH_TYPE" val="SubTitle"/>
  <p:tag name="MH_ORDER" val="1"/>
</p:tagLst>
</file>

<file path=ppt/tags/tag167.xml><?xml version="1.0" encoding="utf-8"?>
<p:tagLst xmlns:p="http://schemas.openxmlformats.org/presentationml/2006/main">
  <p:tag name="MH" val="20171026052127"/>
  <p:tag name="MH_LIBRARY" val="GRAPHIC"/>
  <p:tag name="MH_TYPE" val="SubTitle"/>
  <p:tag name="MH_ORDER" val="3"/>
</p:tagLst>
</file>

<file path=ppt/tags/tag168.xml><?xml version="1.0" encoding="utf-8"?>
<p:tagLst xmlns:p="http://schemas.openxmlformats.org/presentationml/2006/main">
  <p:tag name="MH" val="20171026052127"/>
  <p:tag name="MH_LIBRARY" val="GRAPHIC"/>
  <p:tag name="MH_TYPE" val="SubTitle"/>
  <p:tag name="MH_ORDER" val="2"/>
</p:tagLst>
</file>

<file path=ppt/tags/tag169.xml><?xml version="1.0" encoding="utf-8"?>
<p:tagLst xmlns:p="http://schemas.openxmlformats.org/presentationml/2006/main">
  <p:tag name="MH" val="20171026052127"/>
  <p:tag name="MH_LIBRARY" val="GRAPHIC"/>
  <p:tag name="MH_TYPE" val="SubTitle"/>
  <p:tag name="MH_ORDER" val="4"/>
</p:tagLst>
</file>

<file path=ppt/tags/tag17.xml><?xml version="1.0" encoding="utf-8"?>
<p:tagLst xmlns:p="http://schemas.openxmlformats.org/presentationml/2006/main">
  <p:tag name="MH" val="20180316115342"/>
  <p:tag name="MH_LIBRARY" val="GRAPHIC"/>
  <p:tag name="MH_TYPE" val="Other"/>
  <p:tag name="MH_ORDER" val="5"/>
</p:tagLst>
</file>

<file path=ppt/tags/tag170.xml><?xml version="1.0" encoding="utf-8"?>
<p:tagLst xmlns:p="http://schemas.openxmlformats.org/presentationml/2006/main">
  <p:tag name="MH" val="20171026052127"/>
  <p:tag name="MH_LIBRARY" val="GRAPHIC"/>
  <p:tag name="MH_TYPE" val="Other"/>
  <p:tag name="MH_ORDER" val="7"/>
</p:tagLst>
</file>

<file path=ppt/tags/tag171.xml><?xml version="1.0" encoding="utf-8"?>
<p:tagLst xmlns:p="http://schemas.openxmlformats.org/presentationml/2006/main">
  <p:tag name="MH" val="20171026052127"/>
  <p:tag name="MH_LIBRARY" val="GRAPHIC"/>
  <p:tag name="MH_TYPE" val="Other"/>
  <p:tag name="MH_ORDER" val="8"/>
</p:tagLst>
</file>

<file path=ppt/tags/tag172.xml><?xml version="1.0" encoding="utf-8"?>
<p:tagLst xmlns:p="http://schemas.openxmlformats.org/presentationml/2006/main">
  <p:tag name="MH" val="20171026052127"/>
  <p:tag name="MH_LIBRARY" val="GRAPHIC"/>
  <p:tag name="MH_TYPE" val="Other"/>
  <p:tag name="MH_ORDER" val="9"/>
</p:tagLst>
</file>

<file path=ppt/tags/tag173.xml><?xml version="1.0" encoding="utf-8"?>
<p:tagLst xmlns:p="http://schemas.openxmlformats.org/presentationml/2006/main">
  <p:tag name="MH" val="20171026052127"/>
  <p:tag name="MH_LIBRARY" val="GRAPHIC"/>
  <p:tag name="MH_TYPE" val="Other"/>
  <p:tag name="MH_ORDER" val="10"/>
</p:tagLst>
</file>

<file path=ppt/tags/tag174.xml><?xml version="1.0" encoding="utf-8"?>
<p:tagLst xmlns:p="http://schemas.openxmlformats.org/presentationml/2006/main">
  <p:tag name="MH" val="20171026052127"/>
  <p:tag name="MH_LIBRARY" val="GRAPHIC"/>
  <p:tag name="MH_TYPE" val="Other"/>
  <p:tag name="MH_ORDER" val="11"/>
</p:tagLst>
</file>

<file path=ppt/tags/tag175.xml><?xml version="1.0" encoding="utf-8"?>
<p:tagLst xmlns:p="http://schemas.openxmlformats.org/presentationml/2006/main">
  <p:tag name="MH" val="20171026052127"/>
  <p:tag name="MH_LIBRARY" val="GRAPHIC"/>
  <p:tag name="MH_TYPE" val="Other"/>
  <p:tag name="MH_ORDER" val="12"/>
</p:tagLst>
</file>

<file path=ppt/tags/tag176.xml><?xml version="1.0" encoding="utf-8"?>
<p:tagLst xmlns:p="http://schemas.openxmlformats.org/presentationml/2006/main">
  <p:tag name="MH" val="20171026052127"/>
  <p:tag name="MH_LIBRARY" val="GRAPHIC"/>
  <p:tag name="MH_TYPE" val="Other"/>
  <p:tag name="MH_ORDER" val="13"/>
</p:tagLst>
</file>

<file path=ppt/tags/tag177.xml><?xml version="1.0" encoding="utf-8"?>
<p:tagLst xmlns:p="http://schemas.openxmlformats.org/presentationml/2006/main">
  <p:tag name="MH" val="20171026052127"/>
  <p:tag name="MH_LIBRARY" val="GRAPHIC"/>
  <p:tag name="MH_TYPE" val="Other"/>
  <p:tag name="MH_ORDER" val="14"/>
</p:tagLst>
</file>

<file path=ppt/tags/tag178.xml><?xml version="1.0" encoding="utf-8"?>
<p:tagLst xmlns:p="http://schemas.openxmlformats.org/presentationml/2006/main">
  <p:tag name="MH" val="20171026052127"/>
  <p:tag name="MH_LIBRARY" val="GRAPHIC"/>
  <p:tag name="MH_TYPE" val="SubTitle"/>
  <p:tag name="MH_ORDER" val="1"/>
</p:tagLst>
</file>

<file path=ppt/tags/tag179.xml><?xml version="1.0" encoding="utf-8"?>
<p:tagLst xmlns:p="http://schemas.openxmlformats.org/presentationml/2006/main">
  <p:tag name="MH" val="20180510065736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80316115342"/>
  <p:tag name="MH_LIBRARY" val="GRAPHIC"/>
  <p:tag name="MH_TYPE" val="Other"/>
  <p:tag name="MH_ORDER" val="6"/>
</p:tagLst>
</file>

<file path=ppt/tags/tag180.xml><?xml version="1.0" encoding="utf-8"?>
<p:tagLst xmlns:p="http://schemas.openxmlformats.org/presentationml/2006/main">
  <p:tag name="MH" val="20180510065736"/>
  <p:tag name="MH_LIBRARY" val="GRAPHIC"/>
  <p:tag name="MH_TYPE" val="Other"/>
  <p:tag name="MH_ORDER" val="2"/>
</p:tagLst>
</file>

<file path=ppt/tags/tag181.xml><?xml version="1.0" encoding="utf-8"?>
<p:tagLst xmlns:p="http://schemas.openxmlformats.org/presentationml/2006/main">
  <p:tag name="MH" val="20180510065736"/>
  <p:tag name="MH_LIBRARY" val="GRAPHIC"/>
  <p:tag name="MH_TYPE" val="Picture"/>
  <p:tag name="MH_ORDER" val="1"/>
</p:tagLst>
</file>

<file path=ppt/tags/tag182.xml><?xml version="1.0" encoding="utf-8"?>
<p:tagLst xmlns:p="http://schemas.openxmlformats.org/presentationml/2006/main">
  <p:tag name="MH" val="20180510065736"/>
  <p:tag name="MH_LIBRARY" val="GRAPHIC"/>
  <p:tag name="MH_TYPE" val="Other"/>
  <p:tag name="MH_ORDER" val="3"/>
</p:tagLst>
</file>

<file path=ppt/tags/tag183.xml><?xml version="1.0" encoding="utf-8"?>
<p:tagLst xmlns:p="http://schemas.openxmlformats.org/presentationml/2006/main">
  <p:tag name="MH" val="20180510065736"/>
  <p:tag name="MH_LIBRARY" val="GRAPHIC"/>
  <p:tag name="MH_TYPE" val="SubTitle"/>
  <p:tag name="MH_ORDER" val="1"/>
</p:tagLst>
</file>

<file path=ppt/tags/tag184.xml><?xml version="1.0" encoding="utf-8"?>
<p:tagLst xmlns:p="http://schemas.openxmlformats.org/presentationml/2006/main">
  <p:tag name="MH" val="20180510065736"/>
  <p:tag name="MH_LIBRARY" val="GRAPHIC"/>
  <p:tag name="MH_TYPE" val="Other"/>
  <p:tag name="MH_ORDER" val="4"/>
</p:tagLst>
</file>

<file path=ppt/tags/tag185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80510065736"/>
  <p:tag name="MH_LIBRARY" val="GRAPHIC"/>
</p:tagLst>
</file>

<file path=ppt/tags/tag186.xml><?xml version="1.0" encoding="utf-8"?>
<p:tagLst xmlns:p="http://schemas.openxmlformats.org/presentationml/2006/main">
  <p:tag name="MH" val="20180510073158"/>
  <p:tag name="MH_LIBRARY" val="GRAPHIC"/>
  <p:tag name="MH_TYPE" val="PageTitle"/>
  <p:tag name="MH_ORDER" val="PageTitle"/>
</p:tagLst>
</file>

<file path=ppt/tags/tag187.xml><?xml version="1.0" encoding="utf-8"?>
<p:tagLst xmlns:p="http://schemas.openxmlformats.org/presentationml/2006/main">
  <p:tag name="MH" val="20180510073158"/>
  <p:tag name="MH_LIBRARY" val="GRAPHIC"/>
  <p:tag name="MH_TYPE" val="Title"/>
  <p:tag name="MH_ORDER" val="1"/>
</p:tagLst>
</file>

<file path=ppt/tags/tag188.xml><?xml version="1.0" encoding="utf-8"?>
<p:tagLst xmlns:p="http://schemas.openxmlformats.org/presentationml/2006/main">
  <p:tag name="MH" val="20180510073158"/>
  <p:tag name="MH_LIBRARY" val="GRAPHIC"/>
  <p:tag name="MH_TYPE" val="Other"/>
  <p:tag name="MH_ORDER" val="1"/>
</p:tagLst>
</file>

<file path=ppt/tags/tag189.xml><?xml version="1.0" encoding="utf-8"?>
<p:tagLst xmlns:p="http://schemas.openxmlformats.org/presentationml/2006/main">
  <p:tag name="MH" val="20180510073158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80316115342"/>
  <p:tag name="MH_LIBRARY" val="GRAPHIC"/>
  <p:tag name="MH_TYPE" val="Other"/>
  <p:tag name="MH_ORDER" val="7"/>
</p:tagLst>
</file>

<file path=ppt/tags/tag190.xml><?xml version="1.0" encoding="utf-8"?>
<p:tagLst xmlns:p="http://schemas.openxmlformats.org/presentationml/2006/main">
  <p:tag name="MH" val="20180510073158"/>
  <p:tag name="MH_LIBRARY" val="GRAPHIC"/>
  <p:tag name="MH_TYPE" val="Other"/>
  <p:tag name="MH_ORDER" val="3"/>
</p:tagLst>
</file>

<file path=ppt/tags/tag191.xml><?xml version="1.0" encoding="utf-8"?>
<p:tagLst xmlns:p="http://schemas.openxmlformats.org/presentationml/2006/main">
  <p:tag name="MH" val="20180510073158"/>
  <p:tag name="MH_LIBRARY" val="GRAPHIC"/>
  <p:tag name="MH_TYPE" val="Other"/>
  <p:tag name="MH_ORDER" val="4"/>
</p:tagLst>
</file>

<file path=ppt/tags/tag192.xml><?xml version="1.0" encoding="utf-8"?>
<p:tagLst xmlns:p="http://schemas.openxmlformats.org/presentationml/2006/main">
  <p:tag name="MH" val="20180510073158"/>
  <p:tag name="MH_LIBRARY" val="GRAPHIC"/>
  <p:tag name="MH_TYPE" val="Other"/>
  <p:tag name="MH_ORDER" val="5"/>
</p:tagLst>
</file>

<file path=ppt/tags/tag193.xml><?xml version="1.0" encoding="utf-8"?>
<p:tagLst xmlns:p="http://schemas.openxmlformats.org/presentationml/2006/main">
  <p:tag name="MH" val="20180510073158"/>
  <p:tag name="MH_LIBRARY" val="GRAPHIC"/>
  <p:tag name="MH_TYPE" val="Other"/>
  <p:tag name="MH_ORDER" val="6"/>
</p:tagLst>
</file>

<file path=ppt/tags/tag194.xml><?xml version="1.0" encoding="utf-8"?>
<p:tagLst xmlns:p="http://schemas.openxmlformats.org/presentationml/2006/main">
  <p:tag name="MH" val="20180510073158"/>
  <p:tag name="MH_LIBRARY" val="GRAPHIC"/>
  <p:tag name="MH_TYPE" val="Other"/>
  <p:tag name="MH_ORDER" val="7"/>
</p:tagLst>
</file>

<file path=ppt/tags/tag195.xml><?xml version="1.0" encoding="utf-8"?>
<p:tagLst xmlns:p="http://schemas.openxmlformats.org/presentationml/2006/main">
  <p:tag name="MH" val="20180510073158"/>
  <p:tag name="MH_LIBRARY" val="GRAPHIC"/>
  <p:tag name="MH_TYPE" val="Other"/>
  <p:tag name="MH_ORDER" val="8"/>
</p:tagLst>
</file>

<file path=ppt/tags/tag196.xml><?xml version="1.0" encoding="utf-8"?>
<p:tagLst xmlns:p="http://schemas.openxmlformats.org/presentationml/2006/main">
  <p:tag name="MH" val="20180510073158"/>
  <p:tag name="MH_LIBRARY" val="GRAPHIC"/>
  <p:tag name="MH_TYPE" val="Other"/>
  <p:tag name="MH_ORDER" val="11"/>
</p:tagLst>
</file>

<file path=ppt/tags/tag197.xml><?xml version="1.0" encoding="utf-8"?>
<p:tagLst xmlns:p="http://schemas.openxmlformats.org/presentationml/2006/main">
  <p:tag name="MH" val="20180510073158"/>
  <p:tag name="MH_LIBRARY" val="GRAPHIC"/>
  <p:tag name="MH_TYPE" val="Other"/>
  <p:tag name="MH_ORDER" val="12"/>
</p:tagLst>
</file>

<file path=ppt/tags/tag198.xml><?xml version="1.0" encoding="utf-8"?>
<p:tagLst xmlns:p="http://schemas.openxmlformats.org/presentationml/2006/main">
  <p:tag name="MH" val="20180510073158"/>
  <p:tag name="MH_LIBRARY" val="GRAPHIC"/>
  <p:tag name="MH_TYPE" val="Other"/>
  <p:tag name="MH_ORDER" val="13"/>
</p:tagLst>
</file>

<file path=ppt/tags/tag199.xml><?xml version="1.0" encoding="utf-8"?>
<p:tagLst xmlns:p="http://schemas.openxmlformats.org/presentationml/2006/main">
  <p:tag name="MH" val="20180510073158"/>
  <p:tag name="MH_LIBRARY" val="GRAPHIC"/>
  <p:tag name="MH_TYPE" val="Other"/>
  <p:tag name="MH_ORDER" val="14"/>
</p:tagLst>
</file>

<file path=ppt/tags/tag2.xml><?xml version="1.0" encoding="utf-8"?>
<p:tagLst xmlns:p="http://schemas.openxmlformats.org/presentationml/2006/main">
  <p:tag name="MH" val="20171024134826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_TYPE" val="#NeiR#"/>
  <p:tag name="MH_NUMBER" val="2"/>
  <p:tag name="MH_CATEGORY" val="#QiTTB#"/>
  <p:tag name="MH_LAYOUT" val="SubTitleDesc"/>
  <p:tag name="MH" val="20180316114120"/>
  <p:tag name="MH_LIBRARY" val="GRAPHIC"/>
</p:tagLst>
</file>

<file path=ppt/tags/tag200.xml><?xml version="1.0" encoding="utf-8"?>
<p:tagLst xmlns:p="http://schemas.openxmlformats.org/presentationml/2006/main">
  <p:tag name="MH" val="20180510073158"/>
  <p:tag name="MH_LIBRARY" val="GRAPHIC"/>
  <p:tag name="MH_TYPE" val="SubTitle"/>
  <p:tag name="MH_ORDER" val="1"/>
</p:tagLst>
</file>

<file path=ppt/tags/tag201.xml><?xml version="1.0" encoding="utf-8"?>
<p:tagLst xmlns:p="http://schemas.openxmlformats.org/presentationml/2006/main">
  <p:tag name="MH" val="20180510073158"/>
  <p:tag name="MH_LIBRARY" val="GRAPHIC"/>
  <p:tag name="MH_TYPE" val="SubTitle"/>
  <p:tag name="MH_ORDER" val="3"/>
</p:tagLst>
</file>

<file path=ppt/tags/tag202.xml><?xml version="1.0" encoding="utf-8"?>
<p:tagLst xmlns:p="http://schemas.openxmlformats.org/presentationml/2006/main">
  <p:tag name="MH" val="20180510073158"/>
  <p:tag name="MH_LIBRARY" val="GRAPHIC"/>
  <p:tag name="MH_TYPE" val="SubTitle"/>
  <p:tag name="MH_ORDER" val="2"/>
</p:tagLst>
</file>

<file path=ppt/tags/tag203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80510073158"/>
  <p:tag name="MH_LIBRARY" val="GRAPHIC"/>
</p:tagLst>
</file>

<file path=ppt/tags/tag204.xml><?xml version="1.0" encoding="utf-8"?>
<p:tagLst xmlns:p="http://schemas.openxmlformats.org/presentationml/2006/main">
  <p:tag name="MH" val="20180510073750"/>
  <p:tag name="MH_LIBRARY" val="GRAPHIC"/>
  <p:tag name="MH_TYPE" val="Other"/>
  <p:tag name="MH_ORDER" val="1"/>
</p:tagLst>
</file>

<file path=ppt/tags/tag205.xml><?xml version="1.0" encoding="utf-8"?>
<p:tagLst xmlns:p="http://schemas.openxmlformats.org/presentationml/2006/main">
  <p:tag name="MH" val="20180510073750"/>
  <p:tag name="MH_LIBRARY" val="GRAPHIC"/>
  <p:tag name="MH_TYPE" val="Other"/>
  <p:tag name="MH_ORDER" val="2"/>
</p:tagLst>
</file>

<file path=ppt/tags/tag206.xml><?xml version="1.0" encoding="utf-8"?>
<p:tagLst xmlns:p="http://schemas.openxmlformats.org/presentationml/2006/main">
  <p:tag name="MH" val="20180510073750"/>
  <p:tag name="MH_LIBRARY" val="GRAPHIC"/>
  <p:tag name="MH_TYPE" val="Other"/>
  <p:tag name="MH_ORDER" val="3"/>
</p:tagLst>
</file>

<file path=ppt/tags/tag207.xml><?xml version="1.0" encoding="utf-8"?>
<p:tagLst xmlns:p="http://schemas.openxmlformats.org/presentationml/2006/main">
  <p:tag name="MH" val="20180510073750"/>
  <p:tag name="MH_LIBRARY" val="GRAPHIC"/>
  <p:tag name="MH_TYPE" val="Other"/>
  <p:tag name="MH_ORDER" val="4"/>
</p:tagLst>
</file>

<file path=ppt/tags/tag208.xml><?xml version="1.0" encoding="utf-8"?>
<p:tagLst xmlns:p="http://schemas.openxmlformats.org/presentationml/2006/main">
  <p:tag name="MH" val="20180510073750"/>
  <p:tag name="MH_LIBRARY" val="GRAPHIC"/>
  <p:tag name="MH_TYPE" val="Other"/>
  <p:tag name="MH_ORDER" val="5"/>
</p:tagLst>
</file>

<file path=ppt/tags/tag209.xml><?xml version="1.0" encoding="utf-8"?>
<p:tagLst xmlns:p="http://schemas.openxmlformats.org/presentationml/2006/main">
  <p:tag name="MH" val="20180510073750"/>
  <p:tag name="MH_LIBRARY" val="GRAPHIC"/>
  <p:tag name="MH_TYPE" val="Other"/>
  <p:tag name="MH_ORDER" val="6"/>
</p:tagLst>
</file>

<file path=ppt/tags/tag21.xml><?xml version="1.0" encoding="utf-8"?>
<p:tagLst xmlns:p="http://schemas.openxmlformats.org/presentationml/2006/main">
  <p:tag name="MH" val="20171024122005"/>
  <p:tag name="MH_LIBRARY" val="GRAPHIC"/>
  <p:tag name="MH_TYPE" val="PageTitle"/>
  <p:tag name="MH_ORDER" val="PageTitle"/>
</p:tagLst>
</file>

<file path=ppt/tags/tag210.xml><?xml version="1.0" encoding="utf-8"?>
<p:tagLst xmlns:p="http://schemas.openxmlformats.org/presentationml/2006/main">
  <p:tag name="MH" val="20180510073750"/>
  <p:tag name="MH_LIBRARY" val="GRAPHIC"/>
  <p:tag name="MH_TYPE" val="Other"/>
  <p:tag name="MH_ORDER" val="7"/>
</p:tagLst>
</file>

<file path=ppt/tags/tag211.xml><?xml version="1.0" encoding="utf-8"?>
<p:tagLst xmlns:p="http://schemas.openxmlformats.org/presentationml/2006/main">
  <p:tag name="MH" val="20180510073750"/>
  <p:tag name="MH_LIBRARY" val="GRAPHIC"/>
  <p:tag name="MH_TYPE" val="Other"/>
  <p:tag name="MH_ORDER" val="8"/>
</p:tagLst>
</file>

<file path=ppt/tags/tag212.xml><?xml version="1.0" encoding="utf-8"?>
<p:tagLst xmlns:p="http://schemas.openxmlformats.org/presentationml/2006/main">
  <p:tag name="MH" val="20180510073750"/>
  <p:tag name="MH_LIBRARY" val="GRAPHIC"/>
  <p:tag name="MH_TYPE" val="Other"/>
  <p:tag name="MH_ORDER" val="9"/>
</p:tagLst>
</file>

<file path=ppt/tags/tag213.xml><?xml version="1.0" encoding="utf-8"?>
<p:tagLst xmlns:p="http://schemas.openxmlformats.org/presentationml/2006/main">
  <p:tag name="MH" val="20180510073750"/>
  <p:tag name="MH_LIBRARY" val="GRAPHIC"/>
  <p:tag name="MH_TYPE" val="Other"/>
  <p:tag name="MH_ORDER" val="10"/>
</p:tagLst>
</file>

<file path=ppt/tags/tag214.xml><?xml version="1.0" encoding="utf-8"?>
<p:tagLst xmlns:p="http://schemas.openxmlformats.org/presentationml/2006/main">
  <p:tag name="MH" val="20180510073750"/>
  <p:tag name="MH_LIBRARY" val="GRAPHIC"/>
  <p:tag name="MH_TYPE" val="Other"/>
  <p:tag name="MH_ORDER" val="11"/>
</p:tagLst>
</file>

<file path=ppt/tags/tag215.xml><?xml version="1.0" encoding="utf-8"?>
<p:tagLst xmlns:p="http://schemas.openxmlformats.org/presentationml/2006/main">
  <p:tag name="MH" val="20180510073750"/>
  <p:tag name="MH_LIBRARY" val="GRAPHIC"/>
  <p:tag name="MH_TYPE" val="Other"/>
  <p:tag name="MH_ORDER" val="12"/>
</p:tagLst>
</file>

<file path=ppt/tags/tag216.xml><?xml version="1.0" encoding="utf-8"?>
<p:tagLst xmlns:p="http://schemas.openxmlformats.org/presentationml/2006/main">
  <p:tag name="MH" val="20180510073750"/>
  <p:tag name="MH_LIBRARY" val="GRAPHIC"/>
  <p:tag name="MH_TYPE" val="Other"/>
  <p:tag name="MH_ORDER" val="13"/>
</p:tagLst>
</file>

<file path=ppt/tags/tag217.xml><?xml version="1.0" encoding="utf-8"?>
<p:tagLst xmlns:p="http://schemas.openxmlformats.org/presentationml/2006/main">
  <p:tag name="MH" val="20180510073750"/>
  <p:tag name="MH_LIBRARY" val="GRAPHIC"/>
  <p:tag name="MH_TYPE" val="Other"/>
  <p:tag name="MH_ORDER" val="14"/>
</p:tagLst>
</file>

<file path=ppt/tags/tag218.xml><?xml version="1.0" encoding="utf-8"?>
<p:tagLst xmlns:p="http://schemas.openxmlformats.org/presentationml/2006/main">
  <p:tag name="MH" val="20180510073750"/>
  <p:tag name="MH_LIBRARY" val="GRAPHIC"/>
  <p:tag name="MH_TYPE" val="SubTitle"/>
  <p:tag name="MH_ORDER" val="1"/>
</p:tagLst>
</file>

<file path=ppt/tags/tag219.xml><?xml version="1.0" encoding="utf-8"?>
<p:tagLst xmlns:p="http://schemas.openxmlformats.org/presentationml/2006/main">
  <p:tag name="MH" val="20180510073750"/>
  <p:tag name="MH_LIBRARY" val="GRAPHIC"/>
  <p:tag name="MH_TYPE" val="SubTitle"/>
  <p:tag name="MH_ORDER" val="3"/>
</p:tagLst>
</file>

<file path=ppt/tags/tag22.xml><?xml version="1.0" encoding="utf-8"?>
<p:tagLst xmlns:p="http://schemas.openxmlformats.org/presentationml/2006/main">
  <p:tag name="MH" val="20171024122005"/>
  <p:tag name="MH_LIBRARY" val="GRAPHIC"/>
  <p:tag name="MH_TYPE" val="PageTitle"/>
  <p:tag name="MH_ORDER" val="PageTitle"/>
</p:tagLst>
</file>

<file path=ppt/tags/tag220.xml><?xml version="1.0" encoding="utf-8"?>
<p:tagLst xmlns:p="http://schemas.openxmlformats.org/presentationml/2006/main">
  <p:tag name="MH" val="20180510073750"/>
  <p:tag name="MH_LIBRARY" val="GRAPHIC"/>
  <p:tag name="MH_TYPE" val="SubTitle"/>
  <p:tag name="MH_ORDER" val="5"/>
</p:tagLst>
</file>

<file path=ppt/tags/tag221.xml><?xml version="1.0" encoding="utf-8"?>
<p:tagLst xmlns:p="http://schemas.openxmlformats.org/presentationml/2006/main">
  <p:tag name="MH" val="20180510073750"/>
  <p:tag name="MH_LIBRARY" val="GRAPHIC"/>
  <p:tag name="MH_TYPE" val="SubTitle"/>
  <p:tag name="MH_ORDER" val="7"/>
</p:tagLst>
</file>

<file path=ppt/tags/tag222.xml><?xml version="1.0" encoding="utf-8"?>
<p:tagLst xmlns:p="http://schemas.openxmlformats.org/presentationml/2006/main">
  <p:tag name="MH" val="20180510073750"/>
  <p:tag name="MH_LIBRARY" val="GRAPHIC"/>
  <p:tag name="MH_TYPE" val="SubTitle"/>
  <p:tag name="MH_ORDER" val="2"/>
</p:tagLst>
</file>

<file path=ppt/tags/tag223.xml><?xml version="1.0" encoding="utf-8"?>
<p:tagLst xmlns:p="http://schemas.openxmlformats.org/presentationml/2006/main">
  <p:tag name="MH" val="20180510073750"/>
  <p:tag name="MH_LIBRARY" val="GRAPHIC"/>
  <p:tag name="MH_TYPE" val="SubTitle"/>
  <p:tag name="MH_ORDER" val="4"/>
</p:tagLst>
</file>

<file path=ppt/tags/tag224.xml><?xml version="1.0" encoding="utf-8"?>
<p:tagLst xmlns:p="http://schemas.openxmlformats.org/presentationml/2006/main">
  <p:tag name="MH" val="20180510073750"/>
  <p:tag name="MH_LIBRARY" val="GRAPHIC"/>
  <p:tag name="MH_TYPE" val="SubTitle"/>
  <p:tag name="MH_ORDER" val="6"/>
</p:tagLst>
</file>

<file path=ppt/tags/tag225.xml><?xml version="1.0" encoding="utf-8"?>
<p:tagLst xmlns:p="http://schemas.openxmlformats.org/presentationml/2006/main">
  <p:tag name="MH" val="20180510075200"/>
  <p:tag name="MH_LIBRARY" val="GRAPHIC"/>
  <p:tag name="MH_TYPE" val="Other"/>
  <p:tag name="MH_ORDER" val="1"/>
</p:tagLst>
</file>

<file path=ppt/tags/tag226.xml><?xml version="1.0" encoding="utf-8"?>
<p:tagLst xmlns:p="http://schemas.openxmlformats.org/presentationml/2006/main">
  <p:tag name="MH" val="20180510075200"/>
  <p:tag name="MH_LIBRARY" val="GRAPHIC"/>
  <p:tag name="MH_TYPE" val="Other"/>
  <p:tag name="MH_ORDER" val="2"/>
</p:tagLst>
</file>

<file path=ppt/tags/tag227.xml><?xml version="1.0" encoding="utf-8"?>
<p:tagLst xmlns:p="http://schemas.openxmlformats.org/presentationml/2006/main">
  <p:tag name="MH" val="20180510075200"/>
  <p:tag name="MH_LIBRARY" val="GRAPHIC"/>
  <p:tag name="MH_TYPE" val="Other"/>
  <p:tag name="MH_ORDER" val="3"/>
</p:tagLst>
</file>

<file path=ppt/tags/tag228.xml><?xml version="1.0" encoding="utf-8"?>
<p:tagLst xmlns:p="http://schemas.openxmlformats.org/presentationml/2006/main">
  <p:tag name="MH" val="20180510075200"/>
  <p:tag name="MH_LIBRARY" val="GRAPHIC"/>
  <p:tag name="MH_TYPE" val="Other"/>
  <p:tag name="MH_ORDER" val="4"/>
</p:tagLst>
</file>

<file path=ppt/tags/tag229.xml><?xml version="1.0" encoding="utf-8"?>
<p:tagLst xmlns:p="http://schemas.openxmlformats.org/presentationml/2006/main">
  <p:tag name="MH" val="20180510075200"/>
  <p:tag name="MH_LIBRARY" val="GRAPHIC"/>
  <p:tag name="MH_TYPE" val="Other"/>
  <p:tag name="MH_ORDER" val="5"/>
</p:tagLst>
</file>

<file path=ppt/tags/tag23.xml><?xml version="1.0" encoding="utf-8"?>
<p:tagLst xmlns:p="http://schemas.openxmlformats.org/presentationml/2006/main">
  <p:tag name="MH" val="20171024134826"/>
  <p:tag name="MH_LIBRARY" val="GRAPHIC"/>
  <p:tag name="MH_TYPE" val="SubTitle"/>
  <p:tag name="MH_ORDER" val="1"/>
</p:tagLst>
</file>

<file path=ppt/tags/tag230.xml><?xml version="1.0" encoding="utf-8"?>
<p:tagLst xmlns:p="http://schemas.openxmlformats.org/presentationml/2006/main">
  <p:tag name="MH" val="20180510075200"/>
  <p:tag name="MH_LIBRARY" val="GRAPHIC"/>
  <p:tag name="MH_TYPE" val="Other"/>
  <p:tag name="MH_ORDER" val="6"/>
</p:tagLst>
</file>

<file path=ppt/tags/tag231.xml><?xml version="1.0" encoding="utf-8"?>
<p:tagLst xmlns:p="http://schemas.openxmlformats.org/presentationml/2006/main">
  <p:tag name="MH" val="20180510075200"/>
  <p:tag name="MH_LIBRARY" val="GRAPHIC"/>
  <p:tag name="MH_TYPE" val="Other"/>
  <p:tag name="MH_ORDER" val="7"/>
</p:tagLst>
</file>

<file path=ppt/tags/tag232.xml><?xml version="1.0" encoding="utf-8"?>
<p:tagLst xmlns:p="http://schemas.openxmlformats.org/presentationml/2006/main">
  <p:tag name="MH" val="20180510075200"/>
  <p:tag name="MH_LIBRARY" val="GRAPHIC"/>
  <p:tag name="MH_TYPE" val="Other"/>
  <p:tag name="MH_ORDER" val="8"/>
</p:tagLst>
</file>

<file path=ppt/tags/tag233.xml><?xml version="1.0" encoding="utf-8"?>
<p:tagLst xmlns:p="http://schemas.openxmlformats.org/presentationml/2006/main">
  <p:tag name="MH" val="20180510075200"/>
  <p:tag name="MH_LIBRARY" val="GRAPHIC"/>
  <p:tag name="MH_TYPE" val="Other"/>
  <p:tag name="MH_ORDER" val="9"/>
</p:tagLst>
</file>

<file path=ppt/tags/tag234.xml><?xml version="1.0" encoding="utf-8"?>
<p:tagLst xmlns:p="http://schemas.openxmlformats.org/presentationml/2006/main">
  <p:tag name="MH" val="20180510075200"/>
  <p:tag name="MH_LIBRARY" val="GRAPHIC"/>
  <p:tag name="MH_TYPE" val="Other"/>
  <p:tag name="MH_ORDER" val="10"/>
</p:tagLst>
</file>

<file path=ppt/tags/tag235.xml><?xml version="1.0" encoding="utf-8"?>
<p:tagLst xmlns:p="http://schemas.openxmlformats.org/presentationml/2006/main">
  <p:tag name="MH" val="20180510075200"/>
  <p:tag name="MH_LIBRARY" val="GRAPHIC"/>
  <p:tag name="MH_TYPE" val="Other"/>
  <p:tag name="MH_ORDER" val="11"/>
</p:tagLst>
</file>

<file path=ppt/tags/tag236.xml><?xml version="1.0" encoding="utf-8"?>
<p:tagLst xmlns:p="http://schemas.openxmlformats.org/presentationml/2006/main">
  <p:tag name="MH" val="20180510075200"/>
  <p:tag name="MH_LIBRARY" val="GRAPHIC"/>
  <p:tag name="MH_TYPE" val="Other"/>
  <p:tag name="MH_ORDER" val="12"/>
</p:tagLst>
</file>

<file path=ppt/tags/tag237.xml><?xml version="1.0" encoding="utf-8"?>
<p:tagLst xmlns:p="http://schemas.openxmlformats.org/presentationml/2006/main">
  <p:tag name="MH" val="20180510075200"/>
  <p:tag name="MH_LIBRARY" val="GRAPHIC"/>
  <p:tag name="MH_TYPE" val="Other"/>
  <p:tag name="MH_ORDER" val="13"/>
</p:tagLst>
</file>

<file path=ppt/tags/tag238.xml><?xml version="1.0" encoding="utf-8"?>
<p:tagLst xmlns:p="http://schemas.openxmlformats.org/presentationml/2006/main">
  <p:tag name="MH" val="20180510075200"/>
  <p:tag name="MH_LIBRARY" val="GRAPHIC"/>
  <p:tag name="MH_TYPE" val="Other"/>
  <p:tag name="MH_ORDER" val="14"/>
</p:tagLst>
</file>

<file path=ppt/tags/tag239.xml><?xml version="1.0" encoding="utf-8"?>
<p:tagLst xmlns:p="http://schemas.openxmlformats.org/presentationml/2006/main">
  <p:tag name="MH" val="20180510075200"/>
  <p:tag name="MH_LIBRARY" val="GRAPHIC"/>
  <p:tag name="MH_TYPE" val="Other"/>
  <p:tag name="MH_ORDER" val="15"/>
</p:tagLst>
</file>

<file path=ppt/tags/tag24.xml><?xml version="1.0" encoding="utf-8"?>
<p:tagLst xmlns:p="http://schemas.openxmlformats.org/presentationml/2006/main">
  <p:tag name="MH" val="20171024140253"/>
  <p:tag name="MH_LIBRARY" val="GRAPHIC"/>
  <p:tag name="MH_TYPE" val="PageTitle"/>
  <p:tag name="MH_ORDER" val="PageTitle"/>
</p:tagLst>
</file>

<file path=ppt/tags/tag240.xml><?xml version="1.0" encoding="utf-8"?>
<p:tagLst xmlns:p="http://schemas.openxmlformats.org/presentationml/2006/main">
  <p:tag name="MH" val="20180510075200"/>
  <p:tag name="MH_LIBRARY" val="GRAPHIC"/>
  <p:tag name="MH_TYPE" val="Other"/>
  <p:tag name="MH_ORDER" val="16"/>
</p:tagLst>
</file>

<file path=ppt/tags/tag241.xml><?xml version="1.0" encoding="utf-8"?>
<p:tagLst xmlns:p="http://schemas.openxmlformats.org/presentationml/2006/main">
  <p:tag name="MH" val="20180510075200"/>
  <p:tag name="MH_LIBRARY" val="GRAPHIC"/>
  <p:tag name="MH_TYPE" val="SubTitle"/>
  <p:tag name="MH_ORDER" val="1"/>
</p:tagLst>
</file>

<file path=ppt/tags/tag242.xml><?xml version="1.0" encoding="utf-8"?>
<p:tagLst xmlns:p="http://schemas.openxmlformats.org/presentationml/2006/main">
  <p:tag name="MH" val="20180510075200"/>
  <p:tag name="MH_LIBRARY" val="GRAPHIC"/>
  <p:tag name="MH_TYPE" val="Other"/>
  <p:tag name="MH_ORDER" val="17"/>
</p:tagLst>
</file>

<file path=ppt/tags/tag243.xml><?xml version="1.0" encoding="utf-8"?>
<p:tagLst xmlns:p="http://schemas.openxmlformats.org/presentationml/2006/main">
  <p:tag name="MH" val="20180510075200"/>
  <p:tag name="MH_LIBRARY" val="GRAPHIC"/>
  <p:tag name="MH_TYPE" val="SubTitle"/>
  <p:tag name="MH_ORDER" val="3"/>
</p:tagLst>
</file>

<file path=ppt/tags/tag244.xml><?xml version="1.0" encoding="utf-8"?>
<p:tagLst xmlns:p="http://schemas.openxmlformats.org/presentationml/2006/main">
  <p:tag name="MH" val="20180510075200"/>
  <p:tag name="MH_LIBRARY" val="GRAPHIC"/>
  <p:tag name="MH_TYPE" val="Other"/>
  <p:tag name="MH_ORDER" val="18"/>
</p:tagLst>
</file>

<file path=ppt/tags/tag245.xml><?xml version="1.0" encoding="utf-8"?>
<p:tagLst xmlns:p="http://schemas.openxmlformats.org/presentationml/2006/main">
  <p:tag name="MH" val="20180510075200"/>
  <p:tag name="MH_LIBRARY" val="GRAPHIC"/>
  <p:tag name="MH_TYPE" val="SubTitle"/>
  <p:tag name="MH_ORDER" val="2"/>
</p:tagLst>
</file>

<file path=ppt/tags/tag246.xml><?xml version="1.0" encoding="utf-8"?>
<p:tagLst xmlns:p="http://schemas.openxmlformats.org/presentationml/2006/main">
  <p:tag name="MH" val="20180510075200"/>
  <p:tag name="MH_LIBRARY" val="GRAPHIC"/>
  <p:tag name="MH_TYPE" val="Other"/>
  <p:tag name="MH_ORDER" val="19"/>
</p:tagLst>
</file>

<file path=ppt/tags/tag247.xml><?xml version="1.0" encoding="utf-8"?>
<p:tagLst xmlns:p="http://schemas.openxmlformats.org/presentationml/2006/main">
  <p:tag name="MH" val="20180510075200"/>
  <p:tag name="MH_LIBRARY" val="GRAPHIC"/>
  <p:tag name="MH_TYPE" val="SubTitle"/>
  <p:tag name="MH_ORDER" val="4"/>
</p:tagLst>
</file>

<file path=ppt/tags/tag248.xml><?xml version="1.0" encoding="utf-8"?>
<p:tagLst xmlns:p="http://schemas.openxmlformats.org/presentationml/2006/main">
  <p:tag name="MH" val="20180510075200"/>
  <p:tag name="MH_LIBRARY" val="GRAPHIC"/>
  <p:tag name="MH_TYPE" val="Other"/>
  <p:tag name="MH_ORDER" val="20"/>
</p:tagLst>
</file>

<file path=ppt/tags/tag249.xml><?xml version="1.0" encoding="utf-8"?>
<p:tagLst xmlns:p="http://schemas.openxmlformats.org/presentationml/2006/main">
  <p:tag name="MH" val="20171024120450"/>
  <p:tag name="MH_LIBRARY" val="GRAPHIC"/>
  <p:tag name="MH_ORDER" val="标题 1"/>
</p:tagLst>
</file>

<file path=ppt/tags/tag25.xml><?xml version="1.0" encoding="utf-8"?>
<p:tagLst xmlns:p="http://schemas.openxmlformats.org/presentationml/2006/main">
  <p:tag name="MH" val="20171024140253"/>
  <p:tag name="MH_LIBRARY" val="GRAPHIC"/>
  <p:tag name="MH_TYPE" val="Desc"/>
  <p:tag name="MH_ORDER" val="1"/>
</p:tagLst>
</file>

<file path=ppt/tags/tag250.xml><?xml version="1.0" encoding="utf-8"?>
<p:tagLst xmlns:p="http://schemas.openxmlformats.org/presentationml/2006/main">
  <p:tag name="MH" val="20171024120450"/>
  <p:tag name="MH_LIBRARY" val="GRAPHIC"/>
  <p:tag name="MH_ORDER" val="Rectangle 46"/>
</p:tagLst>
</file>

<file path=ppt/tags/tag251.xml><?xml version="1.0" encoding="utf-8"?>
<p:tagLst xmlns:p="http://schemas.openxmlformats.org/presentationml/2006/main">
  <p:tag name="MH" val="20171024120450"/>
  <p:tag name="MH_LIBRARY" val="GRAPHIC"/>
  <p:tag name="MH_ORDER" val="Rectangle 47"/>
</p:tagLst>
</file>

<file path=ppt/tags/tag252.xml><?xml version="1.0" encoding="utf-8"?>
<p:tagLst xmlns:p="http://schemas.openxmlformats.org/presentationml/2006/main">
  <p:tag name="MH" val="20171024120450"/>
  <p:tag name="MH_LIBRARY" val="GRAPHIC"/>
  <p:tag name="MH_ORDER" val="Rectangle 48"/>
</p:tagLst>
</file>

<file path=ppt/tags/tag253.xml><?xml version="1.0" encoding="utf-8"?>
<p:tagLst xmlns:p="http://schemas.openxmlformats.org/presentationml/2006/main">
  <p:tag name="MH" val="20171024120450"/>
  <p:tag name="MH_LIBRARY" val="GRAPHIC"/>
  <p:tag name="MH_ORDER" val="Rectangle 49"/>
</p:tagLst>
</file>

<file path=ppt/tags/tag254.xml><?xml version="1.0" encoding="utf-8"?>
<p:tagLst xmlns:p="http://schemas.openxmlformats.org/presentationml/2006/main">
  <p:tag name="MH" val="20171024120450"/>
  <p:tag name="MH_LIBRARY" val="GRAPHIC"/>
  <p:tag name="MH_ORDER" val="Rectangle 50"/>
</p:tagLst>
</file>

<file path=ppt/tags/tag255.xml><?xml version="1.0" encoding="utf-8"?>
<p:tagLst xmlns:p="http://schemas.openxmlformats.org/presentationml/2006/main">
  <p:tag name="MH" val="20171024120450"/>
  <p:tag name="MH_LIBRARY" val="GRAPHIC"/>
  <p:tag name="MH_ORDER" val="Oval 61"/>
</p:tagLst>
</file>

<file path=ppt/tags/tag256.xml><?xml version="1.0" encoding="utf-8"?>
<p:tagLst xmlns:p="http://schemas.openxmlformats.org/presentationml/2006/main">
  <p:tag name="MH" val="20171024120450"/>
  <p:tag name="MH_LIBRARY" val="GRAPHIC"/>
  <p:tag name="MH_ORDER" val="Rectangle 34"/>
</p:tagLst>
</file>

<file path=ppt/tags/tag257.xml><?xml version="1.0" encoding="utf-8"?>
<p:tagLst xmlns:p="http://schemas.openxmlformats.org/presentationml/2006/main">
  <p:tag name="MH" val="20171024120450"/>
  <p:tag name="MH_LIBRARY" val="GRAPHIC"/>
  <p:tag name="MH_ORDER" val="Rectangle 36"/>
</p:tagLst>
</file>

<file path=ppt/tags/tag258.xml><?xml version="1.0" encoding="utf-8"?>
<p:tagLst xmlns:p="http://schemas.openxmlformats.org/presentationml/2006/main">
  <p:tag name="MH" val="20171024120450"/>
  <p:tag name="MH_LIBRARY" val="GRAPHIC"/>
  <p:tag name="MH_ORDER" val="Rectangle 37"/>
</p:tagLst>
</file>

<file path=ppt/tags/tag259.xml><?xml version="1.0" encoding="utf-8"?>
<p:tagLst xmlns:p="http://schemas.openxmlformats.org/presentationml/2006/main">
  <p:tag name="MH" val="20171024120450"/>
  <p:tag name="MH_LIBRARY" val="GRAPHIC"/>
  <p:tag name="MH_ORDER" val="Rectangle 38"/>
</p:tagLst>
</file>

<file path=ppt/tags/tag26.xml><?xml version="1.0" encoding="utf-8"?>
<p:tagLst xmlns:p="http://schemas.openxmlformats.org/presentationml/2006/main">
  <p:tag name="MH" val="20171024140253"/>
  <p:tag name="MH_LIBRARY" val="GRAPHIC"/>
  <p:tag name="MH_TYPE" val="SubTitle"/>
  <p:tag name="MH_ORDER" val="1"/>
</p:tagLst>
</file>

<file path=ppt/tags/tag260.xml><?xml version="1.0" encoding="utf-8"?>
<p:tagLst xmlns:p="http://schemas.openxmlformats.org/presentationml/2006/main">
  <p:tag name="MH" val="20171024120450"/>
  <p:tag name="MH_LIBRARY" val="GRAPHIC"/>
  <p:tag name="MH_ORDER" val="Rectangle 39"/>
</p:tagLst>
</file>

<file path=ppt/tags/tag261.xml><?xml version="1.0" encoding="utf-8"?>
<p:tagLst xmlns:p="http://schemas.openxmlformats.org/presentationml/2006/main">
  <p:tag name="MH" val="20171024120450"/>
  <p:tag name="MH_LIBRARY" val="GRAPHIC"/>
  <p:tag name="MH_ORDER" val="Rectangle 40"/>
</p:tagLst>
</file>

<file path=ppt/tags/tag262.xml><?xml version="1.0" encoding="utf-8"?>
<p:tagLst xmlns:p="http://schemas.openxmlformats.org/presentationml/2006/main">
  <p:tag name="MH" val="20171024120450"/>
  <p:tag name="MH_LIBRARY" val="GRAPHIC"/>
  <p:tag name="MH_ORDER" val="Rectangle 41"/>
</p:tagLst>
</file>

<file path=ppt/tags/tag263.xml><?xml version="1.0" encoding="utf-8"?>
<p:tagLst xmlns:p="http://schemas.openxmlformats.org/presentationml/2006/main">
  <p:tag name="MH" val="20171024120450"/>
  <p:tag name="MH_LIBRARY" val="GRAPHIC"/>
  <p:tag name="MH_ORDER" val="Rectangle 42"/>
</p:tagLst>
</file>

<file path=ppt/tags/tag264.xml><?xml version="1.0" encoding="utf-8"?>
<p:tagLst xmlns:p="http://schemas.openxmlformats.org/presentationml/2006/main">
  <p:tag name="MH" val="20171024120450"/>
  <p:tag name="MH_LIBRARY" val="GRAPHIC"/>
  <p:tag name="MH_ORDER" val="Rectangle 43"/>
</p:tagLst>
</file>

<file path=ppt/tags/tag265.xml><?xml version="1.0" encoding="utf-8"?>
<p:tagLst xmlns:p="http://schemas.openxmlformats.org/presentationml/2006/main">
  <p:tag name="MH" val="20171024120450"/>
  <p:tag name="MH_LIBRARY" val="GRAPHIC"/>
  <p:tag name="MH_ORDER" val="Rectangle 44"/>
</p:tagLst>
</file>

<file path=ppt/tags/tag266.xml><?xml version="1.0" encoding="utf-8"?>
<p:tagLst xmlns:p="http://schemas.openxmlformats.org/presentationml/2006/main">
  <p:tag name="MH" val="20171024120450"/>
  <p:tag name="MH_LIBRARY" val="GRAPHIC"/>
  <p:tag name="MH_ORDER" val="Rectangle 45"/>
</p:tagLst>
</file>

<file path=ppt/tags/tag267.xml><?xml version="1.0" encoding="utf-8"?>
<p:tagLst xmlns:p="http://schemas.openxmlformats.org/presentationml/2006/main">
  <p:tag name="MH" val="20171024120450"/>
  <p:tag name="MH_LIBRARY" val="GRAPHIC"/>
  <p:tag name="MH_ORDER" val="Rectangle 55"/>
</p:tagLst>
</file>

<file path=ppt/tags/tag268.xml><?xml version="1.0" encoding="utf-8"?>
<p:tagLst xmlns:p="http://schemas.openxmlformats.org/presentationml/2006/main">
  <p:tag name="MH" val="20171024120450"/>
  <p:tag name="MH_LIBRARY" val="GRAPHIC"/>
  <p:tag name="MH_ORDER" val="Rectangle 56"/>
</p:tagLst>
</file>

<file path=ppt/tags/tag269.xml><?xml version="1.0" encoding="utf-8"?>
<p:tagLst xmlns:p="http://schemas.openxmlformats.org/presentationml/2006/main">
  <p:tag name="MH" val="20171024120450"/>
  <p:tag name="MH_LIBRARY" val="GRAPHIC"/>
  <p:tag name="MH_ORDER" val="Rectangle 57"/>
</p:tagLst>
</file>

<file path=ppt/tags/tag27.xml><?xml version="1.0" encoding="utf-8"?>
<p:tagLst xmlns:p="http://schemas.openxmlformats.org/presentationml/2006/main">
  <p:tag name="MH" val="20171024140253"/>
  <p:tag name="MH_LIBRARY" val="GRAPHIC"/>
  <p:tag name="MH_TYPE" val="Picture"/>
  <p:tag name="MH_ORDER" val="1"/>
</p:tagLst>
</file>

<file path=ppt/tags/tag270.xml><?xml version="1.0" encoding="utf-8"?>
<p:tagLst xmlns:p="http://schemas.openxmlformats.org/presentationml/2006/main">
  <p:tag name="MH" val="20171024120450"/>
  <p:tag name="MH_LIBRARY" val="GRAPHIC"/>
  <p:tag name="MH_ORDER" val="Rectangle 58"/>
</p:tagLst>
</file>

<file path=ppt/tags/tag271.xml><?xml version="1.0" encoding="utf-8"?>
<p:tagLst xmlns:p="http://schemas.openxmlformats.org/presentationml/2006/main">
  <p:tag name="MH" val="20171024120450"/>
  <p:tag name="MH_LIBRARY" val="GRAPHIC"/>
  <p:tag name="MH_ORDER" val="Oval 59"/>
</p:tagLst>
</file>

<file path=ppt/tags/tag272.xml><?xml version="1.0" encoding="utf-8"?>
<p:tagLst xmlns:p="http://schemas.openxmlformats.org/presentationml/2006/main">
  <p:tag name="MH" val="20171024120450"/>
  <p:tag name="MH_LIBRARY" val="GRAPHIC"/>
  <p:tag name="MH_ORDER" val="Oval 60"/>
</p:tagLst>
</file>

<file path=ppt/tags/tag273.xml><?xml version="1.0" encoding="utf-8"?>
<p:tagLst xmlns:p="http://schemas.openxmlformats.org/presentationml/2006/main">
  <p:tag name="MH" val="20171024120450"/>
  <p:tag name="MH_LIBRARY" val="GRAPHIC"/>
  <p:tag name="MH_ORDER" val="Oval 62"/>
</p:tagLst>
</file>

<file path=ppt/tags/tag274.xml><?xml version="1.0" encoding="utf-8"?>
<p:tagLst xmlns:p="http://schemas.openxmlformats.org/presentationml/2006/main">
  <p:tag name="MH" val="20171024120450"/>
  <p:tag name="MH_LIBRARY" val="GRAPHIC"/>
  <p:tag name="MH_ORDER" val="Oval 63"/>
</p:tagLst>
</file>

<file path=ppt/tags/tag275.xml><?xml version="1.0" encoding="utf-8"?>
<p:tagLst xmlns:p="http://schemas.openxmlformats.org/presentationml/2006/main">
  <p:tag name="MH" val="20171024120450"/>
  <p:tag name="MH_LIBRARY" val="GRAPHIC"/>
  <p:tag name="MH_ORDER" val="文本框 32"/>
</p:tagLst>
</file>

<file path=ppt/tags/tag276.xml><?xml version="1.0" encoding="utf-8"?>
<p:tagLst xmlns:p="http://schemas.openxmlformats.org/presentationml/2006/main">
  <p:tag name="MH" val="20171024120450"/>
  <p:tag name="MH_LIBRARY" val="GRAPHIC"/>
  <p:tag name="MH_ORDER" val="文本框 33"/>
</p:tagLst>
</file>

<file path=ppt/tags/tag277.xml><?xml version="1.0" encoding="utf-8"?>
<p:tagLst xmlns:p="http://schemas.openxmlformats.org/presentationml/2006/main">
  <p:tag name="MH" val="20171024120450"/>
  <p:tag name="MH_LIBRARY" val="GRAPHIC"/>
  <p:tag name="MH_ORDER" val="文本框 35"/>
</p:tagLst>
</file>

<file path=ppt/tags/tag278.xml><?xml version="1.0" encoding="utf-8"?>
<p:tagLst xmlns:p="http://schemas.openxmlformats.org/presentationml/2006/main">
  <p:tag name="MH" val="20171024120450"/>
  <p:tag name="MH_LIBRARY" val="GRAPHIC"/>
  <p:tag name="MH_ORDER" val="文本框 64"/>
</p:tagLst>
</file>

<file path=ppt/tags/tag279.xml><?xml version="1.0" encoding="utf-8"?>
<p:tagLst xmlns:p="http://schemas.openxmlformats.org/presentationml/2006/main">
  <p:tag name="MH" val="20171024120450"/>
  <p:tag name="MH_LIBRARY" val="GRAPHIC"/>
  <p:tag name="MH_ORDER" val="Rectangle 57"/>
</p:tagLst>
</file>

<file path=ppt/tags/tag28.xml><?xml version="1.0" encoding="utf-8"?>
<p:tagLst xmlns:p="http://schemas.openxmlformats.org/presentationml/2006/main">
  <p:tag name="MH" val="20171024140253"/>
  <p:tag name="MH_LIBRARY" val="GRAPHIC"/>
  <p:tag name="MH_TYPE" val="SubTitle"/>
  <p:tag name="MH_ORDER" val="2"/>
</p:tagLst>
</file>

<file path=ppt/tags/tag29.xml><?xml version="1.0" encoding="utf-8"?>
<p:tagLst xmlns:p="http://schemas.openxmlformats.org/presentationml/2006/main">
  <p:tag name="MH" val="20171024140253"/>
  <p:tag name="MH_LIBRARY" val="GRAPHIC"/>
  <p:tag name="MH_TYPE" val="Picture"/>
  <p:tag name="MH_ORDER" val="2"/>
</p:tagLst>
</file>

<file path=ppt/tags/tag3.xml><?xml version="1.0" encoding="utf-8"?>
<p:tagLst xmlns:p="http://schemas.openxmlformats.org/presentationml/2006/main">
  <p:tag name="MH" val="20171024134826"/>
  <p:tag name="MH_LIBRARY" val="GRAPHIC"/>
  <p:tag name="MH_TYPE" val="Picture"/>
  <p:tag name="MH_ORDER" val="1"/>
</p:tagLst>
</file>

<file path=ppt/tags/tag30.xml><?xml version="1.0" encoding="utf-8"?>
<p:tagLst xmlns:p="http://schemas.openxmlformats.org/presentationml/2006/main">
  <p:tag name="MH" val="20171024140253"/>
  <p:tag name="MH_LIBRARY" val="GRAPHIC"/>
  <p:tag name="MH_TYPE" val="SubTitle"/>
  <p:tag name="MH_ORDER" val="3"/>
</p:tagLst>
</file>

<file path=ppt/tags/tag31.xml><?xml version="1.0" encoding="utf-8"?>
<p:tagLst xmlns:p="http://schemas.openxmlformats.org/presentationml/2006/main">
  <p:tag name="MH" val="20171024140253"/>
  <p:tag name="MH_LIBRARY" val="GRAPHIC"/>
  <p:tag name="MH_TYPE" val="Picture"/>
  <p:tag name="MH_ORDER" val="3"/>
</p:tagLst>
</file>

<file path=ppt/tags/tag32.xml><?xml version="1.0" encoding="utf-8"?>
<p:tagLst xmlns:p="http://schemas.openxmlformats.org/presentationml/2006/main">
  <p:tag name="MH" val="20171024120450"/>
  <p:tag name="MH_LIBRARY" val="GRAPHIC"/>
  <p:tag name="MH_ORDER" val="标题 1"/>
</p:tagLst>
</file>

<file path=ppt/tags/tag33.xml><?xml version="1.0" encoding="utf-8"?>
<p:tagLst xmlns:p="http://schemas.openxmlformats.org/presentationml/2006/main">
  <p:tag name="MH" val="20171024120450"/>
  <p:tag name="MH_LIBRARY" val="GRAPHIC"/>
  <p:tag name="MH_ORDER" val="Rectangle 46"/>
</p:tagLst>
</file>

<file path=ppt/tags/tag34.xml><?xml version="1.0" encoding="utf-8"?>
<p:tagLst xmlns:p="http://schemas.openxmlformats.org/presentationml/2006/main">
  <p:tag name="MH" val="20171024120450"/>
  <p:tag name="MH_LIBRARY" val="GRAPHIC"/>
  <p:tag name="MH_ORDER" val="Rectangle 47"/>
</p:tagLst>
</file>

<file path=ppt/tags/tag35.xml><?xml version="1.0" encoding="utf-8"?>
<p:tagLst xmlns:p="http://schemas.openxmlformats.org/presentationml/2006/main">
  <p:tag name="MH" val="20171024120450"/>
  <p:tag name="MH_LIBRARY" val="GRAPHIC"/>
  <p:tag name="MH_ORDER" val="Rectangle 48"/>
</p:tagLst>
</file>

<file path=ppt/tags/tag36.xml><?xml version="1.0" encoding="utf-8"?>
<p:tagLst xmlns:p="http://schemas.openxmlformats.org/presentationml/2006/main">
  <p:tag name="MH" val="20171024120450"/>
  <p:tag name="MH_LIBRARY" val="GRAPHIC"/>
  <p:tag name="MH_ORDER" val="Rectangle 49"/>
</p:tagLst>
</file>

<file path=ppt/tags/tag37.xml><?xml version="1.0" encoding="utf-8"?>
<p:tagLst xmlns:p="http://schemas.openxmlformats.org/presentationml/2006/main">
  <p:tag name="MH" val="20171024120450"/>
  <p:tag name="MH_LIBRARY" val="GRAPHIC"/>
  <p:tag name="MH_ORDER" val="Rectangle 50"/>
</p:tagLst>
</file>

<file path=ppt/tags/tag38.xml><?xml version="1.0" encoding="utf-8"?>
<p:tagLst xmlns:p="http://schemas.openxmlformats.org/presentationml/2006/main">
  <p:tag name="MH" val="20171024120450"/>
  <p:tag name="MH_LIBRARY" val="GRAPHIC"/>
  <p:tag name="MH_ORDER" val="Oval 61"/>
</p:tagLst>
</file>

<file path=ppt/tags/tag39.xml><?xml version="1.0" encoding="utf-8"?>
<p:tagLst xmlns:p="http://schemas.openxmlformats.org/presentationml/2006/main">
  <p:tag name="MH" val="20171024120450"/>
  <p:tag name="MH_LIBRARY" val="GRAPHIC"/>
  <p:tag name="MH_ORDER" val="Rectangle 34"/>
</p:tagLst>
</file>

<file path=ppt/tags/tag4.xml><?xml version="1.0" encoding="utf-8"?>
<p:tagLst xmlns:p="http://schemas.openxmlformats.org/presentationml/2006/main">
  <p:tag name="MH" val="20171024134826"/>
  <p:tag name="MH_LIBRARY" val="GRAPHIC"/>
  <p:tag name="MH_TYPE" val="Picture"/>
  <p:tag name="MH_ORDER" val="2"/>
</p:tagLst>
</file>

<file path=ppt/tags/tag40.xml><?xml version="1.0" encoding="utf-8"?>
<p:tagLst xmlns:p="http://schemas.openxmlformats.org/presentationml/2006/main">
  <p:tag name="MH" val="20171024120450"/>
  <p:tag name="MH_LIBRARY" val="GRAPHIC"/>
  <p:tag name="MH_ORDER" val="Rectangle 36"/>
</p:tagLst>
</file>

<file path=ppt/tags/tag41.xml><?xml version="1.0" encoding="utf-8"?>
<p:tagLst xmlns:p="http://schemas.openxmlformats.org/presentationml/2006/main">
  <p:tag name="MH" val="20171024120450"/>
  <p:tag name="MH_LIBRARY" val="GRAPHIC"/>
  <p:tag name="MH_ORDER" val="Rectangle 37"/>
</p:tagLst>
</file>

<file path=ppt/tags/tag42.xml><?xml version="1.0" encoding="utf-8"?>
<p:tagLst xmlns:p="http://schemas.openxmlformats.org/presentationml/2006/main">
  <p:tag name="MH" val="20171024120450"/>
  <p:tag name="MH_LIBRARY" val="GRAPHIC"/>
  <p:tag name="MH_ORDER" val="Rectangle 38"/>
</p:tagLst>
</file>

<file path=ppt/tags/tag43.xml><?xml version="1.0" encoding="utf-8"?>
<p:tagLst xmlns:p="http://schemas.openxmlformats.org/presentationml/2006/main">
  <p:tag name="MH" val="20171024120450"/>
  <p:tag name="MH_LIBRARY" val="GRAPHIC"/>
  <p:tag name="MH_ORDER" val="Rectangle 39"/>
</p:tagLst>
</file>

<file path=ppt/tags/tag44.xml><?xml version="1.0" encoding="utf-8"?>
<p:tagLst xmlns:p="http://schemas.openxmlformats.org/presentationml/2006/main">
  <p:tag name="MH" val="20171024120450"/>
  <p:tag name="MH_LIBRARY" val="GRAPHIC"/>
  <p:tag name="MH_ORDER" val="Rectangle 40"/>
</p:tagLst>
</file>

<file path=ppt/tags/tag45.xml><?xml version="1.0" encoding="utf-8"?>
<p:tagLst xmlns:p="http://schemas.openxmlformats.org/presentationml/2006/main">
  <p:tag name="MH" val="20171024120450"/>
  <p:tag name="MH_LIBRARY" val="GRAPHIC"/>
  <p:tag name="MH_ORDER" val="Rectangle 41"/>
</p:tagLst>
</file>

<file path=ppt/tags/tag46.xml><?xml version="1.0" encoding="utf-8"?>
<p:tagLst xmlns:p="http://schemas.openxmlformats.org/presentationml/2006/main">
  <p:tag name="MH" val="20171024120450"/>
  <p:tag name="MH_LIBRARY" val="GRAPHIC"/>
  <p:tag name="MH_ORDER" val="Rectangle 42"/>
</p:tagLst>
</file>

<file path=ppt/tags/tag47.xml><?xml version="1.0" encoding="utf-8"?>
<p:tagLst xmlns:p="http://schemas.openxmlformats.org/presentationml/2006/main">
  <p:tag name="MH" val="20171024120450"/>
  <p:tag name="MH_LIBRARY" val="GRAPHIC"/>
  <p:tag name="MH_ORDER" val="Rectangle 43"/>
</p:tagLst>
</file>

<file path=ppt/tags/tag48.xml><?xml version="1.0" encoding="utf-8"?>
<p:tagLst xmlns:p="http://schemas.openxmlformats.org/presentationml/2006/main">
  <p:tag name="MH" val="20171024120450"/>
  <p:tag name="MH_LIBRARY" val="GRAPHIC"/>
  <p:tag name="MH_ORDER" val="Rectangle 44"/>
</p:tagLst>
</file>

<file path=ppt/tags/tag49.xml><?xml version="1.0" encoding="utf-8"?>
<p:tagLst xmlns:p="http://schemas.openxmlformats.org/presentationml/2006/main">
  <p:tag name="MH" val="20171024120450"/>
  <p:tag name="MH_LIBRARY" val="GRAPHIC"/>
  <p:tag name="MH_ORDER" val="Rectangle 45"/>
</p:tagLst>
</file>

<file path=ppt/tags/tag5.xml><?xml version="1.0" encoding="utf-8"?>
<p:tagLst xmlns:p="http://schemas.openxmlformats.org/presentationml/2006/main">
  <p:tag name="MH" val="20171024134826"/>
  <p:tag name="MH_LIBRARY" val="GRAPHIC"/>
  <p:tag name="MH_TYPE" val="Picture"/>
  <p:tag name="MH_ORDER" val="3"/>
</p:tagLst>
</file>

<file path=ppt/tags/tag50.xml><?xml version="1.0" encoding="utf-8"?>
<p:tagLst xmlns:p="http://schemas.openxmlformats.org/presentationml/2006/main">
  <p:tag name="MH" val="20171024120450"/>
  <p:tag name="MH_LIBRARY" val="GRAPHIC"/>
  <p:tag name="MH_ORDER" val="Rectangle 55"/>
</p:tagLst>
</file>

<file path=ppt/tags/tag51.xml><?xml version="1.0" encoding="utf-8"?>
<p:tagLst xmlns:p="http://schemas.openxmlformats.org/presentationml/2006/main">
  <p:tag name="MH" val="20171024120450"/>
  <p:tag name="MH_LIBRARY" val="GRAPHIC"/>
  <p:tag name="MH_ORDER" val="Rectangle 56"/>
</p:tagLst>
</file>

<file path=ppt/tags/tag52.xml><?xml version="1.0" encoding="utf-8"?>
<p:tagLst xmlns:p="http://schemas.openxmlformats.org/presentationml/2006/main">
  <p:tag name="MH" val="20171024120450"/>
  <p:tag name="MH_LIBRARY" val="GRAPHIC"/>
  <p:tag name="MH_ORDER" val="Rectangle 57"/>
</p:tagLst>
</file>

<file path=ppt/tags/tag53.xml><?xml version="1.0" encoding="utf-8"?>
<p:tagLst xmlns:p="http://schemas.openxmlformats.org/presentationml/2006/main">
  <p:tag name="MH" val="20171024120450"/>
  <p:tag name="MH_LIBRARY" val="GRAPHIC"/>
  <p:tag name="MH_ORDER" val="Rectangle 58"/>
</p:tagLst>
</file>

<file path=ppt/tags/tag54.xml><?xml version="1.0" encoding="utf-8"?>
<p:tagLst xmlns:p="http://schemas.openxmlformats.org/presentationml/2006/main">
  <p:tag name="MH" val="20171024120450"/>
  <p:tag name="MH_LIBRARY" val="GRAPHIC"/>
  <p:tag name="MH_ORDER" val="Oval 59"/>
</p:tagLst>
</file>

<file path=ppt/tags/tag55.xml><?xml version="1.0" encoding="utf-8"?>
<p:tagLst xmlns:p="http://schemas.openxmlformats.org/presentationml/2006/main">
  <p:tag name="MH" val="20171024120450"/>
  <p:tag name="MH_LIBRARY" val="GRAPHIC"/>
  <p:tag name="MH_ORDER" val="Oval 60"/>
</p:tagLst>
</file>

<file path=ppt/tags/tag56.xml><?xml version="1.0" encoding="utf-8"?>
<p:tagLst xmlns:p="http://schemas.openxmlformats.org/presentationml/2006/main">
  <p:tag name="MH" val="20171024120450"/>
  <p:tag name="MH_LIBRARY" val="GRAPHIC"/>
  <p:tag name="MH_ORDER" val="Oval 62"/>
</p:tagLst>
</file>

<file path=ppt/tags/tag57.xml><?xml version="1.0" encoding="utf-8"?>
<p:tagLst xmlns:p="http://schemas.openxmlformats.org/presentationml/2006/main">
  <p:tag name="MH" val="20171024120450"/>
  <p:tag name="MH_LIBRARY" val="GRAPHIC"/>
  <p:tag name="MH_ORDER" val="Oval 63"/>
</p:tagLst>
</file>

<file path=ppt/tags/tag58.xml><?xml version="1.0" encoding="utf-8"?>
<p:tagLst xmlns:p="http://schemas.openxmlformats.org/presentationml/2006/main">
  <p:tag name="MH" val="20171024120450"/>
  <p:tag name="MH_LIBRARY" val="GRAPHIC"/>
  <p:tag name="MH_ORDER" val="文本框 32"/>
</p:tagLst>
</file>

<file path=ppt/tags/tag59.xml><?xml version="1.0" encoding="utf-8"?>
<p:tagLst xmlns:p="http://schemas.openxmlformats.org/presentationml/2006/main">
  <p:tag name="MH" val="20171024120450"/>
  <p:tag name="MH_LIBRARY" val="GRAPHIC"/>
  <p:tag name="MH_ORDER" val="文本框 33"/>
</p:tagLst>
</file>

<file path=ppt/tags/tag6.xml><?xml version="1.0" encoding="utf-8"?>
<p:tagLst xmlns:p="http://schemas.openxmlformats.org/presentationml/2006/main">
  <p:tag name="MH" val="20171024134826"/>
  <p:tag name="MH_LIBRARY" val="GRAPHIC"/>
  <p:tag name="MH_TYPE" val="Other"/>
  <p:tag name="MH_ORDER" val="2"/>
</p:tagLst>
</file>

<file path=ppt/tags/tag60.xml><?xml version="1.0" encoding="utf-8"?>
<p:tagLst xmlns:p="http://schemas.openxmlformats.org/presentationml/2006/main">
  <p:tag name="MH" val="20171024120450"/>
  <p:tag name="MH_LIBRARY" val="GRAPHIC"/>
  <p:tag name="MH_ORDER" val="文本框 35"/>
</p:tagLst>
</file>

<file path=ppt/tags/tag61.xml><?xml version="1.0" encoding="utf-8"?>
<p:tagLst xmlns:p="http://schemas.openxmlformats.org/presentationml/2006/main">
  <p:tag name="MH" val="20171024120450"/>
  <p:tag name="MH_LIBRARY" val="GRAPHIC"/>
  <p:tag name="MH_ORDER" val="文本框 64"/>
</p:tagLst>
</file>

<file path=ppt/tags/tag62.xml><?xml version="1.0" encoding="utf-8"?>
<p:tagLst xmlns:p="http://schemas.openxmlformats.org/presentationml/2006/main">
  <p:tag name="MH" val="20171024120450"/>
  <p:tag name="MH_LIBRARY" val="GRAPHIC"/>
  <p:tag name="MH_ORDER" val="Rectangle 57"/>
</p:tagLst>
</file>

<file path=ppt/tags/tag63.xml><?xml version="1.0" encoding="utf-8"?>
<p:tagLst xmlns:p="http://schemas.openxmlformats.org/presentationml/2006/main">
  <p:tag name="MH" val="20181203021940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81203021940"/>
  <p:tag name="MH_LIBRARY" val="GRAPHIC"/>
  <p:tag name="MH_TYPE" val="Title"/>
  <p:tag name="MH_ORDER" val="1"/>
</p:tagLst>
</file>

<file path=ppt/tags/tag65.xml><?xml version="1.0" encoding="utf-8"?>
<p:tagLst xmlns:p="http://schemas.openxmlformats.org/presentationml/2006/main">
  <p:tag name="MH" val="20181203021940"/>
  <p:tag name="MH_LIBRARY" val="GRAPHIC"/>
  <p:tag name="MH_TYPE" val="Other"/>
  <p:tag name="MH_ORDER" val="2"/>
</p:tagLst>
</file>

<file path=ppt/tags/tag66.xml><?xml version="1.0" encoding="utf-8"?>
<p:tagLst xmlns:p="http://schemas.openxmlformats.org/presentationml/2006/main">
  <p:tag name="MH" val="20181203021940"/>
  <p:tag name="MH_LIBRARY" val="GRAPHIC"/>
  <p:tag name="MH_TYPE" val="Other"/>
  <p:tag name="MH_ORDER" val="3"/>
</p:tagLst>
</file>

<file path=ppt/tags/tag67.xml><?xml version="1.0" encoding="utf-8"?>
<p:tagLst xmlns:p="http://schemas.openxmlformats.org/presentationml/2006/main">
  <p:tag name="MH" val="20181203021940"/>
  <p:tag name="MH_LIBRARY" val="GRAPHIC"/>
  <p:tag name="MH_TYPE" val="Other"/>
  <p:tag name="MH_ORDER" val="4"/>
</p:tagLst>
</file>

<file path=ppt/tags/tag68.xml><?xml version="1.0" encoding="utf-8"?>
<p:tagLst xmlns:p="http://schemas.openxmlformats.org/presentationml/2006/main">
  <p:tag name="MH" val="20181203021940"/>
  <p:tag name="MH_LIBRARY" val="GRAPHIC"/>
  <p:tag name="MH_TYPE" val="Other"/>
  <p:tag name="MH_ORDER" val="5"/>
</p:tagLst>
</file>

<file path=ppt/tags/tag69.xml><?xml version="1.0" encoding="utf-8"?>
<p:tagLst xmlns:p="http://schemas.openxmlformats.org/presentationml/2006/main">
  <p:tag name="MH" val="20181203021940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71024134826"/>
  <p:tag name="MH_LIBRARY" val="GRAPHIC"/>
  <p:tag name="MH_TYPE" val="Other"/>
  <p:tag name="MH_ORDER" val="3"/>
</p:tagLst>
</file>

<file path=ppt/tags/tag70.xml><?xml version="1.0" encoding="utf-8"?>
<p:tagLst xmlns:p="http://schemas.openxmlformats.org/presentationml/2006/main">
  <p:tag name="MH" val="20181203021940"/>
  <p:tag name="MH_LIBRARY" val="GRAPHIC"/>
  <p:tag name="MH_TYPE" val="Other"/>
  <p:tag name="MH_ORDER" val="7"/>
</p:tagLst>
</file>

<file path=ppt/tags/tag71.xml><?xml version="1.0" encoding="utf-8"?>
<p:tagLst xmlns:p="http://schemas.openxmlformats.org/presentationml/2006/main">
  <p:tag name="MH" val="20181203021940"/>
  <p:tag name="MH_LIBRARY" val="GRAPHIC"/>
  <p:tag name="MH_TYPE" val="Other"/>
  <p:tag name="MH_ORDER" val="8"/>
</p:tagLst>
</file>

<file path=ppt/tags/tag72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6"/>
</p:tagLst>
</file>

<file path=ppt/tags/tag73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7"/>
</p:tagLst>
</file>

<file path=ppt/tags/tag74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8"/>
</p:tagLst>
</file>

<file path=ppt/tags/tag75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9"/>
</p:tagLst>
</file>

<file path=ppt/tags/tag76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10"/>
</p:tagLst>
</file>

<file path=ppt/tags/tag77.xml><?xml version="1.0" encoding="utf-8"?>
<p:tagLst xmlns:p="http://schemas.openxmlformats.org/presentationml/2006/main">
  <p:tag name="MH" val="20181203021940"/>
  <p:tag name="MH_LIBRARY" val="GRAPHIC"/>
  <p:tag name="MH_TYPE" val="Other"/>
  <p:tag name="MH_ORDER" val="9"/>
</p:tagLst>
</file>

<file path=ppt/tags/tag78.xml><?xml version="1.0" encoding="utf-8"?>
<p:tagLst xmlns:p="http://schemas.openxmlformats.org/presentationml/2006/main">
  <p:tag name="MH" val="20181203021940"/>
  <p:tag name="MH_LIBRARY" val="GRAPHIC"/>
  <p:tag name="MH_TYPE" val="Other"/>
  <p:tag name="MH_ORDER" val="10"/>
</p:tagLst>
</file>

<file path=ppt/tags/tag79.xml><?xml version="1.0" encoding="utf-8"?>
<p:tagLst xmlns:p="http://schemas.openxmlformats.org/presentationml/2006/main">
  <p:tag name="MH" val="20181203021940"/>
  <p:tag name="MH_LIBRARY" val="GRAPHIC"/>
  <p:tag name="MH_TYPE" val="Other"/>
  <p:tag name="MH_ORDER" val="11"/>
</p:tagLst>
</file>

<file path=ppt/tags/tag8.xml><?xml version="1.0" encoding="utf-8"?>
<p:tagLst xmlns:p="http://schemas.openxmlformats.org/presentationml/2006/main">
  <p:tag name="MH" val="20171024134826"/>
  <p:tag name="MH_LIBRARY" val="GRAPHIC"/>
  <p:tag name="MH_TYPE" val="Other"/>
  <p:tag name="MH_ORDER" val="4"/>
</p:tagLst>
</file>

<file path=ppt/tags/tag80.xml><?xml version="1.0" encoding="utf-8"?>
<p:tagLst xmlns:p="http://schemas.openxmlformats.org/presentationml/2006/main">
  <p:tag name="MH" val="20181203021940"/>
  <p:tag name="MH_LIBRARY" val="GRAPHIC"/>
  <p:tag name="MH_TYPE" val="Other"/>
  <p:tag name="MH_ORDER" val="12"/>
</p:tagLst>
</file>

<file path=ppt/tags/tag81.xml><?xml version="1.0" encoding="utf-8"?>
<p:tagLst xmlns:p="http://schemas.openxmlformats.org/presentationml/2006/main">
  <p:tag name="MH" val="20181203021940"/>
  <p:tag name="MH_LIBRARY" val="GRAPHIC"/>
  <p:tag name="MH_TYPE" val="Other"/>
  <p:tag name="MH_ORDER" val="13"/>
</p:tagLst>
</file>

<file path=ppt/tags/tag82.xml><?xml version="1.0" encoding="utf-8"?>
<p:tagLst xmlns:p="http://schemas.openxmlformats.org/presentationml/2006/main">
  <p:tag name="MH" val="20181203021940"/>
  <p:tag name="MH_LIBRARY" val="GRAPHIC"/>
  <p:tag name="MH_TYPE" val="Other"/>
  <p:tag name="MH_ORDER" val="14"/>
</p:tagLst>
</file>

<file path=ppt/tags/tag83.xml><?xml version="1.0" encoding="utf-8"?>
<p:tagLst xmlns:p="http://schemas.openxmlformats.org/presentationml/2006/main">
  <p:tag name="MH" val="20181203021940"/>
  <p:tag name="MH_LIBRARY" val="GRAPHIC"/>
  <p:tag name="MH_TYPE" val="Other"/>
  <p:tag name="MH_ORDER" val="15"/>
</p:tagLst>
</file>

<file path=ppt/tags/tag84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1"/>
</p:tagLst>
</file>

<file path=ppt/tags/tag85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2"/>
</p:tagLst>
</file>

<file path=ppt/tags/tag86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3"/>
</p:tagLst>
</file>

<file path=ppt/tags/tag87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4"/>
</p:tagLst>
</file>

<file path=ppt/tags/tag88.xml><?xml version="1.0" encoding="utf-8"?>
<p:tagLst xmlns:p="http://schemas.openxmlformats.org/presentationml/2006/main">
  <p:tag name="MH" val="20181203021940"/>
  <p:tag name="MH_LIBRARY" val="GRAPHIC"/>
  <p:tag name="MH_TYPE" val="SubTitle"/>
  <p:tag name="MH_ORDER" val="5"/>
</p:tagLst>
</file>

<file path=ppt/tags/tag89.xml><?xml version="1.0" encoding="utf-8"?>
<p:tagLst xmlns:p="http://schemas.openxmlformats.org/presentationml/2006/main">
  <p:tag name="MH" val="20181203021940"/>
  <p:tag name="MH_LIBRARY" val="GRAPHIC"/>
  <p:tag name="MH_TYPE" val="PageTitle"/>
  <p:tag name="MH_ORDER" val="PageTitle"/>
</p:tagLst>
</file>

<file path=ppt/tags/tag9.xml><?xml version="1.0" encoding="utf-8"?>
<p:tagLst xmlns:p="http://schemas.openxmlformats.org/presentationml/2006/main">
  <p:tag name="MH" val="20171024134826"/>
  <p:tag name="MH_LIBRARY" val="GRAPHIC"/>
  <p:tag name="MH_TYPE" val="SubTitle"/>
  <p:tag name="MH_ORDER" val="1"/>
</p:tagLst>
</file>

<file path=ppt/tags/tag90.xml><?xml version="1.0" encoding="utf-8"?>
<p:tagLst xmlns:p="http://schemas.openxmlformats.org/presentationml/2006/main">
  <p:tag name="MH" val="20190108073023"/>
  <p:tag name="MH_LIBRARY" val="GRAPHIC"/>
  <p:tag name="MH_TYPE" val="Other"/>
  <p:tag name="MH_ORDER" val="1"/>
</p:tagLst>
</file>

<file path=ppt/tags/tag91.xml><?xml version="1.0" encoding="utf-8"?>
<p:tagLst xmlns:p="http://schemas.openxmlformats.org/presentationml/2006/main">
  <p:tag name="MH" val="20190108073023"/>
  <p:tag name="MH_LIBRARY" val="GRAPHIC"/>
  <p:tag name="MH_TYPE" val="Other"/>
  <p:tag name="MH_ORDER" val="2"/>
</p:tagLst>
</file>

<file path=ppt/tags/tag92.xml><?xml version="1.0" encoding="utf-8"?>
<p:tagLst xmlns:p="http://schemas.openxmlformats.org/presentationml/2006/main">
  <p:tag name="MH" val="20190108073023"/>
  <p:tag name="MH_LIBRARY" val="GRAPHIC"/>
  <p:tag name="MH_TYPE" val="Other"/>
  <p:tag name="MH_ORDER" val="3"/>
</p:tagLst>
</file>

<file path=ppt/tags/tag93.xml><?xml version="1.0" encoding="utf-8"?>
<p:tagLst xmlns:p="http://schemas.openxmlformats.org/presentationml/2006/main">
  <p:tag name="MH" val="20190108073023"/>
  <p:tag name="MH_LIBRARY" val="GRAPHIC"/>
  <p:tag name="MH_TYPE" val="SubTitle"/>
  <p:tag name="MH_ORDER" val="1"/>
</p:tagLst>
</file>

<file path=ppt/tags/tag94.xml><?xml version="1.0" encoding="utf-8"?>
<p:tagLst xmlns:p="http://schemas.openxmlformats.org/presentationml/2006/main">
  <p:tag name="MH" val="20190108073023"/>
  <p:tag name="MH_LIBRARY" val="GRAPHIC"/>
  <p:tag name="MH_TYPE" val="SubTitle"/>
  <p:tag name="MH_ORDER" val="2"/>
</p:tagLst>
</file>

<file path=ppt/tags/tag95.xml><?xml version="1.0" encoding="utf-8"?>
<p:tagLst xmlns:p="http://schemas.openxmlformats.org/presentationml/2006/main">
  <p:tag name="MH" val="20190108073023"/>
  <p:tag name="MH_LIBRARY" val="GRAPHIC"/>
  <p:tag name="MH_TYPE" val="SubTitle"/>
  <p:tag name="MH_ORDER" val="3"/>
</p:tagLst>
</file>

<file path=ppt/tags/tag96.xml><?xml version="1.0" encoding="utf-8"?>
<p:tagLst xmlns:p="http://schemas.openxmlformats.org/presentationml/2006/main">
  <p:tag name="MH" val="20190108073023"/>
  <p:tag name="MH_LIBRARY" val="GRAPHIC"/>
  <p:tag name="MH_TYPE" val="Other"/>
  <p:tag name="MH_ORDER" val="4"/>
</p:tagLst>
</file>

<file path=ppt/tags/tag97.xml><?xml version="1.0" encoding="utf-8"?>
<p:tagLst xmlns:p="http://schemas.openxmlformats.org/presentationml/2006/main">
  <p:tag name="MH" val="20190108073023"/>
  <p:tag name="MH_LIBRARY" val="GRAPHIC"/>
  <p:tag name="MH_TYPE" val="Title"/>
  <p:tag name="MH_ORDER" val="1"/>
</p:tagLst>
</file>

<file path=ppt/tags/tag98.xml><?xml version="1.0" encoding="utf-8"?>
<p:tagLst xmlns:p="http://schemas.openxmlformats.org/presentationml/2006/main">
  <p:tag name="MH" val="20171024141040"/>
  <p:tag name="MH_LIBRARY" val="GRAPHIC"/>
  <p:tag name="MH_TYPE" val="PageTitle"/>
  <p:tag name="MH_ORDER" val="PageTitle"/>
</p:tagLst>
</file>

<file path=ppt/tags/tag99.xml><?xml version="1.0" encoding="utf-8"?>
<p:tagLst xmlns:p="http://schemas.openxmlformats.org/presentationml/2006/main">
  <p:tag name="MH_TYPE" val="#NeiR#"/>
  <p:tag name="MH_NUMBER" val="3"/>
  <p:tag name="MH_CATEGORY" val="#YinZJG#"/>
  <p:tag name="MH_LAYOUT" val="TitleSubTitle"/>
  <p:tag name="MH" val="20190108073023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自定义 405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A000120150312A14KPBG</Template>
  <TotalTime>0</TotalTime>
  <Words>1774</Words>
  <Application>WPS 演示</Application>
  <PresentationFormat>全屏显示(16:9)</PresentationFormat>
  <Paragraphs>409</Paragraphs>
  <Slides>50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华文宋体</vt:lpstr>
      <vt:lpstr>幼圆</vt:lpstr>
      <vt:lpstr>Calibri</vt:lpstr>
      <vt:lpstr>Arial Narrow</vt:lpstr>
      <vt:lpstr>Arial Unicode MS</vt:lpstr>
      <vt:lpstr>Calibri</vt:lpstr>
      <vt:lpstr>Verdana</vt:lpstr>
      <vt:lpstr>Gulim</vt:lpstr>
      <vt:lpstr>Tahoma</vt:lpstr>
      <vt:lpstr>Times New Roman</vt:lpstr>
      <vt:lpstr>方正正黑简体</vt:lpstr>
      <vt:lpstr>方正正纤黑简体</vt:lpstr>
      <vt:lpstr>文泉驿等宽微米黑</vt:lpstr>
      <vt:lpstr>BatangChe</vt:lpstr>
      <vt:lpstr>MS PGothic</vt:lpstr>
      <vt:lpstr>Malgun Gothic</vt:lpstr>
      <vt:lpstr>黑体</vt:lpstr>
      <vt:lpstr>A000120140530A99PPBG</vt:lpstr>
      <vt:lpstr>高情商沟通</vt:lpstr>
      <vt:lpstr>Hi！ 请给我三个赞美词</vt:lpstr>
      <vt:lpstr>PowerPoint 演示文稿</vt:lpstr>
      <vt:lpstr>有没有学习能力？</vt:lpstr>
      <vt:lpstr>PowerPoint 演示文稿</vt:lpstr>
      <vt:lpstr>PowerPoint 演示文稿</vt:lpstr>
      <vt:lpstr>PowerPoint 演示文稿</vt:lpstr>
      <vt:lpstr>高情商沟通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高情商卓越思维 高情商沟通一单元</vt:lpstr>
      <vt:lpstr>PowerPoint 演示文稿</vt:lpstr>
      <vt:lpstr>从完美到卓越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高情商领袖魅力 高情商沟通二单元</vt:lpstr>
      <vt:lpstr>PowerPoint 演示文稿</vt:lpstr>
      <vt:lpstr>高情商领袖魅力</vt:lpstr>
      <vt:lpstr>高情商领袖魅力</vt:lpstr>
      <vt:lpstr>PowerPoint 演示文稿</vt:lpstr>
      <vt:lpstr>PowerPoint 演示文稿</vt:lpstr>
      <vt:lpstr>PowerPoint 演示文稿</vt:lpstr>
      <vt:lpstr>领导多维度思考模型 全面看待事物，创造可能性</vt:lpstr>
      <vt:lpstr>PowerPoint 演示文稿</vt:lpstr>
      <vt:lpstr>PowerPoint 演示文稿</vt:lpstr>
      <vt:lpstr>PowerPoint 演示文稿</vt:lpstr>
      <vt:lpstr> 高情商沟通模式 高情商沟通二单元</vt:lpstr>
      <vt:lpstr>PowerPoint 演示文稿</vt:lpstr>
      <vt:lpstr>PowerPoint 演示文稿</vt:lpstr>
      <vt:lpstr>PowerPoint 演示文稿</vt:lpstr>
      <vt:lpstr>PowerPoint 演示文稿</vt:lpstr>
      <vt:lpstr> 高情商3D实战训练 高情商沟通第四单元</vt:lpstr>
      <vt:lpstr>？我知道=我做到？</vt:lpstr>
      <vt:lpstr>PowerPoint 演示文稿</vt:lpstr>
      <vt:lpstr>高情商沟通3D实战训练</vt:lpstr>
      <vt:lpstr>高情商沟通实战1：与上司沟通</vt:lpstr>
      <vt:lpstr>高情商沟通实战2：与下属沟通</vt:lpstr>
      <vt:lpstr>高情商沟通实战3：同事沟通</vt:lpstr>
      <vt:lpstr>PowerPoint 演示文稿</vt:lpstr>
      <vt:lpstr>PowerPoint 演示文稿</vt:lpstr>
      <vt:lpstr>从内改变 运用情商创造更多的可能性！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神奇的沟通结构</dc:title>
  <dc:creator>衢悦楠祺</dc:creator>
  <cp:lastModifiedBy>命中注定1382595003</cp:lastModifiedBy>
  <cp:revision>200</cp:revision>
  <dcterms:created xsi:type="dcterms:W3CDTF">2017-10-23T19:01:00Z</dcterms:created>
  <dcterms:modified xsi:type="dcterms:W3CDTF">2019-01-10T06:23:36Z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