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cainiao11100/article/details/7771845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爬虫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https://news.baidu.com/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                          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                            </a:t>
            </a:r>
            <a:r>
              <a:rPr lang="en-US" altLang="zh-CN" dirty="0" smtClean="0"/>
              <a:t>1.User-Agent</a:t>
            </a:r>
            <a:r>
              <a:rPr lang="zh-CN" altLang="en-US" dirty="0" smtClean="0"/>
              <a:t>模仿浏</a:t>
            </a:r>
            <a:r>
              <a:rPr lang="zh-CN" altLang="en-US" dirty="0" smtClean="0"/>
              <a:t>览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 </a:t>
            </a:r>
            <a:r>
              <a:rPr lang="zh-CN" altLang="en-US" dirty="0" smtClean="0"/>
              <a:t>                              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                         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登录状态与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                            </a:t>
            </a:r>
            <a:r>
              <a:rPr lang="en-US" altLang="zh-CN" dirty="0" smtClean="0"/>
              <a:t>3.Referer</a:t>
            </a:r>
            <a:r>
              <a:rPr lang="zh-CN" altLang="en-US" dirty="0" smtClean="0"/>
              <a:t>上个页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8"/>
            <a:endParaRPr lang="en-US" altLang="zh-CN" dirty="0" smtClean="0"/>
          </a:p>
          <a:p>
            <a:pPr lvl="8"/>
            <a:r>
              <a:rPr lang="zh-CN" altLang="en-US" dirty="0" smtClean="0"/>
              <a:t>                             思考</a:t>
            </a:r>
            <a:r>
              <a:rPr lang="en-US" altLang="zh-CN" dirty="0" smtClean="0"/>
              <a:t>:</a:t>
            </a:r>
            <a:r>
              <a:rPr lang="zh-CN" altLang="en-US" dirty="0" smtClean="0"/>
              <a:t>同一个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频繁访                          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/>
              <a:t>                         问的问题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使用代理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            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                             维护一个代理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池子</a:t>
            </a:r>
            <a:r>
              <a:rPr lang="en-US" altLang="zh-CN" dirty="0" smtClean="0"/>
              <a:t>.</a:t>
            </a:r>
          </a:p>
          <a:p>
            <a:pPr lvl="8"/>
            <a:r>
              <a:rPr lang="zh-CN" altLang="en-US" dirty="0" smtClean="0"/>
              <a:t> </a:t>
            </a:r>
            <a:r>
              <a:rPr lang="zh-CN" altLang="en-US" dirty="0" smtClean="0"/>
              <a:t>                             也会限制相同的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 </a:t>
            </a:r>
            <a:r>
              <a:rPr lang="zh-CN" altLang="en-US" dirty="0" smtClean="0"/>
              <a:t>                              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定</a:t>
            </a:r>
            <a:r>
              <a:rPr lang="zh-CN" altLang="en-US" dirty="0" smtClean="0"/>
              <a:t>期更换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 </a:t>
            </a:r>
            <a:r>
              <a:rPr lang="zh-CN" altLang="en-US" dirty="0" smtClean="0"/>
              <a:t>                             </a:t>
            </a:r>
            <a:r>
              <a:rPr lang="zh-CN" altLang="en-US" dirty="0" smtClean="0"/>
              <a:t>                                                      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 </a:t>
            </a:r>
            <a:r>
              <a:rPr lang="zh-CN" altLang="en-US" dirty="0" smtClean="0"/>
              <a:t>                                  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                            </a:t>
            </a:r>
            <a:endParaRPr lang="zh-CN" altLang="en-US" dirty="0"/>
          </a:p>
        </p:txBody>
      </p:sp>
      <p:pic>
        <p:nvPicPr>
          <p:cNvPr id="8" name="图片 7" descr="1546484677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5136325" cy="35359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返回内容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JSOUP</a:t>
            </a:r>
            <a:r>
              <a:rPr lang="zh-CN" altLang="en-US" dirty="0" smtClean="0"/>
              <a:t>解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1546484765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412776"/>
            <a:ext cx="6364578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识别图片验证码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0128" y="3424993"/>
            <a:ext cx="4183743" cy="87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 将彩色图片二值化为黑白图片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第二步</a:t>
            </a:r>
            <a:r>
              <a:rPr lang="en-US" altLang="zh-CN" dirty="0" smtClean="0"/>
              <a:t>:</a:t>
            </a:r>
            <a:r>
              <a:rPr lang="zh-CN" altLang="en-US" b="1" dirty="0" smtClean="0"/>
              <a:t>去除噪点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581128"/>
            <a:ext cx="3109913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276872"/>
            <a:ext cx="6819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 切割图片</a:t>
            </a:r>
            <a:r>
              <a:rPr lang="en-US" altLang="zh-CN" dirty="0" smtClean="0"/>
              <a:t>,</a:t>
            </a:r>
            <a:r>
              <a:rPr lang="zh-CN" altLang="en-US" dirty="0" smtClean="0"/>
              <a:t> 同时保存为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训练库</a:t>
            </a:r>
            <a:r>
              <a:rPr lang="en-US" altLang="zh-CN" dirty="0" smtClean="0"/>
              <a:t>”.</a:t>
            </a:r>
            <a:r>
              <a:rPr lang="zh-CN" altLang="en-US" dirty="0" smtClean="0"/>
              <a:t> 切割的图片跟这个库做比较</a:t>
            </a:r>
            <a:r>
              <a:rPr lang="en-US" altLang="zh-CN" dirty="0" smtClean="0"/>
              <a:t>,</a:t>
            </a:r>
            <a:r>
              <a:rPr lang="zh-CN" altLang="en-US" dirty="0" smtClean="0"/>
              <a:t>取相识度最高图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36912"/>
            <a:ext cx="89644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拖动验证码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048500" cy="504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31683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chromedriver.exe</a:t>
            </a:r>
            <a:r>
              <a:rPr lang="zh-CN" altLang="en-US" dirty="0" smtClean="0"/>
              <a:t>浏览器驱</a:t>
            </a:r>
            <a:r>
              <a:rPr lang="zh-CN" altLang="en-US" dirty="0" smtClean="0"/>
              <a:t>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blog.csdn.net/cainiao11100/article/details/77718459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我写</a:t>
            </a:r>
            <a:r>
              <a:rPr lang="zh-CN" altLang="en-US" dirty="0" smtClean="0"/>
              <a:t>的博客介绍了使用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168</Words>
  <Application>Microsoft Office PowerPoint</Application>
  <PresentationFormat>全屏显示(4:3)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Java爬虫</vt:lpstr>
      <vt:lpstr>幻灯片 2</vt:lpstr>
      <vt:lpstr>幻灯片 3</vt:lpstr>
      <vt:lpstr>识别图片验证码</vt:lpstr>
      <vt:lpstr>幻灯片 5</vt:lpstr>
      <vt:lpstr>幻灯片 6</vt:lpstr>
      <vt:lpstr>拖动验证码</vt:lpstr>
      <vt:lpstr> chromedriver.exe浏览器驱动  https://blog.csdn.net/cainiao11100/article/details/77718459 我写的博客介绍了使用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Java爬虫</dc:title>
  <cp:lastModifiedBy>Administrator</cp:lastModifiedBy>
  <cp:revision>14</cp:revision>
  <dcterms:modified xsi:type="dcterms:W3CDTF">2019-01-03T03:10:54Z</dcterms:modified>
</cp:coreProperties>
</file>