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AF11-7B7E-466A-8A61-367366E267E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D5B-64D5-4351-85C2-34CAFF1EA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AF11-7B7E-466A-8A61-367366E267E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D5B-64D5-4351-85C2-34CAFF1EA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0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AF11-7B7E-466A-8A61-367366E267E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D5B-64D5-4351-85C2-34CAFF1EA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2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AF11-7B7E-466A-8A61-367366E267E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D5B-64D5-4351-85C2-34CAFF1EA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8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AF11-7B7E-466A-8A61-367366E267E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D5B-64D5-4351-85C2-34CAFF1EA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AF11-7B7E-466A-8A61-367366E267E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D5B-64D5-4351-85C2-34CAFF1EA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2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AF11-7B7E-466A-8A61-367366E267E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D5B-64D5-4351-85C2-34CAFF1EA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3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AF11-7B7E-466A-8A61-367366E267E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D5B-64D5-4351-85C2-34CAFF1EA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AF11-7B7E-466A-8A61-367366E267E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D5B-64D5-4351-85C2-34CAFF1EA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9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AF11-7B7E-466A-8A61-367366E267E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D5B-64D5-4351-85C2-34CAFF1EA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8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AF11-7B7E-466A-8A61-367366E267E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D5B-64D5-4351-85C2-34CAFF1EA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4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AF11-7B7E-466A-8A61-367366E267E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5D5B-64D5-4351-85C2-34CAFF1EA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7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D8B88-2732-4D2D-B736-19848042D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582" y="1280467"/>
            <a:ext cx="8746836" cy="19754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13#</a:t>
            </a:r>
            <a:r>
              <a:rPr lang="zh-CN" altLang="en-US" dirty="0"/>
              <a:t>车载媒体播放系统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400" dirty="0"/>
              <a:t>嵌入式实验总结</a:t>
            </a:r>
            <a:endParaRPr lang="zh-CN" altLang="en-US" dirty="0"/>
          </a:p>
        </p:txBody>
      </p:sp>
      <p:pic>
        <p:nvPicPr>
          <p:cNvPr id="5" name="图形 4" descr="处理器">
            <a:extLst>
              <a:ext uri="{FF2B5EF4-FFF2-40B4-BE49-F238E27FC236}">
                <a16:creationId xmlns:a16="http://schemas.microsoft.com/office/drawing/2014/main" id="{E31C3229-6770-4000-AC7A-AF2CE7A717C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2582" y="12909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3266BB5-C045-4A5B-ACA6-AE2CD8864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492" y="2863129"/>
            <a:ext cx="9144000" cy="1800386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AutoNum type="arabicPlain"/>
            </a:pPr>
            <a:r>
              <a:rPr lang="zh-CN" altLang="en-US" dirty="0"/>
              <a:t>小组介绍</a:t>
            </a:r>
            <a:endParaRPr lang="en-US" altLang="zh-CN" dirty="0"/>
          </a:p>
          <a:p>
            <a:pPr marL="457200" indent="-457200" algn="l">
              <a:buAutoNum type="arabicPlain"/>
            </a:pPr>
            <a:r>
              <a:rPr lang="zh-CN" altLang="en-US" dirty="0"/>
              <a:t>模块介绍</a:t>
            </a:r>
            <a:endParaRPr lang="en-US" altLang="zh-CN" dirty="0"/>
          </a:p>
          <a:p>
            <a:pPr marL="457200" indent="-457200" algn="l">
              <a:buAutoNum type="arabicPlain"/>
            </a:pPr>
            <a:r>
              <a:rPr lang="zh-CN" altLang="en-US" dirty="0"/>
              <a:t>优化裁剪</a:t>
            </a:r>
            <a:endParaRPr lang="en-US" altLang="zh-CN" dirty="0"/>
          </a:p>
          <a:p>
            <a:pPr marL="457200" indent="-457200" algn="l">
              <a:buAutoNum type="arabicPlain"/>
            </a:pPr>
            <a:r>
              <a:rPr lang="zh-CN" altLang="en-US" dirty="0"/>
              <a:t>成果展示</a:t>
            </a:r>
            <a:endParaRPr lang="en-US" altLang="zh-CN" dirty="0"/>
          </a:p>
          <a:p>
            <a:pPr marL="457200" indent="-457200" algn="l">
              <a:buAutoNum type="arabicPlain"/>
            </a:pPr>
            <a:r>
              <a:rPr lang="zh-CN" altLang="en-US" dirty="0"/>
              <a:t>心得体会</a:t>
            </a:r>
            <a:endParaRPr lang="en-US" altLang="zh-CN" dirty="0"/>
          </a:p>
          <a:p>
            <a:pPr marL="457200" indent="-457200" algn="l">
              <a:buAutoNum type="arabicPlain"/>
            </a:pPr>
            <a:endParaRPr lang="en-US" altLang="zh-CN" dirty="0"/>
          </a:p>
        </p:txBody>
      </p:sp>
      <p:pic>
        <p:nvPicPr>
          <p:cNvPr id="5" name="图形 4" descr="处理器">
            <a:extLst>
              <a:ext uri="{FF2B5EF4-FFF2-40B4-BE49-F238E27FC236}">
                <a16:creationId xmlns:a16="http://schemas.microsoft.com/office/drawing/2014/main" id="{E31C3229-6770-4000-AC7A-AF2CE7A717C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01" y="1033403"/>
            <a:ext cx="914400" cy="91440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D12FB50-E53B-4147-9F4E-179C1B06D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618" y="911700"/>
            <a:ext cx="3685310" cy="108775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2641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8F0CA-87E2-4199-8181-50B12F72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10" y="130535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模块介绍</a:t>
            </a:r>
          </a:p>
        </p:txBody>
      </p:sp>
      <p:pic>
        <p:nvPicPr>
          <p:cNvPr id="12" name="图形 11" descr="平板电脑">
            <a:extLst>
              <a:ext uri="{FF2B5EF4-FFF2-40B4-BE49-F238E27FC236}">
                <a16:creationId xmlns:a16="http://schemas.microsoft.com/office/drawing/2014/main" id="{783EBEBD-0D1A-43D5-ACAD-FB23C0BBCA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188" y="4021715"/>
            <a:ext cx="914400" cy="914400"/>
          </a:xfrm>
          <a:prstGeom prst="rect">
            <a:avLst/>
          </a:prstGeom>
        </p:spPr>
      </p:pic>
      <p:pic>
        <p:nvPicPr>
          <p:cNvPr id="14" name="图形 13" descr="USB">
            <a:extLst>
              <a:ext uri="{FF2B5EF4-FFF2-40B4-BE49-F238E27FC236}">
                <a16:creationId xmlns:a16="http://schemas.microsoft.com/office/drawing/2014/main" id="{7186496C-9B84-4A70-8967-CAE0A98947D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4188" y="2075007"/>
            <a:ext cx="914400" cy="914400"/>
          </a:xfrm>
          <a:prstGeom prst="rect">
            <a:avLst/>
          </a:prstGeom>
        </p:spPr>
      </p:pic>
      <p:pic>
        <p:nvPicPr>
          <p:cNvPr id="8" name="图形 7" descr="处理器">
            <a:extLst>
              <a:ext uri="{FF2B5EF4-FFF2-40B4-BE49-F238E27FC236}">
                <a16:creationId xmlns:a16="http://schemas.microsoft.com/office/drawing/2014/main" id="{B1C5A7F4-5373-4C8F-BC61-2802DFF75D8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10" y="223837"/>
            <a:ext cx="914400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238142-5A91-4398-9639-3E69A11E98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9868" y="1456098"/>
            <a:ext cx="89535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8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 descr="平板电脑">
            <a:extLst>
              <a:ext uri="{FF2B5EF4-FFF2-40B4-BE49-F238E27FC236}">
                <a16:creationId xmlns:a16="http://schemas.microsoft.com/office/drawing/2014/main" id="{783EBEBD-0D1A-43D5-ACAD-FB23C0BBCA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4188" y="4021715"/>
            <a:ext cx="914400" cy="914400"/>
          </a:xfrm>
          <a:prstGeom prst="rect">
            <a:avLst/>
          </a:prstGeom>
        </p:spPr>
      </p:pic>
      <p:pic>
        <p:nvPicPr>
          <p:cNvPr id="14" name="图形 13" descr="USB">
            <a:extLst>
              <a:ext uri="{FF2B5EF4-FFF2-40B4-BE49-F238E27FC236}">
                <a16:creationId xmlns:a16="http://schemas.microsoft.com/office/drawing/2014/main" id="{7186496C-9B84-4A70-8967-CAE0A98947D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4188" y="2075007"/>
            <a:ext cx="914400" cy="914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D58790-E332-4F9F-A82E-8BBB109D2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6938" y="1390072"/>
            <a:ext cx="8188189" cy="4590906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22140E85-9920-4AD1-BC32-031E5F937A26}"/>
              </a:ext>
            </a:extLst>
          </p:cNvPr>
          <p:cNvSpPr txBox="1">
            <a:spLocks/>
          </p:cNvSpPr>
          <p:nvPr/>
        </p:nvSpPr>
        <p:spPr>
          <a:xfrm>
            <a:off x="929410" y="1305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优化裁剪</a:t>
            </a:r>
          </a:p>
        </p:txBody>
      </p:sp>
      <p:pic>
        <p:nvPicPr>
          <p:cNvPr id="11" name="图形 10" descr="处理器">
            <a:extLst>
              <a:ext uri="{FF2B5EF4-FFF2-40B4-BE49-F238E27FC236}">
                <a16:creationId xmlns:a16="http://schemas.microsoft.com/office/drawing/2014/main" id="{DDD036C0-8D24-4455-9841-1328F67A594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10" y="223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箭头循环">
            <a:extLst>
              <a:ext uri="{FF2B5EF4-FFF2-40B4-BE49-F238E27FC236}">
                <a16:creationId xmlns:a16="http://schemas.microsoft.com/office/drawing/2014/main" id="{545C5CA0-5E2F-44F0-BE35-18F9C6081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5052" y="332980"/>
            <a:ext cx="6155095" cy="6155095"/>
          </a:xfrm>
        </p:spPr>
      </p:pic>
      <p:pic>
        <p:nvPicPr>
          <p:cNvPr id="7" name="图形 6" descr="带齿轮的头部">
            <a:extLst>
              <a:ext uri="{FF2B5EF4-FFF2-40B4-BE49-F238E27FC236}">
                <a16:creationId xmlns:a16="http://schemas.microsoft.com/office/drawing/2014/main" id="{595637BE-A760-49B1-8012-11E902BC651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4981" y="5278912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1864B33-0D4A-404B-A0CD-B827A0DAC4D9}"/>
              </a:ext>
            </a:extLst>
          </p:cNvPr>
          <p:cNvSpPr txBox="1"/>
          <p:nvPr/>
        </p:nvSpPr>
        <p:spPr>
          <a:xfrm>
            <a:off x="4504683" y="6164909"/>
            <a:ext cx="249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请教助教、小组配合、结果导向</a:t>
            </a:r>
          </a:p>
        </p:txBody>
      </p:sp>
      <p:pic>
        <p:nvPicPr>
          <p:cNvPr id="10" name="图形 9" descr="电脑">
            <a:extLst>
              <a:ext uri="{FF2B5EF4-FFF2-40B4-BE49-F238E27FC236}">
                <a16:creationId xmlns:a16="http://schemas.microsoft.com/office/drawing/2014/main" id="{6F85FDE6-64F6-4268-A3CA-748AD3E7069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9250" y="1861457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B33A1F4-1D15-40D7-9204-5C3E0DE0BF22}"/>
              </a:ext>
            </a:extLst>
          </p:cNvPr>
          <p:cNvSpPr txBox="1"/>
          <p:nvPr/>
        </p:nvSpPr>
        <p:spPr>
          <a:xfrm>
            <a:off x="1047748" y="2133991"/>
            <a:ext cx="201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和安卓系统</a:t>
            </a:r>
          </a:p>
        </p:txBody>
      </p:sp>
      <p:pic>
        <p:nvPicPr>
          <p:cNvPr id="13" name="图形 12" descr="服务器">
            <a:extLst>
              <a:ext uri="{FF2B5EF4-FFF2-40B4-BE49-F238E27FC236}">
                <a16:creationId xmlns:a16="http://schemas.microsoft.com/office/drawing/2014/main" id="{E8E15823-9F06-4D88-B771-3C595F095FC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0545" y="1676791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BE95C9D-1C0B-4D00-B9F3-45A5E6B123E9}"/>
              </a:ext>
            </a:extLst>
          </p:cNvPr>
          <p:cNvSpPr txBox="1"/>
          <p:nvPr/>
        </p:nvSpPr>
        <p:spPr>
          <a:xfrm>
            <a:off x="8315070" y="1995491"/>
            <a:ext cx="201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实验箱硬件系统的学习过程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3F07075-BD91-49B5-A5EC-5A2A2F943AE8}"/>
              </a:ext>
            </a:extLst>
          </p:cNvPr>
          <p:cNvSpPr txBox="1">
            <a:spLocks/>
          </p:cNvSpPr>
          <p:nvPr/>
        </p:nvSpPr>
        <p:spPr>
          <a:xfrm>
            <a:off x="929410" y="1305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5</a:t>
            </a:r>
            <a:r>
              <a:rPr lang="en-US" altLang="zh-CN"/>
              <a:t>.</a:t>
            </a:r>
            <a:r>
              <a:rPr lang="zh-CN" altLang="en-US" dirty="0"/>
              <a:t>心得体会</a:t>
            </a:r>
          </a:p>
        </p:txBody>
      </p:sp>
      <p:pic>
        <p:nvPicPr>
          <p:cNvPr id="15" name="图形 14" descr="处理器">
            <a:extLst>
              <a:ext uri="{FF2B5EF4-FFF2-40B4-BE49-F238E27FC236}">
                <a16:creationId xmlns:a16="http://schemas.microsoft.com/office/drawing/2014/main" id="{B5D88B02-B90E-45F2-9748-737B222AF99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10" y="223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8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2116-17B3-442B-B93B-C41D6862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796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b="1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86361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54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Theme</vt:lpstr>
      <vt:lpstr>13#车载媒体播放系统  嵌入式实验总结</vt:lpstr>
      <vt:lpstr>目录</vt:lpstr>
      <vt:lpstr>2.模块介绍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嵌入式实验总结发布</dc:title>
  <dc:creator>Jay Christopher</dc:creator>
  <cp:lastModifiedBy>nk</cp:lastModifiedBy>
  <cp:revision>13</cp:revision>
  <dcterms:created xsi:type="dcterms:W3CDTF">2019-06-03T14:37:19Z</dcterms:created>
  <dcterms:modified xsi:type="dcterms:W3CDTF">2020-09-03T04:30:31Z</dcterms:modified>
</cp:coreProperties>
</file>