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1EDBD-DD0E-4361-94B4-5BC3134B9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933B41-6723-47BE-8D49-E13718BC0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6C4018-E34F-4AAB-A0A6-A80AE41E5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AB14-66F8-4309-8E42-0A23A51ADAC2}" type="datetimeFigureOut">
              <a:rPr lang="zh-CN" altLang="en-US" smtClean="0"/>
              <a:t>2020/03/02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F5C60-6E99-4114-8550-5A47D8ED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C9BD3D-0113-46CC-AF39-CE6A562A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49C3-A934-4824-8E98-1BACB52CD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89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D37A3-9F63-48AE-BD9A-2C1EC134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61EBAC-823C-403B-8CF8-C7700D421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3464BD-32D3-461C-ADF3-87D9F17EB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AB14-66F8-4309-8E42-0A23A51ADAC2}" type="datetimeFigureOut">
              <a:rPr lang="zh-CN" altLang="en-US" smtClean="0"/>
              <a:t>2020/03/02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D66272-0953-4537-859B-ECB20C147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2C8C5-0BF3-474F-A4F9-A19F6DBF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49C3-A934-4824-8E98-1BACB52CD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544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7DC92F-B8B2-40E4-B6BB-0002F94B9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215948-C610-4757-B9A4-C97FE4A9B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3FED7-B099-4382-8AE9-6D1697DA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AB14-66F8-4309-8E42-0A23A51ADAC2}" type="datetimeFigureOut">
              <a:rPr lang="zh-CN" altLang="en-US" smtClean="0"/>
              <a:t>2020/03/02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27A8BB-CE7B-444A-A834-30E6425E4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FC5AD6-3D9B-4124-9D14-E29047DB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49C3-A934-4824-8E98-1BACB52CD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86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7DC84-44D7-466A-9773-752AAE24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8EE323-7D0D-437D-8993-E70BF2B31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71DA28-9C23-408C-8C6A-04E3123FF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AB14-66F8-4309-8E42-0A23A51ADAC2}" type="datetimeFigureOut">
              <a:rPr lang="zh-CN" altLang="en-US" smtClean="0"/>
              <a:t>2020/03/02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2ED5C5-9CEF-459D-B871-A1E2901B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85FC2-8A8A-4989-A368-AB82B311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49C3-A934-4824-8E98-1BACB52CD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83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CEB0B-FC49-4F04-AA5A-EF8D22004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100830-8DDE-4235-9B03-563C6AA33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F58A2E-FAE2-4F36-B612-77BC05D7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AB14-66F8-4309-8E42-0A23A51ADAC2}" type="datetimeFigureOut">
              <a:rPr lang="zh-CN" altLang="en-US" smtClean="0"/>
              <a:t>2020/03/02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4DF56A-A90F-4441-81D1-3F046B92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8E0BA0-B582-4523-BC26-4B2DC2C8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49C3-A934-4824-8E98-1BACB52CD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46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AC5EA-38D1-4EA3-A192-166BF86F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024FD-71E0-4895-A1BF-ECD81CF49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8E86D7-3867-405A-A016-859A9BBDB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CEBEE8-84FB-471C-91CA-E411D11A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AB14-66F8-4309-8E42-0A23A51ADAC2}" type="datetimeFigureOut">
              <a:rPr lang="zh-CN" altLang="en-US" smtClean="0"/>
              <a:t>2020/03/02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1ABBE8-5641-4ABF-AE01-6B1F3452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9B7E02-B7F2-4125-B284-46C40F03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49C3-A934-4824-8E98-1BACB52CD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76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420C1-2AA2-4B5A-AB3C-3ADD5DD0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8ECFA1-1566-4A52-9D6C-A193589A3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86BAD4-7D6A-4FDA-8883-E3656940D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0030F6-C20D-4F22-95F8-759F4EB21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5FB53B-CEF5-48EF-B7A1-167A0838D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D026B8-266B-45D8-A4B6-81508FD1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AB14-66F8-4309-8E42-0A23A51ADAC2}" type="datetimeFigureOut">
              <a:rPr lang="zh-CN" altLang="en-US" smtClean="0"/>
              <a:t>2020/03/02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014243-B9AB-49B2-8C75-FB798C70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5C5834-EB4F-44EA-9312-918C6A9F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49C3-A934-4824-8E98-1BACB52CD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58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EDF4C-623F-430E-93DE-3128BF4EF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E050DD-6C00-47AA-9F8A-2BAA7F6C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AB14-66F8-4309-8E42-0A23A51ADAC2}" type="datetimeFigureOut">
              <a:rPr lang="zh-CN" altLang="en-US" smtClean="0"/>
              <a:t>2020/03/02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A0B7DD-DA9F-428C-BF11-2E3E4FB7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1F8A60-AE6A-4A3F-B4A2-1BF197687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49C3-A934-4824-8E98-1BACB52CD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70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2DFAA4-5E2C-4730-8C98-5DF971291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AB14-66F8-4309-8E42-0A23A51ADAC2}" type="datetimeFigureOut">
              <a:rPr lang="zh-CN" altLang="en-US" smtClean="0"/>
              <a:t>2020/03/02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9CE354-6EAF-4C46-862B-16835021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13BDAF-E880-43A6-8206-CC52B2CC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49C3-A934-4824-8E98-1BACB52CD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50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5B2DF-2D4D-4F18-B2C6-738FC429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280F48-9A73-4291-8851-835D37DFF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B685D5-362D-4AFC-A8C6-F272306D7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963E44-8D10-4F56-8EE1-A07A4354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AB14-66F8-4309-8E42-0A23A51ADAC2}" type="datetimeFigureOut">
              <a:rPr lang="zh-CN" altLang="en-US" smtClean="0"/>
              <a:t>2020/03/02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75793E-85A7-46AB-B893-13784777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C33CBC-E82A-460F-9137-364C084F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49C3-A934-4824-8E98-1BACB52CD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00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67CB1-AA84-4EA3-94A9-0497BF069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09476C-FD53-4D7F-9D72-B655BD60E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6E64F2-3D49-40B7-A031-0DFCD075E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8A3AE6-2420-4C46-9EA3-D9B52C14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9AB14-66F8-4309-8E42-0A23A51ADAC2}" type="datetimeFigureOut">
              <a:rPr lang="zh-CN" altLang="en-US" smtClean="0"/>
              <a:t>2020/03/02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F40D61-DE45-4389-9E0D-8468F606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A9500E-6916-41C5-9D91-F6F2BCB0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49C3-A934-4824-8E98-1BACB52CD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29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A19FE7-4519-4B19-82D3-5030FA8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B2A141-33C1-4A63-A8B0-DC7C78A6C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26A758-E97A-4452-82D6-24955E5D0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9AB14-66F8-4309-8E42-0A23A51ADAC2}" type="datetimeFigureOut">
              <a:rPr lang="zh-CN" altLang="en-US" smtClean="0"/>
              <a:t>2020/03/02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558280-E31A-489D-BE0B-FD1AC8E7C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642A0-FA1A-48B6-A4CB-4BBEA3057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049C3-A934-4824-8E98-1BACB52CD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5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917AABF-8F2A-4B65-9403-81C999AE1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81" y="411476"/>
            <a:ext cx="6294864" cy="576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E94CC63-A4AD-4D2E-B6EE-F95CB5EA7341}"/>
              </a:ext>
            </a:extLst>
          </p:cNvPr>
          <p:cNvSpPr txBox="1"/>
          <p:nvPr/>
        </p:nvSpPr>
        <p:spPr>
          <a:xfrm>
            <a:off x="6766560" y="325120"/>
            <a:ext cx="5227859" cy="592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蓝色点构成三角晶格，红色的点是加入的额外点。每个点附近的数字代表格点的编号。 黑色点之间的</a:t>
            </a:r>
            <a:r>
              <a:rPr lang="en-US" altLang="zh-CN" sz="3200" dirty="0"/>
              <a:t>hopping</a:t>
            </a:r>
            <a:r>
              <a:rPr lang="zh-CN" altLang="en-US" sz="3200" dirty="0"/>
              <a:t>参数是</a:t>
            </a:r>
            <a:r>
              <a:rPr lang="en-US" altLang="zh-CN" sz="3200" dirty="0"/>
              <a:t>t1</a:t>
            </a:r>
            <a:r>
              <a:rPr lang="zh-CN" altLang="en-US" sz="3200" dirty="0"/>
              <a:t>，红色点与黑色点之间的</a:t>
            </a:r>
            <a:r>
              <a:rPr lang="en-US" altLang="zh-CN" sz="3200" dirty="0"/>
              <a:t>hopping</a:t>
            </a:r>
            <a:r>
              <a:rPr lang="zh-CN" altLang="en-US" sz="3200" dirty="0"/>
              <a:t>参数是</a:t>
            </a:r>
            <a:r>
              <a:rPr lang="en-US" altLang="zh-CN" sz="3200" dirty="0"/>
              <a:t>t0. </a:t>
            </a:r>
            <a:r>
              <a:rPr lang="zh-CN" altLang="en-US" sz="3200" dirty="0"/>
              <a:t>红色点上的</a:t>
            </a:r>
            <a:r>
              <a:rPr lang="en-US" altLang="zh-CN" sz="3200" dirty="0"/>
              <a:t>Hubbard</a:t>
            </a:r>
            <a:r>
              <a:rPr lang="zh-CN" altLang="en-US" sz="3200" dirty="0"/>
              <a:t>相互作用是</a:t>
            </a:r>
            <a:r>
              <a:rPr lang="en-US" altLang="zh-CN" sz="3200" dirty="0"/>
              <a:t>U0.</a:t>
            </a:r>
            <a:r>
              <a:rPr lang="zh-CN" altLang="en-US" sz="3200" dirty="0"/>
              <a:t>黑色点上的是</a:t>
            </a:r>
            <a:r>
              <a:rPr lang="en-US" altLang="zh-CN" sz="3200" dirty="0"/>
              <a:t>U1.</a:t>
            </a:r>
          </a:p>
        </p:txBody>
      </p:sp>
    </p:spTree>
    <p:extLst>
      <p:ext uri="{BB962C8B-B14F-4D97-AF65-F5344CB8AC3E}">
        <p14:creationId xmlns:p14="http://schemas.microsoft.com/office/powerpoint/2010/main" val="161016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BB2E97B5-4934-42BC-A65B-ED659C566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6453"/>
            <a:ext cx="12192000" cy="541866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6E8BCC1-D27C-42ED-9202-1D8D936132CB}"/>
              </a:ext>
            </a:extLst>
          </p:cNvPr>
          <p:cNvSpPr txBox="1"/>
          <p:nvPr/>
        </p:nvSpPr>
        <p:spPr>
          <a:xfrm>
            <a:off x="223520" y="0"/>
            <a:ext cx="11694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t0=0.0, t1=-1.0, U0=10.0, U1=10.0</a:t>
            </a:r>
          </a:p>
          <a:p>
            <a:r>
              <a:rPr lang="zh-CN" altLang="en-US" sz="2400" dirty="0"/>
              <a:t>每个</a:t>
            </a:r>
            <a:r>
              <a:rPr lang="en-US" altLang="zh-CN" sz="2400" dirty="0" err="1"/>
              <a:t>subfig</a:t>
            </a:r>
            <a:r>
              <a:rPr lang="zh-CN" altLang="en-US" sz="2400" dirty="0"/>
              <a:t>上的</a:t>
            </a:r>
            <a:r>
              <a:rPr lang="en-US" altLang="zh-CN" sz="2400" dirty="0"/>
              <a:t>index</a:t>
            </a:r>
            <a:r>
              <a:rPr lang="zh-CN" altLang="en-US" sz="2400" dirty="0"/>
              <a:t>与第一页的格点编号相对应，代表每个格点上的局域</a:t>
            </a:r>
            <a:r>
              <a:rPr lang="en-US" altLang="zh-CN" sz="2400" dirty="0"/>
              <a:t>DoS</a:t>
            </a:r>
            <a:r>
              <a:rPr lang="zh-CN" altLang="en-US" sz="2400" dirty="0"/>
              <a:t>，最后一 张是总的</a:t>
            </a:r>
            <a:r>
              <a:rPr lang="en-US" altLang="zh-CN" sz="2400" dirty="0"/>
              <a:t>DoS</a:t>
            </a:r>
            <a:r>
              <a:rPr lang="zh-CN" altLang="en-US" sz="2400" dirty="0"/>
              <a:t>。红色虚线和黑色实线对应自旋上和自旋下。绿色虚线是化学势的位置。</a:t>
            </a:r>
          </a:p>
        </p:txBody>
      </p:sp>
    </p:spTree>
    <p:extLst>
      <p:ext uri="{BB962C8B-B14F-4D97-AF65-F5344CB8AC3E}">
        <p14:creationId xmlns:p14="http://schemas.microsoft.com/office/powerpoint/2010/main" val="412346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428F38-935C-4E9F-A629-A953AF35D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0535"/>
            <a:ext cx="12192000" cy="541866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A636DD9-7A91-4869-8C72-05FCD3403AB8}"/>
              </a:ext>
            </a:extLst>
          </p:cNvPr>
          <p:cNvSpPr txBox="1"/>
          <p:nvPr/>
        </p:nvSpPr>
        <p:spPr>
          <a:xfrm>
            <a:off x="2529840" y="365760"/>
            <a:ext cx="713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t0=-0.2, t1=-1.0, U0=10.0, U1=10.0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5773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A6676C7-A121-4DAE-9A05-82A433A88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3573"/>
            <a:ext cx="12192000" cy="54186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14597EF-D1A0-4EA5-80F1-5EE32DE5B2D1}"/>
              </a:ext>
            </a:extLst>
          </p:cNvPr>
          <p:cNvSpPr txBox="1"/>
          <p:nvPr/>
        </p:nvSpPr>
        <p:spPr>
          <a:xfrm>
            <a:off x="2529840" y="365760"/>
            <a:ext cx="713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t0=-1.0, t1=-1.0, U0=10.0, U1=10.0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72328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A0D4F14-FC17-49F1-B2D9-B757BCC56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0535"/>
            <a:ext cx="12192000" cy="54186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ABD78CD-A780-4B51-BE9B-123DA293A872}"/>
              </a:ext>
            </a:extLst>
          </p:cNvPr>
          <p:cNvSpPr txBox="1"/>
          <p:nvPr/>
        </p:nvSpPr>
        <p:spPr>
          <a:xfrm>
            <a:off x="2529840" y="365760"/>
            <a:ext cx="713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t0=-2.0, t1=-1.0, U0=10.0, U1=10.0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9255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3AAEF01-B489-4363-8BF3-BE7ADFC5A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0535"/>
            <a:ext cx="12192000" cy="541866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776611A-D9B1-4D52-9B7A-9E1AFD4A0D35}"/>
              </a:ext>
            </a:extLst>
          </p:cNvPr>
          <p:cNvSpPr txBox="1"/>
          <p:nvPr/>
        </p:nvSpPr>
        <p:spPr>
          <a:xfrm>
            <a:off x="2529840" y="365760"/>
            <a:ext cx="713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t0=-3.0, t1=-1.0, U0=10.0, U1=10.0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82321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166</Words>
  <Application>Microsoft Office PowerPoint</Application>
  <PresentationFormat>宽屏</PresentationFormat>
  <Paragraphs>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shiphys wang</dc:creator>
  <cp:lastModifiedBy>shiphys wang</cp:lastModifiedBy>
  <cp:revision>29</cp:revision>
  <dcterms:created xsi:type="dcterms:W3CDTF">2020-03-02T06:17:43Z</dcterms:created>
  <dcterms:modified xsi:type="dcterms:W3CDTF">2020-03-02T10:02:17Z</dcterms:modified>
</cp:coreProperties>
</file>