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0EB18-58A3-4DB9-BA59-E69EC79B1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CFCAE6-9644-4B2C-9BC5-0819A5FB2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BDAE04-522E-406A-A372-25EF6856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5445-DDBB-43D4-A28C-ABBED7C32915}" type="datetimeFigureOut">
              <a:rPr lang="zh-CN" altLang="en-US" smtClean="0"/>
              <a:t>2020/03/15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D89F5-6D31-49B5-ADD9-C2A217FA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5AF3D-5F4F-47B8-94D3-4F2394DF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568F-2934-4B92-86EE-20F0BE998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42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BA241-42C3-4FDA-93EF-44023884E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C43122-7DAB-4A36-BA56-D4082D651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999F03-CA93-49EA-9C32-C437B5DC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5445-DDBB-43D4-A28C-ABBED7C32915}" type="datetimeFigureOut">
              <a:rPr lang="zh-CN" altLang="en-US" smtClean="0"/>
              <a:t>2020/03/15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580D78-F9AC-491F-BE76-20F8CF86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D34AB-6690-424C-A43D-65C7108D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568F-2934-4B92-86EE-20F0BE998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245BCE-A40E-4896-ABC4-62C76A778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207C90-1A0A-409C-B6AF-E982422C7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969EE8-0E5E-405B-A329-A87C7950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5445-DDBB-43D4-A28C-ABBED7C32915}" type="datetimeFigureOut">
              <a:rPr lang="zh-CN" altLang="en-US" smtClean="0"/>
              <a:t>2020/03/15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508B1-AC95-4638-85FF-3A70DAF8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BB66D6-679F-4146-827A-B396922E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568F-2934-4B92-86EE-20F0BE998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15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A0F32-F7D9-4E34-B13B-6D571DAC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40A0B2-92CE-4DD3-BE08-ADADF29D0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26C3EF-C598-48F2-8494-B33D1194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5445-DDBB-43D4-A28C-ABBED7C32915}" type="datetimeFigureOut">
              <a:rPr lang="zh-CN" altLang="en-US" smtClean="0"/>
              <a:t>2020/03/15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05B02F-F993-48AC-BC2C-5A4BAC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D48537-A6A5-4961-9271-E41B4BF90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568F-2934-4B92-86EE-20F0BE998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13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FCB2D-C083-442E-BCD6-2F2B7F08F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FFFF9D-2491-4F3D-8D6A-7AE814DCC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A4DAEB-647B-4F32-B59A-91AB3119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5445-DDBB-43D4-A28C-ABBED7C32915}" type="datetimeFigureOut">
              <a:rPr lang="zh-CN" altLang="en-US" smtClean="0"/>
              <a:t>2020/03/15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F80417-7DB0-4C53-8B4A-D8F76FCA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66B43D-DA12-445B-9190-83D05EDE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568F-2934-4B92-86EE-20F0BE998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91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D0C04-3641-4749-955D-CE3E6F06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477032-2D26-4645-B5FC-CDE9253C7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C37895-395D-4EBA-A2A9-6A916A3B7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9C2923-7F9B-4BF6-9490-C58E2708A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5445-DDBB-43D4-A28C-ABBED7C32915}" type="datetimeFigureOut">
              <a:rPr lang="zh-CN" altLang="en-US" smtClean="0"/>
              <a:t>2020/03/15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B7B556-2049-49C5-8B2C-3C8B78AC2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08AA4A-F554-4ED2-B47B-C0C4D3F1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568F-2934-4B92-86EE-20F0BE998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55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29B1E-A5C4-44BA-8CD5-37CC5312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71E771-AB81-4C15-A744-7376B4C37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8EA31C-A9C4-4E7E-BD7C-13F9FAC4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177C50-2A2E-4F64-B7B7-340B6AD69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B9B4DE-2B75-4601-8042-4280D1564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2B924F-ABB2-49EC-A9F1-C9FF0453D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5445-DDBB-43D4-A28C-ABBED7C32915}" type="datetimeFigureOut">
              <a:rPr lang="zh-CN" altLang="en-US" smtClean="0"/>
              <a:t>2020/03/15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247F36-CD8B-40F8-A49F-EC82B034B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E30CF3-7F04-426F-B272-F3C4674D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568F-2934-4B92-86EE-20F0BE998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70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DC57B-7D4A-46F7-A275-FF768F02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1B364B-50D9-4C6F-B79F-8A81CFD8D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5445-DDBB-43D4-A28C-ABBED7C32915}" type="datetimeFigureOut">
              <a:rPr lang="zh-CN" altLang="en-US" smtClean="0"/>
              <a:t>2020/03/15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C3762F-382B-4997-885D-4F9272FC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C7C2BD-3295-47C5-841C-8FE0BF42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568F-2934-4B92-86EE-20F0BE998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39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EB668F-CA0B-49E9-9636-1803581E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5445-DDBB-43D4-A28C-ABBED7C32915}" type="datetimeFigureOut">
              <a:rPr lang="zh-CN" altLang="en-US" smtClean="0"/>
              <a:t>2020/03/15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FC2CC5-7A8B-4259-81BB-A56332FA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A6AA0D-9982-4F6E-B2E5-F1913838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568F-2934-4B92-86EE-20F0BE998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48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21E49-9EBC-43BB-8D38-DF8E8EED4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4FF52A-B454-442E-B867-CDA9C4E74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4C264A-5A80-4DD3-B60B-E305C3A4B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C2FCAC-D243-44AC-A8C4-4A854CB1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5445-DDBB-43D4-A28C-ABBED7C32915}" type="datetimeFigureOut">
              <a:rPr lang="zh-CN" altLang="en-US" smtClean="0"/>
              <a:t>2020/03/15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DC953A-D239-4A10-8248-27B9F6E8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3C83E5-556E-41CA-9632-4D2DEBA1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568F-2934-4B92-86EE-20F0BE998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64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57F0F-5A5E-4F4D-96C1-C3075959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9E933B-7BAE-4AEE-B28A-EF45E4A3C4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2A91C-DACB-4C1D-8402-A7C77CA74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57F63F-7BD4-41EC-BDB6-B2F210B8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5445-DDBB-43D4-A28C-ABBED7C32915}" type="datetimeFigureOut">
              <a:rPr lang="zh-CN" altLang="en-US" smtClean="0"/>
              <a:t>2020/03/15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65897E-6F31-4E9F-9AB4-63008DA8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DB7A31-C494-471D-8B6D-C9750FABC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568F-2934-4B92-86EE-20F0BE998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93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1FCFAA-5F6C-4112-9997-C4C96A50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1F675B-18A2-4476-B89B-EDAAE914D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88C0C-3F6E-435E-AFC9-F91014EF1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65445-DDBB-43D4-A28C-ABBED7C32915}" type="datetimeFigureOut">
              <a:rPr lang="zh-CN" altLang="en-US" smtClean="0"/>
              <a:t>2020/03/15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614420-6CA0-43A3-A82B-4647F9D68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45AC33-0670-4CBE-B20D-38D8BF9A6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568F-2934-4B92-86EE-20F0BE998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78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6D41B13-187D-4908-B925-B0811B01D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0" y="3136888"/>
            <a:ext cx="12150000" cy="36703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D868AF-A4D8-48B7-B934-8634486FB788}"/>
                  </a:ext>
                </a:extLst>
              </p:cNvPr>
              <p:cNvSpPr txBox="1"/>
              <p:nvPr/>
            </p:nvSpPr>
            <p:spPr>
              <a:xfrm>
                <a:off x="944880" y="245594"/>
                <a:ext cx="10739120" cy="3081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图中黑色点代表底层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Sn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原子，红色点代表上层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Sn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原子；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黑色点构成三角晶格，最近邻原子之间存在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hopping-t1 (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图中黑色实线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； 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上层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Sn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原子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图中红色点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也构成三角点阵，最近邻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Sn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原子之间存在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hopping-t2 (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图中紫色实线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；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两层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Sn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原子之间存在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hopping-t0 (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图中红色虚线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；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图中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(0, 1, 2, 3, 8)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五个点构成一个原胞，共画出了两个原胞；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从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到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的矢量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:</a:t>
                </a:r>
                <a:r>
                  <a:rPr lang="en-US" altLang="zh-CN" sz="2400" b="0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从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到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的矢量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=(2, 0)</m:t>
                    </m:r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原胞的平移矢量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=2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01</m:t>
                          </m:r>
                        </m:sub>
                      </m:sSub>
                      <m:r>
                        <a:rPr lang="zh-CN" altLang="en-US" sz="24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和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=2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D868AF-A4D8-48B7-B934-8634486FB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245594"/>
                <a:ext cx="10739120" cy="3081806"/>
              </a:xfrm>
              <a:prstGeom prst="rect">
                <a:avLst/>
              </a:prstGeom>
              <a:blipFill>
                <a:blip r:embed="rId3"/>
                <a:stretch>
                  <a:fillRect l="-851" t="-1581" r="-454" b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46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ABF645F-C024-499B-8574-8C8C1DFC5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" y="1478320"/>
            <a:ext cx="12150000" cy="540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F7CBC7-32ED-4342-B3C4-1CA3F16427B5}"/>
              </a:ext>
            </a:extLst>
          </p:cNvPr>
          <p:cNvSpPr txBox="1"/>
          <p:nvPr/>
        </p:nvSpPr>
        <p:spPr>
          <a:xfrm>
            <a:off x="792480" y="21020"/>
            <a:ext cx="10749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t0=0.0, t1=-1.0, t2=-0.5, U0=U1=5.0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。图中每个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subfig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上的编号与上一页中格点编号相对应，代表每个格点上的局域态密度；黑色实线和红色虚线对应自旋上和自旋下；绿色虚线标记的是化学势位置。在这组参数下，两层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原子之间没有耦合，底层的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原子处于金属相而上层打开了一个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Mott-Gap.</a:t>
            </a:r>
          </a:p>
        </p:txBody>
      </p:sp>
    </p:spTree>
    <p:extLst>
      <p:ext uri="{BB962C8B-B14F-4D97-AF65-F5344CB8AC3E}">
        <p14:creationId xmlns:p14="http://schemas.microsoft.com/office/powerpoint/2010/main" val="158873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03060A8-C704-49C7-BBC2-8AB7C8B4F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8000"/>
            <a:ext cx="12150000" cy="540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F58F85B-82E6-4E63-A8C8-8E5D1B31BECA}"/>
              </a:ext>
            </a:extLst>
          </p:cNvPr>
          <p:cNvSpPr txBox="1"/>
          <p:nvPr/>
        </p:nvSpPr>
        <p:spPr>
          <a:xfrm>
            <a:off x="2174240" y="196116"/>
            <a:ext cx="8026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t1=-1.0, t2=-0.5, U0=U1=5.0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上层态密度随着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t0(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层间耦合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的变化趋势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随着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逐渐增大，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Gap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逐渐减小直至最后消失，变为金属相</a:t>
            </a:r>
          </a:p>
        </p:txBody>
      </p:sp>
    </p:spTree>
    <p:extLst>
      <p:ext uri="{BB962C8B-B14F-4D97-AF65-F5344CB8AC3E}">
        <p14:creationId xmlns:p14="http://schemas.microsoft.com/office/powerpoint/2010/main" val="227652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8FA18C4-022C-458D-A47E-5A135EB07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0" y="1429096"/>
            <a:ext cx="12150000" cy="540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6CA77BA-A2FA-413C-AD48-AAE4855697BA}"/>
              </a:ext>
            </a:extLst>
          </p:cNvPr>
          <p:cNvSpPr txBox="1"/>
          <p:nvPr/>
        </p:nvSpPr>
        <p:spPr>
          <a:xfrm>
            <a:off x="2463627" y="252247"/>
            <a:ext cx="79731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t0=0.0, t1=-1.0, t2=-0.5, U0=U1=10.0</a:t>
            </a: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此时上下两层都打开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Gap</a:t>
            </a:r>
          </a:p>
        </p:txBody>
      </p:sp>
    </p:spTree>
    <p:extLst>
      <p:ext uri="{BB962C8B-B14F-4D97-AF65-F5344CB8AC3E}">
        <p14:creationId xmlns:p14="http://schemas.microsoft.com/office/powerpoint/2010/main" val="224717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57700AF-4392-4E47-958B-17AB69B09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7520"/>
            <a:ext cx="12150000" cy="540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B50FD1D-4DAD-407B-9014-B80EDB3D7DA9}"/>
              </a:ext>
            </a:extLst>
          </p:cNvPr>
          <p:cNvSpPr txBox="1"/>
          <p:nvPr/>
        </p:nvSpPr>
        <p:spPr>
          <a:xfrm>
            <a:off x="2174240" y="196116"/>
            <a:ext cx="60553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t1=-1.0, t2=-0.5, U0=U1=10.0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上层态密度随着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t0(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层间耦合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的变化趋势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随着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逐渐增大，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Gap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逐渐减小</a:t>
            </a:r>
          </a:p>
        </p:txBody>
      </p:sp>
    </p:spTree>
    <p:extLst>
      <p:ext uri="{BB962C8B-B14F-4D97-AF65-F5344CB8AC3E}">
        <p14:creationId xmlns:p14="http://schemas.microsoft.com/office/powerpoint/2010/main" val="1172250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328</Words>
  <Application>Microsoft Office PowerPoint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shiphys wang</dc:creator>
  <cp:lastModifiedBy>shiphys wang</cp:lastModifiedBy>
  <cp:revision>47</cp:revision>
  <dcterms:created xsi:type="dcterms:W3CDTF">2020-03-15T03:50:07Z</dcterms:created>
  <dcterms:modified xsi:type="dcterms:W3CDTF">2020-03-15T05:49:16Z</dcterms:modified>
</cp:coreProperties>
</file>