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0EB18-58A3-4DB9-BA59-E69EC79B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CFCAE6-9644-4B2C-9BC5-0819A5FB2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DAE04-522E-406A-A372-25EF6856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D89F5-6D31-49B5-ADD9-C2A217FA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5AF3D-5F4F-47B8-94D3-4F2394DF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BA241-42C3-4FDA-93EF-44023884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C43122-7DAB-4A36-BA56-D4082D651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99F03-CA93-49EA-9C32-C437B5DC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80D78-F9AC-491F-BE76-20F8CF86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D34AB-6690-424C-A43D-65C7108D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245BCE-A40E-4896-ABC4-62C76A778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207C90-1A0A-409C-B6AF-E982422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69EE8-0E5E-405B-A329-A87C795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08B1-AC95-4638-85FF-3A70DAF8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B66D6-679F-4146-827A-B396922E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5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A0F32-F7D9-4E34-B13B-6D571DAC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0A0B2-92CE-4DD3-BE08-ADADF29D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6C3EF-C598-48F2-8494-B33D1194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5B02F-F993-48AC-BC2C-5A4BAC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537-A6A5-4961-9271-E41B4BF9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FCB2D-C083-442E-BCD6-2F2B7F08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FFF9D-2491-4F3D-8D6A-7AE814DC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4DAEB-647B-4F32-B59A-91AB3119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80417-7DB0-4C53-8B4A-D8F76FCA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6B43D-DA12-445B-9190-83D05EDE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D0C04-3641-4749-955D-CE3E6F06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77032-2D26-4645-B5FC-CDE9253C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37895-395D-4EBA-A2A9-6A916A3B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C2923-7F9B-4BF6-9490-C58E2708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7B556-2049-49C5-8B2C-3C8B78AC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8AA4A-F554-4ED2-B47B-C0C4D3F1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5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9B1E-A5C4-44BA-8CD5-37CC531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1E771-AB81-4C15-A744-7376B4C3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EA31C-A9C4-4E7E-BD7C-13F9FAC4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177C50-2A2E-4F64-B7B7-340B6AD69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B9B4DE-2B75-4601-8042-4280D1564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2B924F-ABB2-49EC-A9F1-C9FF0453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247F36-CD8B-40F8-A49F-EC82B034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30CF3-7F04-426F-B272-F3C4674D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C57B-7D4A-46F7-A275-FF768F02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1B364B-50D9-4C6F-B79F-8A81CFD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3762F-382B-4997-885D-4F9272FC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7C2BD-3295-47C5-841C-8FE0BF42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9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EB668F-CA0B-49E9-9636-1803581E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C2CC5-7A8B-4259-81BB-A56332FA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6AA0D-9982-4F6E-B2E5-F1913838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1E49-9EBC-43BB-8D38-DF8E8EED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F52A-B454-442E-B867-CDA9C4E7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4C264A-5A80-4DD3-B60B-E305C3A4B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2FCAC-D243-44AC-A8C4-4A854CB1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C953A-D239-4A10-8248-27B9F6E8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C83E5-556E-41CA-9632-4D2DEBA1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4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57F0F-5A5E-4F4D-96C1-C3075959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9E933B-7BAE-4AEE-B28A-EF45E4A3C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2A91C-DACB-4C1D-8402-A7C77CA7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7F63F-7BD4-41EC-BDB6-B2F210B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5897E-6F31-4E9F-9AB4-63008DA8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B7A31-C494-471D-8B6D-C9750FAB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3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1FCFAA-5F6C-4112-9997-C4C96A50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F675B-18A2-4476-B89B-EDAAE914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88C0C-3F6E-435E-AFC9-F91014EF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5445-DDBB-43D4-A28C-ABBED7C32915}" type="datetimeFigureOut">
              <a:rPr lang="zh-CN" altLang="en-US" smtClean="0"/>
              <a:t>2020/03/17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14420-6CA0-43A3-A82B-4647F9D68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5AC33-0670-4CBE-B20D-38D8BF9A6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568F-2934-4B92-86EE-20F0BE998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D41B13-187D-4908-B925-B0811B01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" y="3136888"/>
            <a:ext cx="12150000" cy="3670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D868AF-A4D8-48B7-B934-8634486FB788}"/>
                  </a:ext>
                </a:extLst>
              </p:cNvPr>
              <p:cNvSpPr txBox="1"/>
              <p:nvPr/>
            </p:nvSpPr>
            <p:spPr>
              <a:xfrm>
                <a:off x="944880" y="245594"/>
                <a:ext cx="10739120" cy="308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图中黑色点代表底层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原子，红色点代表上层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黑色点构成三角晶格，最近邻原子之间存在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hopping-t1 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图中黑色实线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 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图中红色点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也构成三角点阵，最近邻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原子之间存在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hopping-t2 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图中紫色实线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原子之间存在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hopping-t0 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图中红色虚线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(0, 1, 2, 3, 8)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五个点构成一个原胞，共画出了两个原胞；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的矢量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en-US" altLang="zh-CN" sz="2400" b="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=(1, 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的矢量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=(2, 0)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原胞的平移矢量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和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D868AF-A4D8-48B7-B934-8634486FB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45594"/>
                <a:ext cx="10739120" cy="3081806"/>
              </a:xfrm>
              <a:prstGeom prst="rect">
                <a:avLst/>
              </a:prstGeom>
              <a:blipFill>
                <a:blip r:embed="rId3"/>
                <a:stretch>
                  <a:fillRect l="-851" t="-1581" r="-454" b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6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B4547E-8797-44CC-BA1F-29D1912A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56" y="0"/>
            <a:ext cx="456114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B8EA51-4979-4123-BD0B-73B90B96FB2D}"/>
              </a:ext>
            </a:extLst>
          </p:cNvPr>
          <p:cNvSpPr/>
          <p:nvPr/>
        </p:nvSpPr>
        <p:spPr>
          <a:xfrm>
            <a:off x="478224" y="1875026"/>
            <a:ext cx="56177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t1=-1.00, t2=-0.20, U0=U1=3.60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图例中的标注应该从下往上看，每一个标注与主图中的线一一对应。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175697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4149FF-A9FF-414A-9306-21EAE0AA2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20" y="0"/>
            <a:ext cx="456114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13170E-FE1E-42C8-9F8B-8F7B1EB33A7F}"/>
              </a:ext>
            </a:extLst>
          </p:cNvPr>
          <p:cNvSpPr/>
          <p:nvPr/>
        </p:nvSpPr>
        <p:spPr>
          <a:xfrm>
            <a:off x="413499" y="2397948"/>
            <a:ext cx="55511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t1=-1.00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t2=-0.25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U0=U1=3.60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图例中的标注应该从下往上看，每一个标注与主图中的线一一对应。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234243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228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shiphys wang</dc:creator>
  <cp:lastModifiedBy>shiphys wang</cp:lastModifiedBy>
  <cp:revision>50</cp:revision>
  <dcterms:created xsi:type="dcterms:W3CDTF">2020-03-15T03:50:07Z</dcterms:created>
  <dcterms:modified xsi:type="dcterms:W3CDTF">2020-03-17T02:45:50Z</dcterms:modified>
</cp:coreProperties>
</file>