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367A6E-6006-4E12-8CAB-1869F8F05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CB5698-47C3-42AF-BE16-225CB59B5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27BD0-BD0E-439C-B3C0-47F3F05D9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0C5E9C-1E7E-4A77-A5E3-380F4B5F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029B8D-77B5-47EA-8DF8-DECD806F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6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A5522-A3F9-44B3-8763-7856D09E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5CD46-23D6-425B-A218-39E0826A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3E7A2-B21D-4488-8E93-64DB6CA4E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7C5961-B84F-428C-B62E-80EA57FC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51EC-08C6-4C67-A2F2-0E368E39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12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D3DEDB-9519-4114-88CD-E083CEC81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E0230D-DF10-4BC1-951A-4FE22B67A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636CA-8E5A-4117-B72A-2BF37016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0663D-38B3-4AC6-BC1E-F431CB5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17105-4C8F-4606-8A31-5F43ABF5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77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17CE7-0BDB-47B3-8ABD-F658EB8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5CD8A-0FEA-401A-B37C-C91ABE590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996A3-6499-488B-A859-3802FEC7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60940-936F-4B40-A170-CCA3A838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E26E0-3F92-47A7-B8D4-0FBE0D6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83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5B90D-E1C6-430F-9FF2-E8E2ECA2F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B853DD-9DD3-4141-BB28-7AA3615ED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30A65-97AF-492B-A4BD-C9FA9F576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77BB0D-71A5-4E5D-B8F8-60C8549E3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443D9-DB6C-484E-811A-C9A707808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7EE9C-36E5-4957-B7E4-52A7C0ED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11C8D-8936-4913-B2F3-6165899C6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4C1907-7B35-4630-8E55-8F5E8C16C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6EEB55-6575-4996-BBEE-E1B98C69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D9785-45BB-4DD8-BBC2-1FD4B5A1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63E7AF-74CB-402B-948A-59885B5A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3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C73AFF-84B7-4A9C-ABAD-96FAC68A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7A4880-5405-4643-9A06-79288110D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217209-6DA1-4551-86D8-F4DCD5D93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9FD8E1-EDC5-458E-9FC7-70022F00E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831C30-8089-4A43-A8A7-91CDD0215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801762-07A4-4DE2-BAF9-6D517B260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3A09A-5ED6-4D06-9C4E-ED43EB85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4941B7-5FB1-45DA-8EE2-773122F6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43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9D7F1-425C-4752-BF7F-511C6C00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42FBBF-5A39-4B44-BA0D-A9AFD546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532FCA-499F-4C0D-9E51-A4BB6EB3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BB36B8-23C8-4B4E-A20C-42607664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0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CC33AB-8FFC-429D-836F-6B826726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4F7C12-D744-4D72-985B-59616E07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A2C2EE-AC01-4F77-98FB-6CBC0014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05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7BB65-F648-4C65-AD28-6C17118A2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441C4-A7E5-425F-A47F-E6A79D47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D5F43-8BD8-4557-8EC5-F864DD6AF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5577D-313F-4FE7-A868-2F3593E5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8F233-4AB1-401D-AA54-580C673B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E2A56-A930-48E2-9A38-C48CF51A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03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2B537-ECB1-479C-A015-955877FEA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995D22-D87D-41D6-AAA2-099BF53CB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D618D9-C389-40D8-9952-D949CC21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9D3A07-5D00-4862-84C5-EFB6A217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FFA7D9-92AC-41F9-A8DB-FA5BF8F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5110A-8EAB-49F7-8B24-D3EA7A12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84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17A130-31BB-4499-BD82-A7695405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A167D-6D89-4556-BBC2-3434442E8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B04A9-1243-4DB6-8A80-D94DBECA0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CC9B5-4A98-4FF2-9FB0-89D57AD47FBD}" type="datetimeFigureOut">
              <a:rPr lang="zh-CN" altLang="en-US" smtClean="0"/>
              <a:t>2020/04/09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B7C912-D01B-40F1-8F18-BE9B9FC98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CADDF-C6E4-4A4F-8E57-2059B9EF5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F0EFE-1561-4F02-A697-36499ECF0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5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FEDFADC-B440-41E0-9695-0B278CA768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31" b="51111"/>
          <a:stretch/>
        </p:blipFill>
        <p:spPr>
          <a:xfrm>
            <a:off x="8671498" y="0"/>
            <a:ext cx="3520502" cy="3352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B7BC28-408F-4254-A428-313B7EBD52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68" r="15856"/>
          <a:stretch/>
        </p:blipFill>
        <p:spPr>
          <a:xfrm>
            <a:off x="0" y="142240"/>
            <a:ext cx="8671498" cy="55313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15103F8-5CA5-4F69-9A8C-9B84F9AF6ABD}"/>
              </a:ext>
            </a:extLst>
          </p:cNvPr>
          <p:cNvSpPr txBox="1"/>
          <p:nvPr/>
        </p:nvSpPr>
        <p:spPr>
          <a:xfrm>
            <a:off x="7132320" y="4287520"/>
            <a:ext cx="41249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图中一个红点，一个绿点和三个蓝点构成一个原胞，和右图中的</a:t>
            </a:r>
            <a:r>
              <a:rPr lang="en-US" altLang="zh-CN" sz="3200" dirty="0"/>
              <a:t>phase3</a:t>
            </a:r>
            <a:r>
              <a:rPr lang="zh-CN" altLang="en-US" sz="3200" dirty="0"/>
              <a:t>相对应。</a:t>
            </a:r>
          </a:p>
        </p:txBody>
      </p:sp>
    </p:spTree>
    <p:extLst>
      <p:ext uri="{BB962C8B-B14F-4D97-AF65-F5344CB8AC3E}">
        <p14:creationId xmlns:p14="http://schemas.microsoft.com/office/powerpoint/2010/main" val="4102260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A55832-1C9E-4018-BF1F-8E78E486F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80062"/>
            <a:ext cx="11880000" cy="52779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BA0EEC-8E02-47E6-9997-97A3909F0372}"/>
              </a:ext>
            </a:extLst>
          </p:cNvPr>
          <p:cNvSpPr txBox="1"/>
          <p:nvPr/>
        </p:nvSpPr>
        <p:spPr>
          <a:xfrm>
            <a:off x="952400" y="152400"/>
            <a:ext cx="904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t1=-1.00, t2=-1.25, t3=-1.50,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U0=12.0, U1=12.0, </a:t>
            </a:r>
            <a:r>
              <a:rPr lang="zh-CN" altLang="en-US" sz="2400" dirty="0"/>
              <a:t>图中黑色实线和红色虚线对应自旋上、下；</a:t>
            </a:r>
            <a:r>
              <a:rPr lang="en-US" altLang="zh-CN" sz="2400" dirty="0"/>
              <a:t>index</a:t>
            </a:r>
            <a:r>
              <a:rPr lang="zh-CN" altLang="en-US" sz="2400" dirty="0"/>
              <a:t>对应</a:t>
            </a:r>
            <a:r>
              <a:rPr lang="en-US" altLang="zh-CN" sz="2400" dirty="0"/>
              <a:t>CPT-cluster</a:t>
            </a:r>
            <a:r>
              <a:rPr lang="zh-CN" altLang="en-US" sz="2400" dirty="0"/>
              <a:t>中的十个格点的编号；</a:t>
            </a:r>
            <a:r>
              <a:rPr lang="en-US" altLang="zh-CN" sz="2400" dirty="0"/>
              <a:t>total</a:t>
            </a:r>
            <a:r>
              <a:rPr lang="zh-CN" altLang="en-US" sz="2400" dirty="0"/>
              <a:t>是总的态密度；绿色虚线是化学势位置。</a:t>
            </a:r>
          </a:p>
        </p:txBody>
      </p:sp>
    </p:spTree>
    <p:extLst>
      <p:ext uri="{BB962C8B-B14F-4D97-AF65-F5344CB8AC3E}">
        <p14:creationId xmlns:p14="http://schemas.microsoft.com/office/powerpoint/2010/main" val="3551432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65886AD-8E12-4D8A-AE83-32FD185B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80062"/>
            <a:ext cx="11880000" cy="52779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57E6FA-1913-4430-B448-43FB6D638681}"/>
              </a:ext>
            </a:extLst>
          </p:cNvPr>
          <p:cNvSpPr txBox="1"/>
          <p:nvPr/>
        </p:nvSpPr>
        <p:spPr>
          <a:xfrm>
            <a:off x="952400" y="152400"/>
            <a:ext cx="904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t1=-1.00, t2=-1.25, t3=-1.50,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U0=12.0, U1=15.0, </a:t>
            </a:r>
            <a:r>
              <a:rPr lang="zh-CN" altLang="en-US" sz="2400" dirty="0"/>
              <a:t>图中黑色实线和红色虚线对应自旋上、下；</a:t>
            </a:r>
            <a:r>
              <a:rPr lang="en-US" altLang="zh-CN" sz="2400" dirty="0"/>
              <a:t>index</a:t>
            </a:r>
            <a:r>
              <a:rPr lang="zh-CN" altLang="en-US" sz="2400" dirty="0"/>
              <a:t>对应</a:t>
            </a:r>
            <a:r>
              <a:rPr lang="en-US" altLang="zh-CN" sz="2400" dirty="0"/>
              <a:t>CPT-cluster</a:t>
            </a:r>
            <a:r>
              <a:rPr lang="zh-CN" altLang="en-US" sz="2400" dirty="0"/>
              <a:t>中的十个格点的编号；</a:t>
            </a:r>
            <a:r>
              <a:rPr lang="en-US" altLang="zh-CN" sz="2400" dirty="0"/>
              <a:t>total</a:t>
            </a:r>
            <a:r>
              <a:rPr lang="zh-CN" altLang="en-US" sz="2400" dirty="0"/>
              <a:t>是总的态密度；绿色虚线是化学势位置。</a:t>
            </a:r>
          </a:p>
        </p:txBody>
      </p:sp>
    </p:spTree>
    <p:extLst>
      <p:ext uri="{BB962C8B-B14F-4D97-AF65-F5344CB8AC3E}">
        <p14:creationId xmlns:p14="http://schemas.microsoft.com/office/powerpoint/2010/main" val="4012790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652B687-05E2-43AE-BF4E-5ACAA6B8ADF6}"/>
              </a:ext>
            </a:extLst>
          </p:cNvPr>
          <p:cNvGrpSpPr/>
          <p:nvPr/>
        </p:nvGrpSpPr>
        <p:grpSpPr>
          <a:xfrm>
            <a:off x="40640" y="1921920"/>
            <a:ext cx="12097457" cy="3899924"/>
            <a:chOff x="0" y="1800000"/>
            <a:chExt cx="12097457" cy="389992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C0DE6E9-674C-4855-A31A-68DBB82FF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0000"/>
              <a:ext cx="3319279" cy="384963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79121BC-5F46-483D-84B8-5E7125EB8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19200" y="1800000"/>
              <a:ext cx="8778257" cy="389992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C1B08E2-19B1-4CE6-B0B4-33743E3FA358}"/>
              </a:ext>
            </a:extLst>
          </p:cNvPr>
          <p:cNvSpPr txBox="1"/>
          <p:nvPr/>
        </p:nvSpPr>
        <p:spPr>
          <a:xfrm>
            <a:off x="1290320" y="470002"/>
            <a:ext cx="927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t1=-1.00, t2=-2.00, t3=-3.00, U0=U1=0.0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的能带和局域态密度。图中红色虚线标注的是化学势位置，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对应的是原胞中不同点的编号，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total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对应的是总的态密度，即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index=0,1,2,3,4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的平均值。</a:t>
            </a:r>
          </a:p>
        </p:txBody>
      </p:sp>
    </p:spTree>
    <p:extLst>
      <p:ext uri="{BB962C8B-B14F-4D97-AF65-F5344CB8AC3E}">
        <p14:creationId xmlns:p14="http://schemas.microsoft.com/office/powerpoint/2010/main" val="4123053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1C68C7-E315-4284-96D1-072466947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39" y="1560318"/>
            <a:ext cx="11880000" cy="52779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B2FEF9-556F-4ECE-B078-A37470C6818B}"/>
              </a:ext>
            </a:extLst>
          </p:cNvPr>
          <p:cNvSpPr txBox="1"/>
          <p:nvPr/>
        </p:nvSpPr>
        <p:spPr>
          <a:xfrm>
            <a:off x="952400" y="152400"/>
            <a:ext cx="904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t1=-1.00, t2=-2.00, t3=-3.00,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U0=10.0, U1=10.0, </a:t>
            </a:r>
            <a:r>
              <a:rPr lang="zh-CN" altLang="en-US" sz="2400" dirty="0"/>
              <a:t>图中黑色实线和红色虚线对应自旋上、下；</a:t>
            </a:r>
            <a:r>
              <a:rPr lang="en-US" altLang="zh-CN" sz="2400" dirty="0"/>
              <a:t>index</a:t>
            </a:r>
            <a:r>
              <a:rPr lang="zh-CN" altLang="en-US" sz="2400" dirty="0"/>
              <a:t>对应</a:t>
            </a:r>
            <a:r>
              <a:rPr lang="en-US" altLang="zh-CN" sz="2400" dirty="0"/>
              <a:t>CPT-cluster</a:t>
            </a:r>
            <a:r>
              <a:rPr lang="zh-CN" altLang="en-US" sz="2400" dirty="0"/>
              <a:t>中的十个格点的编号；</a:t>
            </a:r>
            <a:r>
              <a:rPr lang="en-US" altLang="zh-CN" sz="2400" dirty="0"/>
              <a:t>total</a:t>
            </a:r>
            <a:r>
              <a:rPr lang="zh-CN" altLang="en-US" sz="2400" dirty="0"/>
              <a:t>是总的态密度；绿色虚线是化学势位置。</a:t>
            </a:r>
          </a:p>
        </p:txBody>
      </p:sp>
    </p:spTree>
    <p:extLst>
      <p:ext uri="{BB962C8B-B14F-4D97-AF65-F5344CB8AC3E}">
        <p14:creationId xmlns:p14="http://schemas.microsoft.com/office/powerpoint/2010/main" val="421780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0C14A0F-1AF9-4B8A-BA84-64EAFF9D7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458718"/>
            <a:ext cx="11880000" cy="52779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6F0893-26A0-4AA1-BCB2-590979812E92}"/>
              </a:ext>
            </a:extLst>
          </p:cNvPr>
          <p:cNvSpPr txBox="1"/>
          <p:nvPr/>
        </p:nvSpPr>
        <p:spPr>
          <a:xfrm>
            <a:off x="952400" y="152400"/>
            <a:ext cx="904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t1=-1.00, t2=-2.00, t3=-3.00,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U0=15.0, U1=17.0, </a:t>
            </a:r>
            <a:r>
              <a:rPr lang="zh-CN" altLang="en-US" sz="2400" dirty="0"/>
              <a:t>图中黑色实线和红色虚线对应自旋上、下；</a:t>
            </a:r>
            <a:r>
              <a:rPr lang="en-US" altLang="zh-CN" sz="2400" dirty="0"/>
              <a:t>index</a:t>
            </a:r>
            <a:r>
              <a:rPr lang="zh-CN" altLang="en-US" sz="2400" dirty="0"/>
              <a:t>对应</a:t>
            </a:r>
            <a:r>
              <a:rPr lang="en-US" altLang="zh-CN" sz="2400" dirty="0"/>
              <a:t>CPT-cluster</a:t>
            </a:r>
            <a:r>
              <a:rPr lang="zh-CN" altLang="en-US" sz="2400" dirty="0"/>
              <a:t>中的十个格点的编号；</a:t>
            </a:r>
            <a:r>
              <a:rPr lang="en-US" altLang="zh-CN" sz="2400" dirty="0"/>
              <a:t>total</a:t>
            </a:r>
            <a:r>
              <a:rPr lang="zh-CN" altLang="en-US" sz="2400" dirty="0"/>
              <a:t>是总的态密度；绿色虚线是化学势位置。</a:t>
            </a:r>
          </a:p>
        </p:txBody>
      </p:sp>
    </p:spTree>
    <p:extLst>
      <p:ext uri="{BB962C8B-B14F-4D97-AF65-F5344CB8AC3E}">
        <p14:creationId xmlns:p14="http://schemas.microsoft.com/office/powerpoint/2010/main" val="27704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47CAD49-85B8-40C2-9114-45F3A5913E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4" r="15972"/>
          <a:stretch/>
        </p:blipFill>
        <p:spPr>
          <a:xfrm>
            <a:off x="10167" y="0"/>
            <a:ext cx="5219057" cy="34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AC0E8D-41BD-4C90-AF2B-AEF2B2A87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3" r="15393"/>
          <a:stretch/>
        </p:blipFill>
        <p:spPr>
          <a:xfrm>
            <a:off x="6096000" y="5076"/>
            <a:ext cx="5343738" cy="34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84651E-E8F8-4A65-AED6-04BB331379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2" r="17014"/>
          <a:stretch/>
        </p:blipFill>
        <p:spPr>
          <a:xfrm>
            <a:off x="7" y="3428996"/>
            <a:ext cx="5219057" cy="342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FD808AC-1414-4D03-A571-9955DEED55E1}"/>
              </a:ext>
            </a:extLst>
          </p:cNvPr>
          <p:cNvSpPr txBox="1"/>
          <p:nvPr/>
        </p:nvSpPr>
        <p:spPr>
          <a:xfrm>
            <a:off x="4409440" y="1720160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(1)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405D66-99F2-49D4-B7B8-FD8994E9DCA1}"/>
              </a:ext>
            </a:extLst>
          </p:cNvPr>
          <p:cNvSpPr txBox="1"/>
          <p:nvPr/>
        </p:nvSpPr>
        <p:spPr>
          <a:xfrm>
            <a:off x="4409440" y="5138996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(3)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ED63CF-FDD4-4E72-8E00-E2960F0F362A}"/>
              </a:ext>
            </a:extLst>
          </p:cNvPr>
          <p:cNvSpPr txBox="1"/>
          <p:nvPr/>
        </p:nvSpPr>
        <p:spPr>
          <a:xfrm>
            <a:off x="10454640" y="1720160"/>
            <a:ext cx="1127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(2)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AFEF3B-B76B-4D9A-AC15-95B1E69FF25A}"/>
              </a:ext>
            </a:extLst>
          </p:cNvPr>
          <p:cNvSpPr txBox="1"/>
          <p:nvPr/>
        </p:nvSpPr>
        <p:spPr>
          <a:xfrm>
            <a:off x="5917989" y="3286756"/>
            <a:ext cx="5699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Fig. (1)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展示的是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hopping-t1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即蓝色点之间的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hopping;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Fig. (2)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展示的是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hopping-t2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即蓝色点与红色点以及蓝色点与绿色点之间的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hopping;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Fig. (3)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展示的是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hopping-t3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 即红色点与绿色点之间的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hopping;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红色和绿色点上的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Hubbard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相互作用设为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U0,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蓝色点上的设为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U1.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FD082A4-331C-4A06-88D6-A4FC469CC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0" y="1826258"/>
            <a:ext cx="11327139" cy="50342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3254EFF-BF51-44AD-92E3-71C6C805CD1C}"/>
              </a:ext>
            </a:extLst>
          </p:cNvPr>
          <p:cNvSpPr txBox="1"/>
          <p:nvPr/>
        </p:nvSpPr>
        <p:spPr>
          <a:xfrm>
            <a:off x="2581901" y="609600"/>
            <a:ext cx="69583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利用</a:t>
            </a:r>
            <a:r>
              <a:rPr lang="en-US" altLang="zh-CN" sz="2800" dirty="0"/>
              <a:t>cluster perturbation theory (CPT) </a:t>
            </a:r>
            <a:r>
              <a:rPr lang="zh-CN" altLang="en-US" sz="2800" dirty="0"/>
              <a:t>进行计算时取了如图所示包含两个原胞的</a:t>
            </a:r>
            <a:r>
              <a:rPr lang="en-US" altLang="zh-CN" sz="2800" dirty="0"/>
              <a:t>cluster</a:t>
            </a:r>
            <a:r>
              <a:rPr lang="zh-CN" altLang="en-US" sz="2800" dirty="0"/>
              <a:t>。</a:t>
            </a:r>
            <a:r>
              <a:rPr lang="en-US" altLang="zh-CN" sz="2800" dirty="0"/>
              <a:t>cluster</a:t>
            </a:r>
            <a:r>
              <a:rPr lang="zh-CN" altLang="en-US" sz="2800" dirty="0"/>
              <a:t>中的</a:t>
            </a:r>
            <a:r>
              <a:rPr lang="en-US" altLang="zh-CN" sz="2800" dirty="0"/>
              <a:t>10</a:t>
            </a:r>
            <a:r>
              <a:rPr lang="zh-CN" altLang="en-US" sz="2800" dirty="0"/>
              <a:t>个点分别编号为</a:t>
            </a:r>
            <a:r>
              <a:rPr lang="en-US" altLang="zh-CN" sz="2800" dirty="0"/>
              <a:t>0</a:t>
            </a:r>
            <a:r>
              <a:rPr lang="zh-CN" altLang="en-US" sz="2800" dirty="0"/>
              <a:t>至</a:t>
            </a:r>
            <a:r>
              <a:rPr lang="en-US" altLang="zh-CN" sz="2800" dirty="0"/>
              <a:t>9</a:t>
            </a:r>
            <a:r>
              <a:rPr lang="zh-CN" altLang="en-US" sz="2800" dirty="0"/>
              <a:t>。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4923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10A78A92-D8EE-4E21-8132-0B755B622AD2}"/>
              </a:ext>
            </a:extLst>
          </p:cNvPr>
          <p:cNvSpPr txBox="1"/>
          <p:nvPr/>
        </p:nvSpPr>
        <p:spPr>
          <a:xfrm>
            <a:off x="1290320" y="470002"/>
            <a:ext cx="953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t1=t2=t3=-1.00, U0=U1=0.00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时的能带和局域态密度。图中红色虚线标注的是化学势位置，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对应的是原胞中不同点的编号，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total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对应的是总的态密度，即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index=0,1,2,3,4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的平均值。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960B64E-FA8D-4FC0-B432-C5A59B4334ED}"/>
              </a:ext>
            </a:extLst>
          </p:cNvPr>
          <p:cNvGrpSpPr/>
          <p:nvPr/>
        </p:nvGrpSpPr>
        <p:grpSpPr>
          <a:xfrm>
            <a:off x="91440" y="2023520"/>
            <a:ext cx="11996657" cy="3899924"/>
            <a:chOff x="0" y="1800000"/>
            <a:chExt cx="11996657" cy="3899924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8AA5A7A-556F-4F34-AB7B-2294DFAFC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0000"/>
              <a:ext cx="3218694" cy="384963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2B5F77B-55E5-49B0-AD2A-E1E710C92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400" y="1800000"/>
              <a:ext cx="8778257" cy="38999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026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BE5F2F6-83CC-4A4B-B715-57483F132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" y="1569881"/>
            <a:ext cx="11880000" cy="52779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649379-3307-419E-BA88-6ED74D8F6716}"/>
              </a:ext>
            </a:extLst>
          </p:cNvPr>
          <p:cNvSpPr txBox="1"/>
          <p:nvPr/>
        </p:nvSpPr>
        <p:spPr>
          <a:xfrm>
            <a:off x="952400" y="152400"/>
            <a:ext cx="904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t1=t2=t3=-1.00,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U0=U1=8.00, </a:t>
            </a:r>
            <a:r>
              <a:rPr lang="zh-CN" altLang="en-US" sz="2400" dirty="0"/>
              <a:t>图中黑色实线和红色虚线对应自旋上、下；</a:t>
            </a:r>
            <a:r>
              <a:rPr lang="en-US" altLang="zh-CN" sz="2400" dirty="0"/>
              <a:t>index</a:t>
            </a:r>
            <a:r>
              <a:rPr lang="zh-CN" altLang="en-US" sz="2400" dirty="0"/>
              <a:t>对应</a:t>
            </a:r>
            <a:r>
              <a:rPr lang="en-US" altLang="zh-CN" sz="2400" dirty="0"/>
              <a:t>CPT-cluster</a:t>
            </a:r>
            <a:r>
              <a:rPr lang="zh-CN" altLang="en-US" sz="2400" dirty="0"/>
              <a:t>中的十个格点的编号；</a:t>
            </a:r>
            <a:r>
              <a:rPr lang="en-US" altLang="zh-CN" sz="2400" dirty="0"/>
              <a:t>total</a:t>
            </a:r>
            <a:r>
              <a:rPr lang="zh-CN" altLang="en-US" sz="2400" dirty="0"/>
              <a:t>是总的态密度；绿色虚线是化学势位置。</a:t>
            </a:r>
          </a:p>
        </p:txBody>
      </p:sp>
    </p:spTree>
    <p:extLst>
      <p:ext uri="{BB962C8B-B14F-4D97-AF65-F5344CB8AC3E}">
        <p14:creationId xmlns:p14="http://schemas.microsoft.com/office/powerpoint/2010/main" val="78024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3260AB8-979F-404E-B477-D3C6CC92E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" y="1570478"/>
            <a:ext cx="11880000" cy="52779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2F41D0C-47E0-4B30-B9DC-DC74953989F7}"/>
              </a:ext>
            </a:extLst>
          </p:cNvPr>
          <p:cNvSpPr txBox="1"/>
          <p:nvPr/>
        </p:nvSpPr>
        <p:spPr>
          <a:xfrm>
            <a:off x="952400" y="152400"/>
            <a:ext cx="904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t1=t2=t3=-1.00,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U0=8.0, U1=10.0, </a:t>
            </a:r>
            <a:r>
              <a:rPr lang="zh-CN" altLang="en-US" sz="2400" dirty="0"/>
              <a:t>图中黑色实线和红色虚线对应自旋上、下；</a:t>
            </a:r>
            <a:r>
              <a:rPr lang="en-US" altLang="zh-CN" sz="2400" dirty="0"/>
              <a:t>index</a:t>
            </a:r>
            <a:r>
              <a:rPr lang="zh-CN" altLang="en-US" sz="2400" dirty="0"/>
              <a:t>对应</a:t>
            </a:r>
            <a:r>
              <a:rPr lang="en-US" altLang="zh-CN" sz="2400" dirty="0"/>
              <a:t>CPT-cluster</a:t>
            </a:r>
            <a:r>
              <a:rPr lang="zh-CN" altLang="en-US" sz="2400" dirty="0"/>
              <a:t>中的十个格点的编号；</a:t>
            </a:r>
            <a:r>
              <a:rPr lang="en-US" altLang="zh-CN" sz="2400" dirty="0"/>
              <a:t>total</a:t>
            </a:r>
            <a:r>
              <a:rPr lang="zh-CN" altLang="en-US" sz="2400" dirty="0"/>
              <a:t>是总的态密度；绿色虚线是化学势位置。</a:t>
            </a:r>
          </a:p>
        </p:txBody>
      </p:sp>
    </p:spTree>
    <p:extLst>
      <p:ext uri="{BB962C8B-B14F-4D97-AF65-F5344CB8AC3E}">
        <p14:creationId xmlns:p14="http://schemas.microsoft.com/office/powerpoint/2010/main" val="2871801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C4940A3-7FB5-4A07-A336-CF00DAAC0CD3}"/>
              </a:ext>
            </a:extLst>
          </p:cNvPr>
          <p:cNvGrpSpPr/>
          <p:nvPr/>
        </p:nvGrpSpPr>
        <p:grpSpPr>
          <a:xfrm>
            <a:off x="111760" y="1993040"/>
            <a:ext cx="11978657" cy="3899924"/>
            <a:chOff x="0" y="1800000"/>
            <a:chExt cx="11978657" cy="389992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BDFA33B-D84F-497D-B909-BAD6E513D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00000"/>
              <a:ext cx="3200406" cy="3849632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3BB1B7C-6862-40FF-B63D-0CB47604E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1800000"/>
              <a:ext cx="8778257" cy="3899924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5B9F8F8-4F76-4CC6-B475-E1F8F0C2D2FE}"/>
              </a:ext>
            </a:extLst>
          </p:cNvPr>
          <p:cNvSpPr txBox="1"/>
          <p:nvPr/>
        </p:nvSpPr>
        <p:spPr>
          <a:xfrm>
            <a:off x="1290320" y="470002"/>
            <a:ext cx="927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t1=-1.00, t2=-1.25, t3=-1.50, U0=U1=0.0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的能带和局域态密度。图中红色虚线标注的是化学势位置，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index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对应的是原胞中不同点的编号，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total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对应的是总的态密度，即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index=0,1,2,3,4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的平均值。</a:t>
            </a:r>
          </a:p>
        </p:txBody>
      </p:sp>
    </p:spTree>
    <p:extLst>
      <p:ext uri="{BB962C8B-B14F-4D97-AF65-F5344CB8AC3E}">
        <p14:creationId xmlns:p14="http://schemas.microsoft.com/office/powerpoint/2010/main" val="1811200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2F23D8-1ACE-4A19-996D-50AABBFB1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80061"/>
            <a:ext cx="11880000" cy="52779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227213-4BC2-4297-8705-4AC42E547E46}"/>
              </a:ext>
            </a:extLst>
          </p:cNvPr>
          <p:cNvSpPr txBox="1"/>
          <p:nvPr/>
        </p:nvSpPr>
        <p:spPr>
          <a:xfrm>
            <a:off x="952400" y="152400"/>
            <a:ext cx="904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t1=-1.00, t2=-1.25, t3=-1.50,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U0=8.0, U1=8.0, </a:t>
            </a:r>
            <a:r>
              <a:rPr lang="zh-CN" altLang="en-US" sz="2400" dirty="0"/>
              <a:t>图中黑色实线和红色虚线对应自旋上、下；</a:t>
            </a:r>
            <a:r>
              <a:rPr lang="en-US" altLang="zh-CN" sz="2400" dirty="0"/>
              <a:t>index</a:t>
            </a:r>
            <a:r>
              <a:rPr lang="zh-CN" altLang="en-US" sz="2400" dirty="0"/>
              <a:t>对应</a:t>
            </a:r>
            <a:r>
              <a:rPr lang="en-US" altLang="zh-CN" sz="2400" dirty="0"/>
              <a:t>CPT-cluster</a:t>
            </a:r>
            <a:r>
              <a:rPr lang="zh-CN" altLang="en-US" sz="2400" dirty="0"/>
              <a:t>中的十个格点的编号；</a:t>
            </a:r>
            <a:r>
              <a:rPr lang="en-US" altLang="zh-CN" sz="2400" dirty="0"/>
              <a:t>total</a:t>
            </a:r>
            <a:r>
              <a:rPr lang="zh-CN" altLang="en-US" sz="2400" dirty="0"/>
              <a:t>是总的态密度；绿色虚线是化学势位置。</a:t>
            </a:r>
          </a:p>
        </p:txBody>
      </p:sp>
    </p:spTree>
    <p:extLst>
      <p:ext uri="{BB962C8B-B14F-4D97-AF65-F5344CB8AC3E}">
        <p14:creationId xmlns:p14="http://schemas.microsoft.com/office/powerpoint/2010/main" val="100361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038737-5845-45A1-97C5-C0F62D3C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0" y="1580062"/>
            <a:ext cx="11880000" cy="52779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184E68-2FCC-40EE-901C-7157CF41C5E8}"/>
              </a:ext>
            </a:extLst>
          </p:cNvPr>
          <p:cNvSpPr txBox="1"/>
          <p:nvPr/>
        </p:nvSpPr>
        <p:spPr>
          <a:xfrm>
            <a:off x="952400" y="152400"/>
            <a:ext cx="9045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t1=-1.00, t2=-1.25, t3=-1.50,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U0=8.0, U1=10.0, </a:t>
            </a:r>
            <a:r>
              <a:rPr lang="zh-CN" altLang="en-US" sz="2400" dirty="0"/>
              <a:t>图中黑色实线和红色虚线对应自旋上、下；</a:t>
            </a:r>
            <a:r>
              <a:rPr lang="en-US" altLang="zh-CN" sz="2400" dirty="0"/>
              <a:t>index</a:t>
            </a:r>
            <a:r>
              <a:rPr lang="zh-CN" altLang="en-US" sz="2400" dirty="0"/>
              <a:t>对应</a:t>
            </a:r>
            <a:r>
              <a:rPr lang="en-US" altLang="zh-CN" sz="2400" dirty="0"/>
              <a:t>CPT-cluster</a:t>
            </a:r>
            <a:r>
              <a:rPr lang="zh-CN" altLang="en-US" sz="2400" dirty="0"/>
              <a:t>中的十个格点的编号；</a:t>
            </a:r>
            <a:r>
              <a:rPr lang="en-US" altLang="zh-CN" sz="2400" dirty="0"/>
              <a:t>total</a:t>
            </a:r>
            <a:r>
              <a:rPr lang="zh-CN" altLang="en-US" sz="2400" dirty="0"/>
              <a:t>是总的态密度；绿色虚线是化学势位置。</a:t>
            </a:r>
          </a:p>
        </p:txBody>
      </p:sp>
    </p:spTree>
    <p:extLst>
      <p:ext uri="{BB962C8B-B14F-4D97-AF65-F5344CB8AC3E}">
        <p14:creationId xmlns:p14="http://schemas.microsoft.com/office/powerpoint/2010/main" val="358612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744</Words>
  <Application>Microsoft Office PowerPoint</Application>
  <PresentationFormat>宽屏</PresentationFormat>
  <Paragraphs>20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shiphys wang</dc:creator>
  <cp:lastModifiedBy>shiphys wang</cp:lastModifiedBy>
  <cp:revision>52</cp:revision>
  <dcterms:created xsi:type="dcterms:W3CDTF">2020-04-09T02:11:02Z</dcterms:created>
  <dcterms:modified xsi:type="dcterms:W3CDTF">2020-04-09T06:38:25Z</dcterms:modified>
</cp:coreProperties>
</file>