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106E8-6111-4480-A19B-0CCF620A8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E971FF-EBC6-4EA0-BB43-D1FFB7E01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7C237-EC24-4417-932F-0405942E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F52C-DF29-4052-BA55-721C8808E5B0}" type="datetimeFigureOut">
              <a:rPr lang="zh-CN" altLang="en-US" smtClean="0"/>
              <a:t>2020/04/17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570FA7-6E17-4C23-8E39-8EF36E39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223BAB-CDAC-4392-97F1-20EB6E1A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F6D1-18DD-4490-8DD0-A24A79DCA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616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8F8BA-1A1F-4750-AF18-6B085D14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C1B0D7-9940-4060-848F-34FAED882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CDFE9-2548-44E6-8D63-BA8C007A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F52C-DF29-4052-BA55-721C8808E5B0}" type="datetimeFigureOut">
              <a:rPr lang="zh-CN" altLang="en-US" smtClean="0"/>
              <a:t>2020/04/17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E164E-4067-46D2-99C9-8BC8E32A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9C881B-1879-45E9-A2B1-F0B425F3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F6D1-18DD-4490-8DD0-A24A79DCA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9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2EB379-F5B5-45C4-9723-60DC06EF7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509EDD-6815-4B86-B050-0FC5CB432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541129-5432-48CC-A0F1-FE4BF919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F52C-DF29-4052-BA55-721C8808E5B0}" type="datetimeFigureOut">
              <a:rPr lang="zh-CN" altLang="en-US" smtClean="0"/>
              <a:t>2020/04/17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B4DC29-499F-4BE0-A13B-7AB1331B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10A0A6-BCEF-4430-BA1B-708A423D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F6D1-18DD-4490-8DD0-A24A79DCA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4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42C75-EFCC-4F40-B42B-116695A6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23BF8D-0BA3-4F48-BF09-1AB236EBE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746E76-9B85-49D3-9138-6E177C0B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F52C-DF29-4052-BA55-721C8808E5B0}" type="datetimeFigureOut">
              <a:rPr lang="zh-CN" altLang="en-US" smtClean="0"/>
              <a:t>2020/04/17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3E95E0-0CB7-4B98-AD2B-19315E2F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919B4F-A866-4E17-A005-30A71E41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F6D1-18DD-4490-8DD0-A24A79DCA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49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3F12C-450B-45BD-9B51-FBDBD6353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7CB014-3A8B-4185-93BD-7676C2E0F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18045E-42C0-43FC-BCF2-E1C745E8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F52C-DF29-4052-BA55-721C8808E5B0}" type="datetimeFigureOut">
              <a:rPr lang="zh-CN" altLang="en-US" smtClean="0"/>
              <a:t>2020/04/17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F82032-8BD8-4A0A-94F0-95F309D7F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F7BB23-D5AE-4B4F-B2B1-997954C90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F6D1-18DD-4490-8DD0-A24A79DCA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61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B3A3A-1EE7-4A41-8C1B-1F431B8E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C027E-A2F2-4003-980A-0224D5CFF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8879D1-3C14-46E8-A063-375DE0A2A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9CCF1C-104D-4E16-B1A2-846778CE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F52C-DF29-4052-BA55-721C8808E5B0}" type="datetimeFigureOut">
              <a:rPr lang="zh-CN" altLang="en-US" smtClean="0"/>
              <a:t>2020/04/17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328847-9FF9-4452-A930-659E7178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2925CD-6BE2-4C9B-AA7E-94AE0361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F6D1-18DD-4490-8DD0-A24A79DCA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03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C0E9B-18D5-4543-BB8A-E6D661CBD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DE2887-C3BB-4CCE-9F5C-D02913C4D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BC8783-CC09-4FA4-875B-C931A350F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F3DD8C-27F7-4CD5-99BD-B9892D250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1098C0-2CF7-4E3E-A6A3-1938E10A8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E72BDC-BE7B-4B37-9022-0403C8136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F52C-DF29-4052-BA55-721C8808E5B0}" type="datetimeFigureOut">
              <a:rPr lang="zh-CN" altLang="en-US" smtClean="0"/>
              <a:t>2020/04/17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946C4B-85EE-47BA-A069-3ECE6251B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4280E1-16A2-452B-A58E-623EE377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F6D1-18DD-4490-8DD0-A24A79DCA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60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07D8D-D221-4AD9-80BA-8D92436F2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4001A4-78AD-4994-AC2C-56A29151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F52C-DF29-4052-BA55-721C8808E5B0}" type="datetimeFigureOut">
              <a:rPr lang="zh-CN" altLang="en-US" smtClean="0"/>
              <a:t>2020/04/17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5A1DC9-40C5-48F2-BD6B-663B7E21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8762CE-5CEF-4A7C-BD57-CA3FD843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F6D1-18DD-4490-8DD0-A24A79DCA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58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3605EC-2133-460C-AF06-0AB720D40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F52C-DF29-4052-BA55-721C8808E5B0}" type="datetimeFigureOut">
              <a:rPr lang="zh-CN" altLang="en-US" smtClean="0"/>
              <a:t>2020/04/17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D65ACF-C207-420A-AB81-A4D6A17F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22C890-9217-4F3D-836C-54F1FF16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F6D1-18DD-4490-8DD0-A24A79DCA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02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1126C-9019-4D87-904A-43C6B3AD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1F6C27-51BD-49E9-A268-357992089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BB4EC3-C486-40B7-8A92-42EEDF633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2CB45E-BB9F-43CA-A99B-5E5308D09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F52C-DF29-4052-BA55-721C8808E5B0}" type="datetimeFigureOut">
              <a:rPr lang="zh-CN" altLang="en-US" smtClean="0"/>
              <a:t>2020/04/17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B63316-F4FF-4C9F-B90F-F2A8930CD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5BC9ED-4F18-42A0-9FC9-74D4A8D6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F6D1-18DD-4490-8DD0-A24A79DCA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71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E6FAA-AFBB-4F6D-AC74-3354D63C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FEA968-1ED5-4EAC-9E85-F2A3C7D55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127E89-71B1-4FD7-82DB-1106A6816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181D33-DA37-4119-AB43-4B80FE3B9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F52C-DF29-4052-BA55-721C8808E5B0}" type="datetimeFigureOut">
              <a:rPr lang="zh-CN" altLang="en-US" smtClean="0"/>
              <a:t>2020/04/17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C2D58E-F955-4553-9D52-F51C7797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4A45E1-015C-451D-B52A-5E44DE826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F6D1-18DD-4490-8DD0-A24A79DCA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86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866445-A270-4D2D-A678-3888F89E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0F42B1-EC33-4DA1-9720-227BC65F3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852ACE-D4BE-4675-9697-6296FDA15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2F52C-DF29-4052-BA55-721C8808E5B0}" type="datetimeFigureOut">
              <a:rPr lang="zh-CN" altLang="en-US" smtClean="0"/>
              <a:t>2020/04/17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E00E9A-E130-4046-BCBA-AFC8B4B65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E6319-4730-4194-985F-F2C830B9E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6F6D1-18DD-4490-8DD0-A24A79DCA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57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E15E421-AE01-4337-8D7C-FBB55808E1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4" r="18241"/>
          <a:stretch/>
        </p:blipFill>
        <p:spPr>
          <a:xfrm>
            <a:off x="3751675" y="911361"/>
            <a:ext cx="8428753" cy="594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C39EBD0-B6AB-4E8D-8016-9404057FBE12}"/>
                  </a:ext>
                </a:extLst>
              </p:cNvPr>
              <p:cNvSpPr txBox="1"/>
              <p:nvPr/>
            </p:nvSpPr>
            <p:spPr>
              <a:xfrm>
                <a:off x="416560" y="165800"/>
                <a:ext cx="7884160" cy="1699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图中一个红色点，一个绿色点，九个蓝色点，九个橙色点共二十个点构成一个原胞，格点编号为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至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19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图中实线代表原胞内部的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hopping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sSubSup>
                      <m:sSubSup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ϯ</m:t>
                        </m:r>
                      </m:sup>
                    </m:sSubSup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=−1/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表示第</a:t>
                </a:r>
                <a:r>
                  <a:rPr lang="en-US" altLang="zh-CN" sz="20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个格点到第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个格点的距离；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C39EBD0-B6AB-4E8D-8016-9404057FB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60" y="165800"/>
                <a:ext cx="7884160" cy="1699824"/>
              </a:xfrm>
              <a:prstGeom prst="rect">
                <a:avLst/>
              </a:prstGeom>
              <a:blipFill>
                <a:blip r:embed="rId3"/>
                <a:stretch>
                  <a:fillRect l="-696" t="-358" b="-5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EDB011E-0124-43E5-97A5-FF42388BDAF8}"/>
                  </a:ext>
                </a:extLst>
              </p:cNvPr>
              <p:cNvSpPr txBox="1"/>
              <p:nvPr/>
            </p:nvSpPr>
            <p:spPr>
              <a:xfrm>
                <a:off x="416560" y="1914869"/>
                <a:ext cx="3335115" cy="2533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虚线代表原胞之间的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hopping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sSubSup>
                      <m:sSubSup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ϯ</m:t>
                        </m:r>
                      </m:sup>
                    </m:sSubSup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=−1/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表示第</a:t>
                </a:r>
                <a:r>
                  <a:rPr lang="en-US" altLang="zh-CN" sz="20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个格点到第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个格点的距离；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如图所示定义的紧束缚模型称为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TBA-1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EDB011E-0124-43E5-97A5-FF42388BD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60" y="1914869"/>
                <a:ext cx="3335115" cy="2533642"/>
              </a:xfrm>
              <a:prstGeom prst="rect">
                <a:avLst/>
              </a:prstGeom>
              <a:blipFill>
                <a:blip r:embed="rId4"/>
                <a:stretch>
                  <a:fillRect l="-1645" t="-240" r="-2011" b="-33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261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4E2E0F1-E394-499B-B669-1D9255665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7" y="1822192"/>
            <a:ext cx="2743206" cy="38404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D46DE8-E66B-48F7-B600-7003B46FB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363" y="1758184"/>
            <a:ext cx="8778258" cy="390449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F64D73A-16FE-4641-920A-0E6BA86981B6}"/>
              </a:ext>
            </a:extLst>
          </p:cNvPr>
          <p:cNvSpPr txBox="1"/>
          <p:nvPr/>
        </p:nvSpPr>
        <p:spPr>
          <a:xfrm>
            <a:off x="2885440" y="525851"/>
            <a:ext cx="6421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TBA-1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的能带以及总的态密度，图中红色虚线对应着化学势的位置。从图中可以看出系统是一个能带绝缘体。</a:t>
            </a:r>
          </a:p>
        </p:txBody>
      </p:sp>
    </p:spTree>
    <p:extLst>
      <p:ext uri="{BB962C8B-B14F-4D97-AF65-F5344CB8AC3E}">
        <p14:creationId xmlns:p14="http://schemas.microsoft.com/office/powerpoint/2010/main" val="89401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73CA2D53-A75A-4404-BE5B-CDA21F7663E8}"/>
              </a:ext>
            </a:extLst>
          </p:cNvPr>
          <p:cNvGrpSpPr/>
          <p:nvPr/>
        </p:nvGrpSpPr>
        <p:grpSpPr>
          <a:xfrm>
            <a:off x="4277362" y="50800"/>
            <a:ext cx="7688990" cy="6728800"/>
            <a:chOff x="2" y="0"/>
            <a:chExt cx="7688990" cy="67288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8F29D0E-27FB-45E0-A628-580EC3BF4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3308800"/>
              <a:ext cx="7688990" cy="3420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5A40F72-B30C-44FE-975D-26EA9071E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0"/>
              <a:ext cx="7688990" cy="3420000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F3A2DED1-BF2B-4F96-B690-F2B4D2DAAFE8}"/>
              </a:ext>
            </a:extLst>
          </p:cNvPr>
          <p:cNvSpPr txBox="1"/>
          <p:nvPr/>
        </p:nvSpPr>
        <p:spPr>
          <a:xfrm>
            <a:off x="640080" y="2390104"/>
            <a:ext cx="3190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TBA-1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各格点的局域态密度，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sub-figure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上的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index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与原胞内格点编号相对应，红色虚线对应化学势位置。</a:t>
            </a:r>
          </a:p>
        </p:txBody>
      </p:sp>
    </p:spTree>
    <p:extLst>
      <p:ext uri="{BB962C8B-B14F-4D97-AF65-F5344CB8AC3E}">
        <p14:creationId xmlns:p14="http://schemas.microsoft.com/office/powerpoint/2010/main" val="393552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FB5367-FC2A-4477-B03D-E99BE79F32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3" r="18518"/>
          <a:stretch/>
        </p:blipFill>
        <p:spPr>
          <a:xfrm>
            <a:off x="3768124" y="918000"/>
            <a:ext cx="8423876" cy="594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A2956F7-2E65-43B3-AEF8-24A4930AD062}"/>
                  </a:ext>
                </a:extLst>
              </p:cNvPr>
              <p:cNvSpPr txBox="1"/>
              <p:nvPr/>
            </p:nvSpPr>
            <p:spPr>
              <a:xfrm>
                <a:off x="416560" y="165800"/>
                <a:ext cx="7884160" cy="1699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图中一个红色点，一个绿色点，九个蓝色点，九个橙色点共二十个点构成一个原胞，格点编号为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至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19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图中实线代表原胞内部的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hopping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sSubSup>
                      <m:sSubSup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ϯ</m:t>
                        </m:r>
                      </m:sup>
                    </m:sSubSup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=−1/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表示第</a:t>
                </a:r>
                <a:r>
                  <a:rPr lang="en-US" altLang="zh-CN" sz="20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个格点到第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个格点的距离；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A2956F7-2E65-43B3-AEF8-24A4930AD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60" y="165800"/>
                <a:ext cx="7884160" cy="1699824"/>
              </a:xfrm>
              <a:prstGeom prst="rect">
                <a:avLst/>
              </a:prstGeom>
              <a:blipFill>
                <a:blip r:embed="rId3"/>
                <a:stretch>
                  <a:fillRect l="-696" t="-358" b="-5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29BFA7D-F287-478B-B3BF-CADBA7D800CF}"/>
                  </a:ext>
                </a:extLst>
              </p:cNvPr>
              <p:cNvSpPr txBox="1"/>
              <p:nvPr/>
            </p:nvSpPr>
            <p:spPr>
              <a:xfrm>
                <a:off x="416561" y="1914869"/>
                <a:ext cx="3351564" cy="3690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图中虚线代表原胞之间的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hopping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sSubSup>
                      <m:sSubSup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ϯ</m:t>
                        </m:r>
                      </m:sup>
                    </m:sSubSup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=−1/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表示第</a:t>
                </a:r>
                <a:r>
                  <a:rPr lang="en-US" altLang="zh-CN" sz="20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个格点到第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个格点的距离；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如图所示定义的紧束缚模型称为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TBA-2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TBA-2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TBA-1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之间的区别在于十个点构成的集团之间的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hopping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有差别。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29BFA7D-F287-478B-B3BF-CADBA7D80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61" y="1914869"/>
                <a:ext cx="3351564" cy="3690882"/>
              </a:xfrm>
              <a:prstGeom prst="rect">
                <a:avLst/>
              </a:prstGeom>
              <a:blipFill>
                <a:blip r:embed="rId4"/>
                <a:stretch>
                  <a:fillRect l="-1636" t="-165" r="-1455" b="-1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87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C179B923-BD03-4F1E-8A98-C0CB6670AF5A}"/>
              </a:ext>
            </a:extLst>
          </p:cNvPr>
          <p:cNvGrpSpPr/>
          <p:nvPr/>
        </p:nvGrpSpPr>
        <p:grpSpPr>
          <a:xfrm>
            <a:off x="518160" y="1996436"/>
            <a:ext cx="11521464" cy="3904496"/>
            <a:chOff x="-10160" y="1508756"/>
            <a:chExt cx="11521464" cy="390449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DE2CBC5-D634-4BB8-AD89-5E7171329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046" y="1508756"/>
              <a:ext cx="8778258" cy="3904496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C64AA40-651A-4B09-AA22-D4552FC63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160" y="1540760"/>
              <a:ext cx="2743206" cy="3840488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9F3F52AF-CF72-4DC6-BB5F-BE67FE268C9B}"/>
              </a:ext>
            </a:extLst>
          </p:cNvPr>
          <p:cNvSpPr txBox="1"/>
          <p:nvPr/>
        </p:nvSpPr>
        <p:spPr>
          <a:xfrm>
            <a:off x="2885440" y="525851"/>
            <a:ext cx="6421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TBA-2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的能带以及总的态密度，图中红色虚线对应着化学势的位置。从图中可以看出系统是一个能带绝缘体。</a:t>
            </a:r>
          </a:p>
        </p:txBody>
      </p:sp>
    </p:spTree>
    <p:extLst>
      <p:ext uri="{BB962C8B-B14F-4D97-AF65-F5344CB8AC3E}">
        <p14:creationId xmlns:p14="http://schemas.microsoft.com/office/powerpoint/2010/main" val="83031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DF717824-6EFA-4807-BBEA-47C19C13BB78}"/>
              </a:ext>
            </a:extLst>
          </p:cNvPr>
          <p:cNvGrpSpPr/>
          <p:nvPr/>
        </p:nvGrpSpPr>
        <p:grpSpPr>
          <a:xfrm>
            <a:off x="4409431" y="50800"/>
            <a:ext cx="7688994" cy="6725552"/>
            <a:chOff x="436871" y="0"/>
            <a:chExt cx="7688994" cy="672555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7CFFCA0-A149-4DFD-8B13-DF62759CC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871" y="3305552"/>
              <a:ext cx="7688993" cy="3420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8D53EEE-AFBD-433E-B09F-8A6201B57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872" y="0"/>
              <a:ext cx="7688993" cy="3420000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C11540E-3F1C-4632-9954-2D5444F7E69F}"/>
              </a:ext>
            </a:extLst>
          </p:cNvPr>
          <p:cNvSpPr txBox="1"/>
          <p:nvPr/>
        </p:nvSpPr>
        <p:spPr>
          <a:xfrm>
            <a:off x="640080" y="2390104"/>
            <a:ext cx="3190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TBA-2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各格点的局域态密度，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sub-figure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上的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index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与原胞内格点编号相对应，红色虚线对应化学势位置。</a:t>
            </a:r>
          </a:p>
        </p:txBody>
      </p:sp>
    </p:spTree>
    <p:extLst>
      <p:ext uri="{BB962C8B-B14F-4D97-AF65-F5344CB8AC3E}">
        <p14:creationId xmlns:p14="http://schemas.microsoft.com/office/powerpoint/2010/main" val="2525701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371</Words>
  <Application>Microsoft Office PowerPoint</Application>
  <PresentationFormat>宽屏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等线 Light</vt:lpstr>
      <vt:lpstr>宋体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shiphys wang</dc:creator>
  <cp:lastModifiedBy>shiphys wang</cp:lastModifiedBy>
  <cp:revision>46</cp:revision>
  <dcterms:created xsi:type="dcterms:W3CDTF">2020-04-17T05:15:42Z</dcterms:created>
  <dcterms:modified xsi:type="dcterms:W3CDTF">2020-04-17T06:01:01Z</dcterms:modified>
</cp:coreProperties>
</file>