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539EE-0801-47DD-8ECE-ED1FEC389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E4B5CE-072A-4DAF-9A3B-6BAB8A460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8CD7BC-0971-4EC9-B654-A71D25A4B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A91D-1811-46FC-AD28-8FC459545825}" type="datetimeFigureOut">
              <a:rPr lang="zh-CN" altLang="en-US" smtClean="0"/>
              <a:t>2021/01/20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EC914A-E682-4837-B544-30F2E340C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43CE34-3E13-4515-9750-CB55F9FC7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AF5A-B20C-4077-B92F-D38AA7751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545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87835-3F25-4AD8-8145-1A1F5E9CB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E8A4BF-4B29-45BF-AF61-44BAA7A27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D93892-308E-4ED4-B298-5BF58E77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A91D-1811-46FC-AD28-8FC459545825}" type="datetimeFigureOut">
              <a:rPr lang="zh-CN" altLang="en-US" smtClean="0"/>
              <a:t>2021/01/20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355BF7-9441-41F8-B348-89BE1DA64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957160-A582-422B-A359-187010436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AF5A-B20C-4077-B92F-D38AA7751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16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B46785-1FCD-42FB-B114-1C530314B9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D4FFA8-09C9-43AB-9124-E5BF1333C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F7CFE6-979F-40F3-B975-742932FA8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A91D-1811-46FC-AD28-8FC459545825}" type="datetimeFigureOut">
              <a:rPr lang="zh-CN" altLang="en-US" smtClean="0"/>
              <a:t>2021/01/20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A35325-1E4B-4600-BB4D-3E9B6D994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053183-0C58-4CE4-B2AE-0409E52C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AF5A-B20C-4077-B92F-D38AA7751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04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A6C96-F334-4491-811E-52A205715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63CCDF-5AA6-4402-8C20-344442221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20AFF0-8E00-4A2C-A2CB-6978275AA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A91D-1811-46FC-AD28-8FC459545825}" type="datetimeFigureOut">
              <a:rPr lang="zh-CN" altLang="en-US" smtClean="0"/>
              <a:t>2021/01/20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968F75-5B61-41ED-902B-2825D84E6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1E6742-C6AA-494D-9DEE-FAD53CA9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AF5A-B20C-4077-B92F-D38AA7751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569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B293D-9BBA-4682-B2C8-806CE4AB4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CE7A63-2D12-4DD4-AADF-75800BC77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8C2E1C-F4D4-43CC-B7D9-BF93B8806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A91D-1811-46FC-AD28-8FC459545825}" type="datetimeFigureOut">
              <a:rPr lang="zh-CN" altLang="en-US" smtClean="0"/>
              <a:t>2021/01/20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51B07D-3C30-473B-90D7-9D2BE278B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10B579-0F9C-4C65-BB2D-AAE41C585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AF5A-B20C-4077-B92F-D38AA7751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41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718D2-AA05-4326-8B41-A6A05A3E4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EB5FB5-02AB-4A44-9F21-B50D32CA4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84E058-EF9D-4059-9C36-BD1F28A10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0E7748-5EC9-49AC-88CE-EABD265F8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A91D-1811-46FC-AD28-8FC459545825}" type="datetimeFigureOut">
              <a:rPr lang="zh-CN" altLang="en-US" smtClean="0"/>
              <a:t>2021/01/20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408E92-CE80-423D-92D2-A32462F75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1E9FE1-FE16-4B66-9E31-6563B22E6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AF5A-B20C-4077-B92F-D38AA7751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162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63597-AAA4-4026-B02C-41E94A444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64A1F0-3953-44E4-913D-7F7664673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55BE36-BD19-404B-B5E9-78113668E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93C8F0-3C10-4A34-B84A-CB114AA96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BC1FC4-CFAB-4A57-B5E4-B1A46D86E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3E1AA7-66EB-4839-9145-235BB4DBA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A91D-1811-46FC-AD28-8FC459545825}" type="datetimeFigureOut">
              <a:rPr lang="zh-CN" altLang="en-US" smtClean="0"/>
              <a:t>2021/01/20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88B192-9B5F-4F50-9345-A33913BB6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624DCE-CECD-47C1-9160-FE78F6999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AF5A-B20C-4077-B92F-D38AA7751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06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1799A-BBFA-4A62-9488-219E36A0B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28BA9C-9F8F-43A3-AF8E-2B9DBAE97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A91D-1811-46FC-AD28-8FC459545825}" type="datetimeFigureOut">
              <a:rPr lang="zh-CN" altLang="en-US" smtClean="0"/>
              <a:t>2021/01/20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E48FC6-E075-4C36-8708-4F242D2E3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70E343-D59D-490E-B6FB-01E4F1903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AF5A-B20C-4077-B92F-D38AA7751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77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6BAA47-3C59-4F11-B0D9-7155BEDD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A91D-1811-46FC-AD28-8FC459545825}" type="datetimeFigureOut">
              <a:rPr lang="zh-CN" altLang="en-US" smtClean="0"/>
              <a:t>2021/01/20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0695C5-348A-491E-89B8-ADFE444C8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698179-9435-4FF2-A2EC-98667ECA0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AF5A-B20C-4077-B92F-D38AA7751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54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70762-C11A-4C9D-99AF-51239A8C4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5796BF-0228-435C-A3DA-316D7EA9B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AA127F-881E-486C-A8E2-924B03A1A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9F78ED-ED0C-4C17-A6C1-8451143C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A91D-1811-46FC-AD28-8FC459545825}" type="datetimeFigureOut">
              <a:rPr lang="zh-CN" altLang="en-US" smtClean="0"/>
              <a:t>2021/01/20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615E5A-8FCF-4B9A-8F8D-EBC5E4A4B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61258B-68C7-46C1-B498-8E2A3CB3C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AF5A-B20C-4077-B92F-D38AA7751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387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65CC6-ECF0-4E78-ABE6-5262EE40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15C420-2D37-43BA-8117-91319ABF46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CF5F15-3562-414F-8A5D-0C79B0713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988369-12A8-4987-A708-576037CB7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A91D-1811-46FC-AD28-8FC459545825}" type="datetimeFigureOut">
              <a:rPr lang="zh-CN" altLang="en-US" smtClean="0"/>
              <a:t>2021/01/20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33266A-AFD4-4280-8849-CD32FFA83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4127C1-9B01-49EE-A3CE-34DF7FF8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AF5A-B20C-4077-B92F-D38AA7751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72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201A30-A735-4822-BDAD-3BA99C555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7E572F-977A-44B7-B03C-AE95865E0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49F0E8-2E68-444E-845C-50F196F880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BA91D-1811-46FC-AD28-8FC459545825}" type="datetimeFigureOut">
              <a:rPr lang="zh-CN" altLang="en-US" smtClean="0"/>
              <a:t>2021/01/20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6B9F78-7917-4017-9A14-7016CA065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DF675D-A04E-455D-A8C4-164EA4BEF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CAF5A-B20C-4077-B92F-D38AA7751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13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39E90FA-87F7-4ECF-B9C8-C72DF3BA2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108" y="0"/>
            <a:ext cx="6456774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85E9AC6-4571-49A5-AECB-02DC3BA146C2}"/>
                  </a:ext>
                </a:extLst>
              </p:cNvPr>
              <p:cNvSpPr txBox="1"/>
              <p:nvPr/>
            </p:nvSpPr>
            <p:spPr>
              <a:xfrm>
                <a:off x="373226" y="1454421"/>
                <a:ext cx="5405537" cy="3949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模型参数</a:t>
                </a:r>
                <a:endPara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红色实线连接的格点之间的跃迁项为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ϯ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绿色虚线以及灰色点线连接的格点之间的跃迁项为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ϯ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所有格点上的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Hubbard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相互作用都取为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U</a:t>
                </a: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85E9AC6-4571-49A5-AECB-02DC3BA14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26" y="1454421"/>
                <a:ext cx="5405537" cy="3949158"/>
              </a:xfrm>
              <a:prstGeom prst="rect">
                <a:avLst/>
              </a:prstGeom>
              <a:blipFill>
                <a:blip r:embed="rId3"/>
                <a:stretch>
                  <a:fillRect l="-2255" b="-17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807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D34ABA9-712E-46D9-AF32-119E6CB0F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12192000" cy="59436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9542A96-8145-44E7-8AD5-A63236CB154F}"/>
              </a:ext>
            </a:extLst>
          </p:cNvPr>
          <p:cNvSpPr txBox="1"/>
          <p:nvPr/>
        </p:nvSpPr>
        <p:spPr>
          <a:xfrm>
            <a:off x="2946919" y="233265"/>
            <a:ext cx="6298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固定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3200" baseline="-8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3200" baseline="-8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，态密度随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的变化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371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8F29FA5-4C47-46F9-BC24-4C9FEF0ED0E4}"/>
              </a:ext>
            </a:extLst>
          </p:cNvPr>
          <p:cNvSpPr txBox="1"/>
          <p:nvPr/>
        </p:nvSpPr>
        <p:spPr>
          <a:xfrm>
            <a:off x="2946919" y="233265"/>
            <a:ext cx="6298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固定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3200" baseline="-8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3200" baseline="-8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，态密度随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的变化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FA0585-6D24-4D3D-A835-C4D948E93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12192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08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105C3DF-B235-4278-A4DD-DCA46D772887}"/>
              </a:ext>
            </a:extLst>
          </p:cNvPr>
          <p:cNvSpPr txBox="1"/>
          <p:nvPr/>
        </p:nvSpPr>
        <p:spPr>
          <a:xfrm>
            <a:off x="2946919" y="233265"/>
            <a:ext cx="6298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固定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3200" baseline="-8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，态密度随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3200" baseline="-8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的变化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39501B-8879-41D0-BB65-A27EEAF6A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12192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55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3D3A52A-A7E5-4B83-A11D-C51E84D5E55B}"/>
              </a:ext>
            </a:extLst>
          </p:cNvPr>
          <p:cNvSpPr txBox="1"/>
          <p:nvPr/>
        </p:nvSpPr>
        <p:spPr>
          <a:xfrm>
            <a:off x="2946919" y="233265"/>
            <a:ext cx="6298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固定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3200" baseline="-8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，态密度随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3200" baseline="-8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的变化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8401578-9836-4D9B-8021-E41F16949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12192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8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9F385A8-371E-4E0C-BB3D-C4D8BD3E2523}"/>
              </a:ext>
            </a:extLst>
          </p:cNvPr>
          <p:cNvSpPr txBox="1"/>
          <p:nvPr/>
        </p:nvSpPr>
        <p:spPr>
          <a:xfrm>
            <a:off x="2946919" y="233265"/>
            <a:ext cx="6298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固定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3200" baseline="-8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，态密度随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3200" baseline="-8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的变化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D01FFE5-7C3B-4EA2-8D48-984AADB4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12192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643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91</Words>
  <Application>Microsoft Office PowerPoint</Application>
  <PresentationFormat>宽屏</PresentationFormat>
  <Paragraphs>11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swang</dc:creator>
  <cp:lastModifiedBy>swang</cp:lastModifiedBy>
  <cp:revision>13</cp:revision>
  <dcterms:created xsi:type="dcterms:W3CDTF">2021-01-20T06:48:23Z</dcterms:created>
  <dcterms:modified xsi:type="dcterms:W3CDTF">2021-01-20T06:59:37Z</dcterms:modified>
</cp:coreProperties>
</file>