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39EE-0801-47DD-8ECE-ED1FEC38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4B5CE-072A-4DAF-9A3B-6BAB8A46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CD7BC-0971-4EC9-B654-A71D25A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C914A-E682-4837-B544-30F2E340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3CE34-3E13-4515-9750-CB55F9FC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4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87835-3F25-4AD8-8145-1A1F5E9C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8A4BF-4B29-45BF-AF61-44BAA7A27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93892-308E-4ED4-B298-5BF58E77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55BF7-9441-41F8-B348-89BE1DA6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57160-A582-422B-A359-18701043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B46785-1FCD-42FB-B114-1C530314B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4FFA8-09C9-43AB-9124-E5BF1333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7CFE6-979F-40F3-B975-742932F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35325-1E4B-4600-BB4D-3E9B6D99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3183-0C58-4CE4-B2AE-0409E52C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6C96-F334-4491-811E-52A20571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3CCDF-5AA6-4402-8C20-34444222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0AFF0-8E00-4A2C-A2CB-6978275A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68F75-5B61-41ED-902B-2825D84E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6742-C6AA-494D-9DEE-FAD53CA9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B293D-9BBA-4682-B2C8-806CE4AB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E7A63-2D12-4DD4-AADF-75800BC7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C2E1C-F4D4-43CC-B7D9-BF93B88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1B07D-3C30-473B-90D7-9D2BE278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0B579-0F9C-4C65-BB2D-AAE41C5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718D2-AA05-4326-8B41-A6A05A3E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B5FB5-02AB-4A44-9F21-B50D32CA4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84E058-EF9D-4059-9C36-BD1F28A1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E7748-5EC9-49AC-88CE-EABD265F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08E92-CE80-423D-92D2-A32462F7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E9FE1-FE16-4B66-9E31-6563B22E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63597-AAA4-4026-B02C-41E94A44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4A1F0-3953-44E4-913D-7F766467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5BE36-BD19-404B-B5E9-78113668E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3C8F0-3C10-4A34-B84A-CB114AA96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BC1FC4-CFAB-4A57-B5E4-B1A46D86E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E1AA7-66EB-4839-9145-235BB4DB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88B192-9B5F-4F50-9345-A33913BB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624DCE-CECD-47C1-9160-FE78F699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799A-BBFA-4A62-9488-219E36A0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28BA9C-9F8F-43A3-AF8E-2B9DBAE9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48FC6-E075-4C36-8708-4F242D2E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70E343-D59D-490E-B6FB-01E4F190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7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6BAA47-3C59-4F11-B0D9-7155BEDD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0695C5-348A-491E-89B8-ADFE444C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98179-9435-4FF2-A2EC-98667ECA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0762-C11A-4C9D-99AF-51239A8C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796BF-0228-435C-A3DA-316D7EA9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A127F-881E-486C-A8E2-924B03A1A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F78ED-ED0C-4C17-A6C1-8451143C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15E5A-8FCF-4B9A-8F8D-EBC5E4A4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1258B-68C7-46C1-B498-8E2A3CB3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65CC6-ECF0-4E78-ABE6-5262EE40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5C420-2D37-43BA-8117-91319ABF4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CF5F15-3562-414F-8A5D-0C79B071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88369-12A8-4987-A708-576037CB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3266A-AFD4-4280-8849-CD32FFA8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127C1-9B01-49EE-A3CE-34DF7FF8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2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201A30-A735-4822-BDAD-3BA99C55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E572F-977A-44B7-B03C-AE95865E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9F0E8-2E68-444E-845C-50F196F88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A91D-1811-46FC-AD28-8FC459545825}" type="datetimeFigureOut">
              <a:rPr lang="zh-CN" altLang="en-US" smtClean="0"/>
              <a:t>2021/02/08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B9F78-7917-4017-9A14-7016CA065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F675D-A04E-455D-A8C4-164EA4BEF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AF5A-B20C-4077-B92F-D38AA7751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3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9E90FA-87F7-4ECF-B9C8-C72DF3BA2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8" y="0"/>
            <a:ext cx="6456774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85E9AC6-4571-49A5-AECB-02DC3BA146C2}"/>
                  </a:ext>
                </a:extLst>
              </p:cNvPr>
              <p:cNvSpPr txBox="1"/>
              <p:nvPr/>
            </p:nvSpPr>
            <p:spPr>
              <a:xfrm>
                <a:off x="373226" y="1454421"/>
                <a:ext cx="5405537" cy="3949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模型参数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红色实线连接的格点之间的跃迁项为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绿色虚线以及灰色点线连接的格点之间的跃迁项为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所有格点上的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Hubbard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相互作用都取为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85E9AC6-4571-49A5-AECB-02DC3BA1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6" y="1454421"/>
                <a:ext cx="5405537" cy="3949158"/>
              </a:xfrm>
              <a:prstGeom prst="rect">
                <a:avLst/>
              </a:prstGeom>
              <a:blipFill>
                <a:blip r:embed="rId3"/>
                <a:stretch>
                  <a:fillRect l="-2255" b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0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0C448A-806C-4233-8C4A-4E4162D77F13}"/>
                  </a:ext>
                </a:extLst>
              </p:cNvPr>
              <p:cNvSpPr txBox="1"/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固定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，态密度随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0.75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1.00</m:t>
                      </m:r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50C448A-806C-4233-8C4A-4E4162D77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blipFill>
                <a:blip r:embed="rId2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9A3A42D-C881-4C4D-92EB-930178F2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447267"/>
            <a:ext cx="12193200" cy="54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3DDD0C-12B1-47B7-A9EB-8F098EE0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267"/>
            <a:ext cx="12193200" cy="5410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1E2999-917D-4AB9-A515-165A222E3BFC}"/>
                  </a:ext>
                </a:extLst>
              </p:cNvPr>
              <p:cNvSpPr txBox="1"/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固定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，态密度随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0.50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21E2999-917D-4AB9-A515-165A222E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blipFill>
                <a:blip r:embed="rId3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2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BCA993-39D6-42AE-A2EB-4D92CA3DB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267"/>
            <a:ext cx="12193200" cy="5410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116A39-33BA-463C-8830-75F0A2FC9FCA}"/>
                  </a:ext>
                </a:extLst>
              </p:cNvPr>
              <p:cNvSpPr txBox="1"/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固定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，态密度随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0.25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116A39-33BA-463C-8830-75F0A2FC9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blipFill>
                <a:blip r:embed="rId3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43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49A885-FA7D-4606-94D0-3FEBC88E74EC}"/>
                  </a:ext>
                </a:extLst>
              </p:cNvPr>
              <p:cNvSpPr txBox="1"/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固定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，态密度随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=−1.00,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=2.00</m:t>
                      </m:r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49A885-FA7D-4606-94D0-3FEBC88E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blipFill>
                <a:blip r:embed="rId2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2A45A93-7E8A-4275-A442-842E7C5D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243"/>
            <a:ext cx="12193200" cy="54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FE56D2-04E6-4290-87DA-AFDAE9D67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447267"/>
            <a:ext cx="12193200" cy="5410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28D975-B0B0-4D77-A027-9074FB9E6825}"/>
                  </a:ext>
                </a:extLst>
              </p:cNvPr>
              <p:cNvSpPr txBox="1"/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固定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，态密度随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=−1.00,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=3.00</m:t>
                      </m:r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28D975-B0B0-4D77-A027-9074FB9E6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blipFill>
                <a:blip r:embed="rId3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8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5EB051-44A4-40E3-89B3-100F8324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447267"/>
            <a:ext cx="12193200" cy="5410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B98F02-5FAD-4AEB-ADBF-A1DF99980DFA}"/>
                  </a:ext>
                </a:extLst>
              </p:cNvPr>
              <p:cNvSpPr txBox="1"/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固定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，态密度随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=−1.00,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=4.00</m:t>
                      </m:r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B98F02-5FAD-4AEB-ADBF-A1DF9998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blipFill>
                <a:blip r:embed="rId3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69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1313C1-A745-4E85-91D7-9BE792ED2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447267"/>
            <a:ext cx="12193200" cy="5410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357CDD-98C9-4468-95CE-5C3BB3F8D102}"/>
                  </a:ext>
                </a:extLst>
              </p:cNvPr>
              <p:cNvSpPr txBox="1"/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固定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，态密度随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=−1.00,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=5.00</m:t>
                      </m:r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357CDD-98C9-4468-95CE-5C3BB3F8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blipFill>
                <a:blip r:embed="rId3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44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D7F68A-F910-45CD-BC47-E6C43464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267"/>
            <a:ext cx="12193200" cy="5410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A304CE-E029-4187-B68E-C698D8A2148E}"/>
                  </a:ext>
                </a:extLst>
              </p:cNvPr>
              <p:cNvSpPr txBox="1"/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固定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，态密度随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=−1.00,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=6.00</m:t>
                      </m:r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A304CE-E029-4187-B68E-C698D8A21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blipFill>
                <a:blip r:embed="rId3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2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D34ABA9-712E-46D9-AF32-119E6CB0F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542A96-8145-44E7-8AD5-A63236CB154F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7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F29FA5-4C47-46F9-BC24-4C9FEF0ED0E4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FA0585-6D24-4D3D-A835-C4D948E9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0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05C3DF-B235-4278-A4DD-DCA46D772887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39501B-8879-41D0-BB65-A27EEAF6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5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5B4D61-DBD9-448E-A3F9-8BEF3E864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267"/>
            <a:ext cx="12193200" cy="54107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4E6C07-84BF-4EFE-9D92-80D235843D79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1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D3A52A-A7E5-4B83-A11D-C51E84D5E55B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01578-9836-4D9B-8021-E41F1694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8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F385A8-371E-4E0C-BB3D-C4D8BD3E2523}"/>
              </a:ext>
            </a:extLst>
          </p:cNvPr>
          <p:cNvSpPr txBox="1"/>
          <p:nvPr/>
        </p:nvSpPr>
        <p:spPr>
          <a:xfrm>
            <a:off x="2946919" y="233265"/>
            <a:ext cx="629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，态密度随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aseline="-8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01FFE5-7C3B-4EA2-8D48-984AADB4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4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0798BC-B420-4E48-AB57-72AF0440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r="17592"/>
          <a:stretch/>
        </p:blipFill>
        <p:spPr>
          <a:xfrm>
            <a:off x="2543349" y="111760"/>
            <a:ext cx="9638491" cy="6634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62CB2F9-1D7C-4571-A3CB-5F5E8F44D880}"/>
                  </a:ext>
                </a:extLst>
              </p:cNvPr>
              <p:cNvSpPr txBox="1"/>
              <p:nvPr/>
            </p:nvSpPr>
            <p:spPr>
              <a:xfrm>
                <a:off x="121920" y="699094"/>
                <a:ext cx="3322320" cy="5783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模型参数</a:t>
                </a:r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红色实线连接的格点之间的跃迁项为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绿色实线以及蓝色虚线连接的格点之间的跃迁项为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所有格点上的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Hubbard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相互作用都取为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62CB2F9-1D7C-4571-A3CB-5F5E8F44D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699094"/>
                <a:ext cx="3322320" cy="5783186"/>
              </a:xfrm>
              <a:prstGeom prst="rect">
                <a:avLst/>
              </a:prstGeom>
              <a:blipFill>
                <a:blip r:embed="rId3"/>
                <a:stretch>
                  <a:fillRect l="-4587" r="-5505" b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40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23BC912-4F99-480B-9F46-3960CA9DC0EC}"/>
                  </a:ext>
                </a:extLst>
              </p:cNvPr>
              <p:cNvSpPr txBox="1"/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固定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3200" baseline="-8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，态密度随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</a:t>
                </a:r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=−1.00,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=−1.00</m:t>
                      </m:r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23BC912-4F99-480B-9F46-3960CA9D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19" y="233265"/>
                <a:ext cx="6298163" cy="1077218"/>
              </a:xfrm>
              <a:prstGeom prst="rect">
                <a:avLst/>
              </a:prstGeom>
              <a:blipFill>
                <a:blip r:embed="rId2"/>
                <a:stretch>
                  <a:fillRect t="-9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6EB4B54-4AB3-4F2E-9321-A77E8B065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" y="1447267"/>
            <a:ext cx="12193200" cy="54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1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305</Words>
  <Application>Microsoft Office PowerPoint</Application>
  <PresentationFormat>宽屏</PresentationFormat>
  <Paragraphs>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swang</dc:creator>
  <cp:lastModifiedBy>shiphys wang</cp:lastModifiedBy>
  <cp:revision>48</cp:revision>
  <dcterms:created xsi:type="dcterms:W3CDTF">2021-01-20T06:48:23Z</dcterms:created>
  <dcterms:modified xsi:type="dcterms:W3CDTF">2021-02-08T03:02:20Z</dcterms:modified>
</cp:coreProperties>
</file>