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759450" cy="2519363"/>
  <p:notesSz cx="6858000" cy="9144000"/>
  <p:defaultTextStyle>
    <a:defPPr>
      <a:defRPr lang="zh-CN"/>
    </a:defPPr>
    <a:lvl1pPr marL="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4" d="100"/>
          <a:sy n="204" d="100"/>
        </p:scale>
        <p:origin x="115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412312"/>
            <a:ext cx="4319588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323249"/>
            <a:ext cx="4319588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A3AE-3059-4652-BE40-6E76C4FB24B0}" type="datetimeFigureOut">
              <a:rPr lang="zh-CN" altLang="en-US" smtClean="0"/>
              <a:t>2019/05/18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899C-9F16-43A7-9359-6191D61FE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6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A3AE-3059-4652-BE40-6E76C4FB24B0}" type="datetimeFigureOut">
              <a:rPr lang="zh-CN" altLang="en-US" smtClean="0"/>
              <a:t>2019/05/18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899C-9F16-43A7-9359-6191D61FE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2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34133"/>
            <a:ext cx="1241881" cy="21350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34133"/>
            <a:ext cx="3653651" cy="21350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A3AE-3059-4652-BE40-6E76C4FB24B0}" type="datetimeFigureOut">
              <a:rPr lang="zh-CN" altLang="en-US" smtClean="0"/>
              <a:t>2019/05/18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899C-9F16-43A7-9359-6191D61FE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00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A3AE-3059-4652-BE40-6E76C4FB24B0}" type="datetimeFigureOut">
              <a:rPr lang="zh-CN" altLang="en-US" smtClean="0"/>
              <a:t>2019/05/18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899C-9F16-43A7-9359-6191D61FE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9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628091"/>
            <a:ext cx="4967526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1685991"/>
            <a:ext cx="4967526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A3AE-3059-4652-BE40-6E76C4FB24B0}" type="datetimeFigureOut">
              <a:rPr lang="zh-CN" altLang="en-US" smtClean="0"/>
              <a:t>2019/05/18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899C-9F16-43A7-9359-6191D61FE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2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670664"/>
            <a:ext cx="2447766" cy="15985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670664"/>
            <a:ext cx="2447766" cy="15985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A3AE-3059-4652-BE40-6E76C4FB24B0}" type="datetimeFigureOut">
              <a:rPr lang="zh-CN" altLang="en-US" smtClean="0"/>
              <a:t>2019/05/18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899C-9F16-43A7-9359-6191D61FE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6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34133"/>
            <a:ext cx="4967526" cy="4869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617594"/>
            <a:ext cx="2436517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920267"/>
            <a:ext cx="2436517" cy="1353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617594"/>
            <a:ext cx="2448516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920267"/>
            <a:ext cx="2448516" cy="1353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A3AE-3059-4652-BE40-6E76C4FB24B0}" type="datetimeFigureOut">
              <a:rPr lang="zh-CN" altLang="en-US" smtClean="0"/>
              <a:t>2019/05/18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899C-9F16-43A7-9359-6191D61FE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54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A3AE-3059-4652-BE40-6E76C4FB24B0}" type="datetimeFigureOut">
              <a:rPr lang="zh-CN" altLang="en-US" smtClean="0"/>
              <a:t>2019/05/18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899C-9F16-43A7-9359-6191D61FE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3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A3AE-3059-4652-BE40-6E76C4FB24B0}" type="datetimeFigureOut">
              <a:rPr lang="zh-CN" altLang="en-US" smtClean="0"/>
              <a:t>2019/05/18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899C-9F16-43A7-9359-6191D61FE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67958"/>
            <a:ext cx="1857572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362742"/>
            <a:ext cx="2915722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755809"/>
            <a:ext cx="1857572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A3AE-3059-4652-BE40-6E76C4FB24B0}" type="datetimeFigureOut">
              <a:rPr lang="zh-CN" altLang="en-US" smtClean="0"/>
              <a:t>2019/05/18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899C-9F16-43A7-9359-6191D61FE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73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67958"/>
            <a:ext cx="1857572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362742"/>
            <a:ext cx="2915722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755809"/>
            <a:ext cx="1857572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A3AE-3059-4652-BE40-6E76C4FB24B0}" type="datetimeFigureOut">
              <a:rPr lang="zh-CN" altLang="en-US" smtClean="0"/>
              <a:t>2019/05/18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899C-9F16-43A7-9359-6191D61FE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8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34133"/>
            <a:ext cx="4967526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670664"/>
            <a:ext cx="4967526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2335076"/>
            <a:ext cx="129587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1A3AE-3059-4652-BE40-6E76C4FB24B0}" type="datetimeFigureOut">
              <a:rPr lang="zh-CN" altLang="en-US" smtClean="0"/>
              <a:t>2019/05/18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2335076"/>
            <a:ext cx="1943814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2335076"/>
            <a:ext cx="129587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2899C-9F16-43A7-9359-6191D61FE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27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箭头连接符 28"/>
          <p:cNvCxnSpPr/>
          <p:nvPr/>
        </p:nvCxnSpPr>
        <p:spPr>
          <a:xfrm rot="16200000" flipV="1">
            <a:off x="-849652" y="1216960"/>
            <a:ext cx="234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858823" y="410449"/>
            <a:ext cx="432000" cy="3728824"/>
            <a:chOff x="858823" y="1096857"/>
            <a:chExt cx="432000" cy="3728824"/>
          </a:xfrm>
        </p:grpSpPr>
        <p:sp>
          <p:nvSpPr>
            <p:cNvPr id="38" name="弦形 37"/>
            <p:cNvSpPr/>
            <p:nvPr/>
          </p:nvSpPr>
          <p:spPr>
            <a:xfrm rot="5400000">
              <a:off x="-725177" y="2809681"/>
              <a:ext cx="3600000" cy="432000"/>
            </a:xfrm>
            <a:prstGeom prst="chord">
              <a:avLst>
                <a:gd name="adj1" fmla="val 5352994"/>
                <a:gd name="adj2" fmla="val 16200000"/>
              </a:avLst>
            </a:prstGeom>
            <a:noFill/>
            <a:ln w="38100">
              <a:solidFill>
                <a:srgbClr val="FF0000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961428" y="3079988"/>
                  <a:ext cx="209994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800">
                            <a:latin typeface="Cambria Math" panose="02040503050406030204" pitchFamily="18" charset="0"/>
                          </a:rPr>
                          <m:t>LHB</m:t>
                        </m:r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428" y="3079988"/>
                  <a:ext cx="209994" cy="123111"/>
                </a:xfrm>
                <a:prstGeom prst="rect">
                  <a:avLst/>
                </a:prstGeom>
                <a:blipFill>
                  <a:blip r:embed="rId2"/>
                  <a:stretch>
                    <a:fillRect l="-11765" r="-14706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弦形 38"/>
            <p:cNvSpPr/>
            <p:nvPr/>
          </p:nvSpPr>
          <p:spPr>
            <a:xfrm rot="5400000">
              <a:off x="-365177" y="2810665"/>
              <a:ext cx="2880000" cy="432000"/>
            </a:xfrm>
            <a:prstGeom prst="chord">
              <a:avLst>
                <a:gd name="adj1" fmla="val 5352994"/>
                <a:gd name="adj2" fmla="val 1620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941638" y="1096857"/>
                  <a:ext cx="271677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80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638" y="1096857"/>
                  <a:ext cx="271677" cy="123111"/>
                </a:xfrm>
                <a:prstGeom prst="rect">
                  <a:avLst/>
                </a:prstGeom>
                <a:blipFill>
                  <a:blip r:embed="rId3"/>
                  <a:stretch>
                    <a:fillRect l="-8889" r="-6667"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弦形 33"/>
          <p:cNvSpPr/>
          <p:nvPr/>
        </p:nvSpPr>
        <p:spPr>
          <a:xfrm rot="5400000">
            <a:off x="3844077" y="2241984"/>
            <a:ext cx="1440000" cy="216000"/>
          </a:xfrm>
          <a:prstGeom prst="chord">
            <a:avLst>
              <a:gd name="adj1" fmla="val 5352994"/>
              <a:gd name="adj2" fmla="val 16200000"/>
            </a:avLst>
          </a:prstGeom>
          <a:solidFill>
            <a:srgbClr val="FF0000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530389" y="65169"/>
            <a:ext cx="602872" cy="4074107"/>
            <a:chOff x="4530389" y="751576"/>
            <a:chExt cx="602872" cy="4074107"/>
          </a:xfrm>
        </p:grpSpPr>
        <p:sp>
          <p:nvSpPr>
            <p:cNvPr id="30" name="弦形 29"/>
            <p:cNvSpPr/>
            <p:nvPr/>
          </p:nvSpPr>
          <p:spPr>
            <a:xfrm rot="5400000">
              <a:off x="3117261" y="2809683"/>
              <a:ext cx="3600000" cy="432000"/>
            </a:xfrm>
            <a:prstGeom prst="chord">
              <a:avLst>
                <a:gd name="adj1" fmla="val 5352994"/>
                <a:gd name="adj2" fmla="val 16200000"/>
              </a:avLst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弦形 30"/>
            <p:cNvSpPr/>
            <p:nvPr/>
          </p:nvSpPr>
          <p:spPr>
            <a:xfrm rot="5400000">
              <a:off x="3477261" y="2810667"/>
              <a:ext cx="2880000" cy="432000"/>
            </a:xfrm>
            <a:prstGeom prst="chord">
              <a:avLst>
                <a:gd name="adj1" fmla="val 5352994"/>
                <a:gd name="adj2" fmla="val 1620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 rot="5400000" flipV="1">
              <a:off x="3599261" y="1947434"/>
              <a:ext cx="2160000" cy="0"/>
            </a:xfrm>
            <a:prstGeom prst="line">
              <a:avLst/>
            </a:prstGeom>
            <a:ln w="317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4806654" y="3079988"/>
                  <a:ext cx="221214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80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m:rPr>
                            <m:sty m:val="p"/>
                          </m:rPr>
                          <a:rPr lang="en-US" altLang="zh-CN" sz="800">
                            <a:latin typeface="Cambria Math" panose="02040503050406030204" pitchFamily="18" charset="0"/>
                          </a:rPr>
                          <m:t>HB</m:t>
                        </m:r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654" y="3079988"/>
                  <a:ext cx="221214" cy="123111"/>
                </a:xfrm>
                <a:prstGeom prst="rect">
                  <a:avLst/>
                </a:prstGeom>
                <a:blipFill>
                  <a:blip r:embed="rId4"/>
                  <a:stretch>
                    <a:fillRect l="-10811" r="-10811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4781422" y="1096857"/>
                  <a:ext cx="271677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80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22" y="1096857"/>
                  <a:ext cx="271677" cy="123111"/>
                </a:xfrm>
                <a:prstGeom prst="rect">
                  <a:avLst/>
                </a:prstGeom>
                <a:blipFill>
                  <a:blip r:embed="rId3"/>
                  <a:stretch>
                    <a:fillRect l="-8889" r="-6667"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4530389" y="2195114"/>
                  <a:ext cx="78548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0389" y="2195114"/>
                  <a:ext cx="78548" cy="123111"/>
                </a:xfrm>
                <a:prstGeom prst="rect">
                  <a:avLst/>
                </a:prstGeom>
                <a:blipFill>
                  <a:blip r:embed="rId5"/>
                  <a:stretch>
                    <a:fillRect l="-30769" r="-30769"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4634095" y="751576"/>
                  <a:ext cx="134331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en-US" altLang="zh-CN" sz="800" dirty="0"/>
                </a:p>
              </p:txBody>
            </p:sp>
          </mc:Choice>
          <mc:Fallback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4095" y="751576"/>
                  <a:ext cx="134331" cy="123111"/>
                </a:xfrm>
                <a:prstGeom prst="rect">
                  <a:avLst/>
                </a:prstGeom>
                <a:blipFill>
                  <a:blip r:embed="rId6"/>
                  <a:stretch>
                    <a:fillRect l="-18182" r="-13636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本框 1"/>
          <p:cNvSpPr txBox="1"/>
          <p:nvPr/>
        </p:nvSpPr>
        <p:spPr>
          <a:xfrm>
            <a:off x="5411510" y="50709"/>
            <a:ext cx="347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(a)</a:t>
            </a:r>
            <a:endParaRPr lang="zh-CN" altLang="en-US" sz="800" dirty="0">
              <a:latin typeface="Cambria Math" panose="02040503050406030204" pitchFamily="18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325439" y="2363378"/>
            <a:ext cx="54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9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12</Words>
  <Application>Microsoft Office PowerPoint</Application>
  <PresentationFormat>自定义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shiphys</dc:creator>
  <cp:lastModifiedBy>wang shiphys</cp:lastModifiedBy>
  <cp:revision>21</cp:revision>
  <dcterms:created xsi:type="dcterms:W3CDTF">2019-05-13T06:04:22Z</dcterms:created>
  <dcterms:modified xsi:type="dcterms:W3CDTF">2019-05-18T02:53:42Z</dcterms:modified>
</cp:coreProperties>
</file>