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37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6CC49-56BA-41EB-A8C2-1DEF3B114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A9B3C6-AB2E-41A2-B7AD-597554FB7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F0A7F-7AF9-4789-A743-8CBC22F4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AD798-CF24-481F-A836-AA0B185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BEE0A-B9F4-424A-8434-6EC8DA96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7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76A7A-6C3A-48CD-9FD9-BCE53C0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43CE34-400B-4B1A-A5BB-5F8146E31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5BBE7-2416-4257-9121-EE0B66B4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4C92E-F75C-4D21-9881-08BF65D8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947C6-09AC-43F4-87CE-788FA64A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3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A8CDC-55A5-46EF-B6F6-037880EF1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2FEEF2-00A0-4ECB-A56E-5EA9E1550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915EF-3A31-4657-9B87-CED5DF65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5126C-7DA7-47FE-BC46-4EFEB4D1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032C9-0BEB-4826-980D-60B4CC6A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7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1B5B6-6EA4-484C-9C08-EAF585B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EF08C-704B-4ABC-9268-FD10A071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0FD0C-137A-40A7-8648-CA9D16C5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35F8D-59D7-4918-AB78-4CCC5A61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3C041-D373-476A-909B-DB6F4215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2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41146-11BA-4ABF-855F-471DAC83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AA574-8EFC-4076-99C2-F11C96C2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AB6C0-DAE8-4D3A-BBF2-6B73277E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06EE6-7E8B-41C7-A440-0C327B94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82C2-1ED3-4FDE-84DF-18EE149E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8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AA55E-C55C-433B-82B5-AD59371B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6ACE0-42A5-417C-8C71-596C9669C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B8BE1-1420-4E0B-AF80-F73AD4865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4C14F-27FF-4D27-8608-78F00B5F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C10A2-E01E-4D35-8744-DC84B284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B5143-C949-4CE1-BD44-20B71E6B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0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E1C86-C894-41C9-BB0D-D6D26887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5039B-F90E-453A-8C3A-06937567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C8ECB9-8F77-4753-B677-08343E7FA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732A63-7792-462C-8282-9AB89BE8A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F1C6B4-3F0C-4569-B7C3-CDA3753D7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679DFE-BCF3-4A71-9ABE-E6CB78E0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1B2B04-A51D-487D-A51D-E3B08050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84B6FA-9B6A-421A-AD4E-FCC623CE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DA998-8F35-4559-86BB-B0628655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3804D-D49A-4078-8C49-AE31A673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2FE2F8-011D-44B7-9EA2-3BFD2D94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CF30A7-095F-46E2-8A06-323218E1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4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921CE9-7DD5-4737-8141-16D3A017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F009F7-A240-40A1-9CA5-9F26E20B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32F8C-14CF-4A8A-AE4F-D82F96D3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0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A6151-61ED-44D5-BC1A-EE9DF27A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6D684-CCB0-4BAE-B22F-1D8D8A68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E75E4-65C5-428E-8750-FB23745C9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2811F-B9C3-482E-BB7F-021FD682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27F34-B359-4A8A-876E-4277268C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8574D-358E-4139-BD19-0F225761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9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28191-EC4E-4D55-A04A-1151057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E69696-0DA7-48C9-B91E-1938888BE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7D422-9A5C-4E98-A6E2-285510018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6A0FF-32F0-4141-923D-89DD7FD9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4DC43-D13B-4952-9775-D43A4F0D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2EA18-94A8-44A6-82CC-E877E68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FE2701-0316-4CD1-8E25-ED31619B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3F81A-2DEB-4E68-B74A-1381F8A6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A4A05-0B01-4D1F-9E35-26CDFDB66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8AF46-1CAB-48B2-8FD8-FF9E23F867A4}" type="datetimeFigureOut">
              <a:rPr lang="zh-CN" altLang="en-US" smtClean="0"/>
              <a:t>2019/01/21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EF653-B8E8-4FFF-BBC5-158B3EF13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26DE4-FB6C-4B9C-9166-D7BEA5F6F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BC36-608F-4B33-A2D3-4400539D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6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23C058-BB04-4462-BF27-5A65F2D7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23" y="549000"/>
            <a:ext cx="2818913" cy="28134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0EFE14-4385-432D-A0B8-ACB6E3D7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77" y="151723"/>
            <a:ext cx="3519614" cy="351284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3032DF6-F719-4292-A50E-78DE59300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72" y="3629931"/>
            <a:ext cx="2825790" cy="2820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901F0B-9E0B-47BF-8BC2-C84E30EF1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146" y="3664567"/>
            <a:ext cx="2825790" cy="28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8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8B63870-EB94-4551-83FA-697504DFB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92644"/>
              </p:ext>
            </p:extLst>
          </p:nvPr>
        </p:nvGraphicFramePr>
        <p:xfrm>
          <a:off x="4599969" y="3598703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9969" y="3598703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89F9D10-C33D-4DC9-989A-6B541DB42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221428"/>
              </p:ext>
            </p:extLst>
          </p:nvPr>
        </p:nvGraphicFramePr>
        <p:xfrm>
          <a:off x="242192" y="3522183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192" y="3522183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02D84F0-9786-4D2F-A163-F19FB16EF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339954"/>
              </p:ext>
            </p:extLst>
          </p:nvPr>
        </p:nvGraphicFramePr>
        <p:xfrm>
          <a:off x="47248" y="223474"/>
          <a:ext cx="4311011" cy="3298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Graph" r:id="rId7" imgW="3920760" imgH="3000960" progId="Origin50.Graph">
                  <p:embed/>
                </p:oleObj>
              </mc:Choice>
              <mc:Fallback>
                <p:oleObj name="Graph" r:id="rId7" imgW="3920760" imgH="3000960" progId="Origin50.Grap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0430594-B892-4AA3-9627-CE7A738AE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48" y="223474"/>
                        <a:ext cx="4311011" cy="3298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9F51415-D55A-414B-9BC2-ECC7DB769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230561"/>
              </p:ext>
            </p:extLst>
          </p:nvPr>
        </p:nvGraphicFramePr>
        <p:xfrm>
          <a:off x="4491762" y="299994"/>
          <a:ext cx="4311011" cy="3298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Graph" r:id="rId9" imgW="3920760" imgH="3000960" progId="Origin50.Graph">
                  <p:embed/>
                </p:oleObj>
              </mc:Choice>
              <mc:Fallback>
                <p:oleObj name="Graph" r:id="rId9" imgW="3920760" imgH="3000960" progId="Origin50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21066C4-B478-4DBC-9C72-244A278BB0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1762" y="299994"/>
                        <a:ext cx="4311011" cy="3298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28EF646-9E29-485C-9B99-B79C43F53E4D}"/>
              </a:ext>
            </a:extLst>
          </p:cNvPr>
          <p:cNvSpPr txBox="1"/>
          <p:nvPr/>
        </p:nvSpPr>
        <p:spPr>
          <a:xfrm>
            <a:off x="9120146" y="1494845"/>
            <a:ext cx="2752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覆盖</a:t>
            </a:r>
            <a:r>
              <a:rPr lang="en-US" altLang="zh-CN" dirty="0"/>
              <a:t>K</a:t>
            </a:r>
            <a:r>
              <a:rPr lang="zh-CN" altLang="en-US" dirty="0"/>
              <a:t>原子后，</a:t>
            </a:r>
            <a:r>
              <a:rPr lang="en-US" altLang="zh-CN" dirty="0"/>
              <a:t>gap</a:t>
            </a:r>
            <a:r>
              <a:rPr lang="zh-CN" altLang="en-US" dirty="0"/>
              <a:t>里出现了带间态。随着覆盖度增加，费米能级逐渐往</a:t>
            </a:r>
            <a:r>
              <a:rPr lang="en-US" altLang="zh-CN" dirty="0"/>
              <a:t>UHB</a:t>
            </a:r>
            <a:r>
              <a:rPr lang="zh-CN" altLang="en-US" dirty="0"/>
              <a:t>带移动。</a:t>
            </a:r>
            <a:endParaRPr lang="en-US" altLang="zh-CN" dirty="0"/>
          </a:p>
          <a:p>
            <a:r>
              <a:rPr lang="zh-CN" altLang="en-US" dirty="0"/>
              <a:t>当覆盖度到达</a:t>
            </a:r>
            <a:r>
              <a:rPr lang="en-US" altLang="zh-CN" dirty="0"/>
              <a:t>0.25ML</a:t>
            </a:r>
            <a:r>
              <a:rPr lang="zh-CN" altLang="en-US" dirty="0"/>
              <a:t>时，</a:t>
            </a:r>
            <a:r>
              <a:rPr lang="en-US" altLang="zh-CN" dirty="0"/>
              <a:t>TaS2</a:t>
            </a:r>
            <a:r>
              <a:rPr lang="zh-CN" altLang="en-US" dirty="0"/>
              <a:t>发生绝缘体到金属的相变，</a:t>
            </a:r>
            <a:r>
              <a:rPr lang="en-US" altLang="zh-CN" dirty="0"/>
              <a:t>STS</a:t>
            </a:r>
            <a:r>
              <a:rPr lang="zh-CN" altLang="en-US" dirty="0"/>
              <a:t>谱表现出金属性。</a:t>
            </a:r>
            <a:endParaRPr lang="en-US" altLang="zh-CN" dirty="0"/>
          </a:p>
          <a:p>
            <a:r>
              <a:rPr lang="zh-CN" altLang="en-US" dirty="0"/>
              <a:t>在整个过程中，</a:t>
            </a:r>
            <a:r>
              <a:rPr lang="en-US" altLang="zh-CN" dirty="0"/>
              <a:t>UHB</a:t>
            </a:r>
            <a:r>
              <a:rPr lang="zh-CN" altLang="en-US" dirty="0"/>
              <a:t>和</a:t>
            </a:r>
            <a:r>
              <a:rPr lang="en-US" altLang="zh-CN" dirty="0"/>
              <a:t>LHB</a:t>
            </a:r>
            <a:r>
              <a:rPr lang="zh-CN" altLang="en-US" dirty="0"/>
              <a:t>，以及其他特征峰一直存在。变为金属态以后，</a:t>
            </a:r>
            <a:r>
              <a:rPr lang="en-US" altLang="zh-CN" dirty="0"/>
              <a:t>UHB</a:t>
            </a:r>
            <a:r>
              <a:rPr lang="zh-CN" altLang="en-US" dirty="0"/>
              <a:t>强度有减弱。</a:t>
            </a:r>
          </a:p>
        </p:txBody>
      </p:sp>
    </p:spTree>
    <p:extLst>
      <p:ext uri="{BB962C8B-B14F-4D97-AF65-F5344CB8AC3E}">
        <p14:creationId xmlns:p14="http://schemas.microsoft.com/office/powerpoint/2010/main" val="387887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89F9D10-C33D-4DC9-989A-6B541DB42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42957"/>
              </p:ext>
            </p:extLst>
          </p:nvPr>
        </p:nvGraphicFramePr>
        <p:xfrm>
          <a:off x="681807" y="-88253"/>
          <a:ext cx="8857846" cy="677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89F9D10-C33D-4DC9-989A-6B541DB42A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807" y="-88253"/>
                        <a:ext cx="8857846" cy="6777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52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1048DC-6858-44BF-804C-2B3DFCBE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11" y="1223148"/>
            <a:ext cx="3470593" cy="34795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F1FD6A-A5A8-4760-AE8B-7DAB4091A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96" y="1286249"/>
            <a:ext cx="3470593" cy="34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2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33D6A7-374B-4E85-89CB-A9A20BBB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63" y="189000"/>
            <a:ext cx="3231649" cy="324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2C8A14-AC48-4315-B6A6-219FDFBC6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69" y="3531783"/>
            <a:ext cx="3246243" cy="324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16A577-CA4F-4B20-A492-4C4B4F5BF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24" y="3659201"/>
            <a:ext cx="2825790" cy="28203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A25EF2-85D2-4156-94CF-974C47F2F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24" y="511448"/>
            <a:ext cx="2825790" cy="28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2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71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水兔 跳</dc:creator>
  <cp:lastModifiedBy>wang shiphys</cp:lastModifiedBy>
  <cp:revision>33</cp:revision>
  <dcterms:created xsi:type="dcterms:W3CDTF">2018-12-24T12:36:27Z</dcterms:created>
  <dcterms:modified xsi:type="dcterms:W3CDTF">2019-01-21T12:09:24Z</dcterms:modified>
</cp:coreProperties>
</file>