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C00"/>
    <a:srgbClr val="E3862C"/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1902" y="-534"/>
      </p:cViewPr>
      <p:guideLst>
        <p:guide orient="horz" pos="194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1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1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0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1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9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6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1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1E90-C20D-44B8-8125-FEF688AF4F6B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935-041C-4998-B74E-C4E0EDE1C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image" Target="../media/image3.wmf"/><Relationship Id="rId5" Type="http://schemas.openxmlformats.org/officeDocument/2006/relationships/image" Target="../media/image5.emf"/><Relationship Id="rId15" Type="http://schemas.openxmlformats.org/officeDocument/2006/relationships/oleObject" Target="../embeddings/oleObject4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9" Type="http://schemas.openxmlformats.org/officeDocument/2006/relationships/image" Target="../media/image2.w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对象 25">
            <a:extLst>
              <a:ext uri="{FF2B5EF4-FFF2-40B4-BE49-F238E27FC236}">
                <a16:creationId xmlns="" xmlns:a16="http://schemas.microsoft.com/office/drawing/2014/main" id="{0DD62480-EF99-4497-B993-DBFA44D75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90146"/>
              </p:ext>
            </p:extLst>
          </p:nvPr>
        </p:nvGraphicFramePr>
        <p:xfrm>
          <a:off x="5065455" y="4051311"/>
          <a:ext cx="16462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Graph" r:id="rId3" imgW="1645920" imgH="1645920" progId="Origin50.Graph">
                  <p:embed/>
                </p:oleObj>
              </mc:Choice>
              <mc:Fallback>
                <p:oleObj name="Graph" r:id="rId3" imgW="1645920" imgH="1645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5455" y="4051311"/>
                        <a:ext cx="1646238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30" y="2424662"/>
            <a:ext cx="1149283" cy="1152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29" y="1132962"/>
            <a:ext cx="1149283" cy="11520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r="11438"/>
          <a:stretch/>
        </p:blipFill>
        <p:spPr>
          <a:xfrm flipH="1">
            <a:off x="1843549" y="1358266"/>
            <a:ext cx="1319002" cy="8171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65455" y="95611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9327" y="94457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65455" y="224266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9327" y="223112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r="11438"/>
          <a:stretch/>
        </p:blipFill>
        <p:spPr>
          <a:xfrm rot="1821297" flipH="1">
            <a:off x="938062" y="2878188"/>
            <a:ext cx="581075" cy="360000"/>
          </a:xfrm>
          <a:prstGeom prst="rect">
            <a:avLst/>
          </a:prstGeom>
        </p:spPr>
      </p:pic>
      <p:graphicFrame>
        <p:nvGraphicFramePr>
          <p:cNvPr id="32" name="对象 31">
            <a:extLst>
              <a:ext uri="{FF2B5EF4-FFF2-40B4-BE49-F238E27FC236}">
                <a16:creationId xmlns="" xmlns:a16="http://schemas.microsoft.com/office/drawing/2014/main" id="{6F77E20F-1EB3-4F03-91EB-AE94C224E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72821"/>
              </p:ext>
            </p:extLst>
          </p:nvPr>
        </p:nvGraphicFramePr>
        <p:xfrm>
          <a:off x="1489098" y="2229068"/>
          <a:ext cx="2011363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Graph" r:id="rId8" imgW="2011680" imgH="2011680" progId="Origin50.Graph">
                  <p:embed/>
                </p:oleObj>
              </mc:Choice>
              <mc:Fallback>
                <p:oleObj name="Graph" r:id="rId8" imgW="2011680" imgH="2011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9098" y="2229068"/>
                        <a:ext cx="2011363" cy="201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="" xmlns:a16="http://schemas.microsoft.com/office/drawing/2014/main" id="{6F77E20F-1EB3-4F03-91EB-AE94C224E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01305"/>
              </p:ext>
            </p:extLst>
          </p:nvPr>
        </p:nvGraphicFramePr>
        <p:xfrm>
          <a:off x="3500461" y="2800312"/>
          <a:ext cx="1828800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Graph" r:id="rId10" imgW="1828800" imgH="2926080" progId="Origin50.Graph">
                  <p:embed/>
                </p:oleObj>
              </mc:Choice>
              <mc:Fallback>
                <p:oleObj name="Graph" r:id="rId10" imgW="1828800" imgH="2926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0461" y="2800312"/>
                        <a:ext cx="1828800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368179" y="5990239"/>
            <a:ext cx="1257028" cy="1260000"/>
            <a:chOff x="309062" y="4989513"/>
            <a:chExt cx="1364774" cy="1368000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9062" y="4989513"/>
              <a:ext cx="1364774" cy="1368000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71024" y="5853513"/>
              <a:ext cx="502812" cy="504000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846339" y="5990239"/>
            <a:ext cx="1259998" cy="126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文本框 47"/>
          <p:cNvSpPr txBox="1"/>
          <p:nvPr/>
        </p:nvSpPr>
        <p:spPr>
          <a:xfrm>
            <a:off x="235319" y="574008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15635" y="574008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97328" y="290410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55389" y="290410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55389" y="405057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560540" y="6336606"/>
            <a:ext cx="180000" cy="180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861106" y="6404341"/>
            <a:ext cx="108000" cy="108000"/>
          </a:xfrm>
          <a:prstGeom prst="ellipse">
            <a:avLst/>
          </a:prstGeom>
          <a:noFill/>
          <a:ln w="63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对象 34">
            <a:extLst>
              <a:ext uri="{FF2B5EF4-FFF2-40B4-BE49-F238E27FC236}">
                <a16:creationId xmlns="" xmlns:a16="http://schemas.microsoft.com/office/drawing/2014/main" id="{0DD62480-EF99-4497-B993-DBFA44D75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15573"/>
              </p:ext>
            </p:extLst>
          </p:nvPr>
        </p:nvGraphicFramePr>
        <p:xfrm>
          <a:off x="5065455" y="3017409"/>
          <a:ext cx="164623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Graph" r:id="rId15" imgW="1645920" imgH="1097280" progId="Origin50.Graph">
                  <p:embed/>
                </p:oleObj>
              </mc:Choice>
              <mc:Fallback>
                <p:oleObj name="Graph" r:id="rId15" imgW="1645920" imgH="10972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65455" y="3017409"/>
                        <a:ext cx="1646238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59123" y="396259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44660" y="5794779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03441" y="740433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2223</TotalTime>
  <Words>36</Words>
  <Application>Microsoft Office PowerPoint</Application>
  <PresentationFormat>A4 纸张(210x297 毫米)</PresentationFormat>
  <Paragraphs>12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Graph</vt:lpstr>
      <vt:lpstr>Origin Graph</vt:lpstr>
      <vt:lpstr>PowerPoint 演示文稿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scli</dc:creator>
  <cp:lastModifiedBy>scli</cp:lastModifiedBy>
  <cp:revision>65</cp:revision>
  <cp:lastPrinted>2019-04-17T08:20:25Z</cp:lastPrinted>
  <dcterms:created xsi:type="dcterms:W3CDTF">2019-04-16T07:32:52Z</dcterms:created>
  <dcterms:modified xsi:type="dcterms:W3CDTF">2019-04-20T03:17:56Z</dcterms:modified>
</cp:coreProperties>
</file>