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4" r:id="rId8"/>
    <p:sldId id="262" r:id="rId9"/>
    <p:sldId id="271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0236-C454-4CF1-8958-2F60DF304B52}" type="datetimeFigureOut">
              <a:rPr lang="zh-CN" altLang="en-US" smtClean="0"/>
              <a:t>2019/05/09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3687-9D25-4C47-82E7-886D88D5D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55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0236-C454-4CF1-8958-2F60DF304B52}" type="datetimeFigureOut">
              <a:rPr lang="zh-CN" altLang="en-US" smtClean="0"/>
              <a:t>2019/05/09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3687-9D25-4C47-82E7-886D88D5D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17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0236-C454-4CF1-8958-2F60DF304B52}" type="datetimeFigureOut">
              <a:rPr lang="zh-CN" altLang="en-US" smtClean="0"/>
              <a:t>2019/05/09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3687-9D25-4C47-82E7-886D88D5D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3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0236-C454-4CF1-8958-2F60DF304B52}" type="datetimeFigureOut">
              <a:rPr lang="zh-CN" altLang="en-US" smtClean="0"/>
              <a:t>2019/05/09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3687-9D25-4C47-82E7-886D88D5D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97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0236-C454-4CF1-8958-2F60DF304B52}" type="datetimeFigureOut">
              <a:rPr lang="zh-CN" altLang="en-US" smtClean="0"/>
              <a:t>2019/05/09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3687-9D25-4C47-82E7-886D88D5D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10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0236-C454-4CF1-8958-2F60DF304B52}" type="datetimeFigureOut">
              <a:rPr lang="zh-CN" altLang="en-US" smtClean="0"/>
              <a:t>2019/05/09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3687-9D25-4C47-82E7-886D88D5D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70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0236-C454-4CF1-8958-2F60DF304B52}" type="datetimeFigureOut">
              <a:rPr lang="zh-CN" altLang="en-US" smtClean="0"/>
              <a:t>2019/05/09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3687-9D25-4C47-82E7-886D88D5D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2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0236-C454-4CF1-8958-2F60DF304B52}" type="datetimeFigureOut">
              <a:rPr lang="zh-CN" altLang="en-US" smtClean="0"/>
              <a:t>2019/05/09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3687-9D25-4C47-82E7-886D88D5D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26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0236-C454-4CF1-8958-2F60DF304B52}" type="datetimeFigureOut">
              <a:rPr lang="zh-CN" altLang="en-US" smtClean="0"/>
              <a:t>2019/05/09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3687-9D25-4C47-82E7-886D88D5D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2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0236-C454-4CF1-8958-2F60DF304B52}" type="datetimeFigureOut">
              <a:rPr lang="zh-CN" altLang="en-US" smtClean="0"/>
              <a:t>2019/05/09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3687-9D25-4C47-82E7-886D88D5D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02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0236-C454-4CF1-8958-2F60DF304B52}" type="datetimeFigureOut">
              <a:rPr lang="zh-CN" altLang="en-US" smtClean="0"/>
              <a:t>2019/05/09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3687-9D25-4C47-82E7-886D88D5D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7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10236-C454-4CF1-8958-2F60DF304B52}" type="datetimeFigureOut">
              <a:rPr lang="zh-CN" altLang="en-US" smtClean="0"/>
              <a:t>2019/05/09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13687-9D25-4C47-82E7-886D88D5D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5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9490" y="341707"/>
            <a:ext cx="5518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Simple tight-binding model on triangular lattice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719456" y="175419"/>
                <a:ext cx="3274614" cy="703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456" y="175419"/>
                <a:ext cx="3274614" cy="703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1" r="210"/>
          <a:stretch/>
        </p:blipFill>
        <p:spPr>
          <a:xfrm>
            <a:off x="374073" y="980786"/>
            <a:ext cx="104400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87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550"/>
            <a:ext cx="12192000" cy="5886450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F77E20F-1EB3-4F03-91EB-AE94C224E8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348"/>
              </p:ext>
            </p:extLst>
          </p:nvPr>
        </p:nvGraphicFramePr>
        <p:xfrm>
          <a:off x="4498459" y="-515540"/>
          <a:ext cx="3324391" cy="531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Graph" r:id="rId4" imgW="1828800" imgH="2926080" progId="Origin50.Graph">
                  <p:embed/>
                </p:oleObj>
              </mc:Choice>
              <mc:Fallback>
                <p:oleObj name="Graph" r:id="rId4" imgW="1828800" imgH="2926080" progId="Origin50.Graph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6F77E20F-1EB3-4F03-91EB-AE94C224E8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98459" y="-515540"/>
                        <a:ext cx="3324391" cy="531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914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158" y="116123"/>
            <a:ext cx="6710680" cy="32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157" y="3413799"/>
            <a:ext cx="6710680" cy="32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023753" y="2313514"/>
                <a:ext cx="2565831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en-US" altLang="zh-CN" sz="3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=0.350</m:t>
                      </m:r>
                    </m:oMath>
                  </m:oMathPara>
                </a14:m>
                <a:endParaRPr lang="en-US" altLang="zh-CN" sz="3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=0.100</m:t>
                      </m:r>
                    </m:oMath>
                  </m:oMathPara>
                </a14:m>
                <a:endParaRPr lang="en-US" altLang="zh-CN" sz="3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=0.700</m:t>
                      </m:r>
                    </m:oMath>
                  </m:oMathPara>
                </a14:m>
                <a:endParaRPr lang="en-US" altLang="zh-CN" sz="3600" dirty="0" smtClean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53" y="2313514"/>
                <a:ext cx="2565831" cy="2308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57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494" y="3467676"/>
            <a:ext cx="6710680" cy="32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494" y="168404"/>
            <a:ext cx="6710680" cy="32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023753" y="2313514"/>
                <a:ext cx="2565831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en-US" altLang="zh-CN" sz="3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=0.100</m:t>
                      </m:r>
                    </m:oMath>
                  </m:oMathPara>
                </a14:m>
                <a:endParaRPr lang="en-US" altLang="zh-CN" sz="3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=0.120</m:t>
                      </m:r>
                    </m:oMath>
                  </m:oMathPara>
                </a14:m>
                <a:endParaRPr lang="en-US" altLang="zh-CN" sz="3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=0.890</m:t>
                      </m:r>
                    </m:oMath>
                  </m:oMathPara>
                </a14:m>
                <a:endParaRPr lang="en-US" altLang="zh-CN" sz="3600" dirty="0" smtClean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53" y="2313514"/>
                <a:ext cx="2565831" cy="2308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83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550"/>
            <a:ext cx="12192000" cy="5886450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F77E20F-1EB3-4F03-91EB-AE94C224E8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831406"/>
              </p:ext>
            </p:extLst>
          </p:nvPr>
        </p:nvGraphicFramePr>
        <p:xfrm>
          <a:off x="5190718" y="-403875"/>
          <a:ext cx="3038884" cy="486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Graph" r:id="rId4" imgW="1828800" imgH="2926080" progId="Origin50.Graph">
                  <p:embed/>
                </p:oleObj>
              </mc:Choice>
              <mc:Fallback>
                <p:oleObj name="Graph" r:id="rId4" imgW="1828800" imgH="2926080" progId="Origin50.Graph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6F77E20F-1EB3-4F03-91EB-AE94C224E8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90718" y="-403875"/>
                        <a:ext cx="3038884" cy="486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150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419" y="374939"/>
            <a:ext cx="5965049" cy="288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419" y="3558309"/>
            <a:ext cx="5958621" cy="288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023753" y="2313514"/>
                <a:ext cx="2565831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altLang="zh-CN" sz="3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altLang="zh-CN" sz="3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3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3600" dirty="0" smtClean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53" y="2313514"/>
                <a:ext cx="2565831" cy="2308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661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918" y="79376"/>
            <a:ext cx="6710680" cy="32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61" y="3419765"/>
            <a:ext cx="6703448" cy="32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023753" y="2313514"/>
                <a:ext cx="2565831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altLang="zh-CN" sz="3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altLang="zh-CN" sz="3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05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3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3600" dirty="0" smtClean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53" y="2313514"/>
                <a:ext cx="2565831" cy="2308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69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575" y="1035999"/>
            <a:ext cx="6414604" cy="4810953"/>
          </a:xfrm>
          <a:prstGeom prst="rect">
            <a:avLst/>
          </a:prstGeom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A8F4BE3-A4F9-4598-871E-5BB0A6F680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538738"/>
              </p:ext>
            </p:extLst>
          </p:nvPr>
        </p:nvGraphicFramePr>
        <p:xfrm>
          <a:off x="-97277" y="1235417"/>
          <a:ext cx="6141114" cy="4699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Graph" r:id="rId4" imgW="3920760" imgH="3000960" progId="Origin50.Graph">
                  <p:embed/>
                </p:oleObj>
              </mc:Choice>
              <mc:Fallback>
                <p:oleObj name="Graph" r:id="rId4" imgW="3920760" imgH="3000960" progId="Origin50.Grap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A8F4BE3-A4F9-4598-871E-5BB0A6F680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97277" y="1235417"/>
                        <a:ext cx="6141114" cy="4699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283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0" y="341707"/>
            <a:ext cx="402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Star-of-David tight-binding model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562437" y="189999"/>
                <a:ext cx="4518160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437" y="189999"/>
                <a:ext cx="4518160" cy="7035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5" r="11424"/>
          <a:stretch/>
        </p:blipFill>
        <p:spPr>
          <a:xfrm>
            <a:off x="1972097" y="1107534"/>
            <a:ext cx="8320928" cy="52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8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375"/>
            <a:ext cx="12192000" cy="5889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70624" y="615942"/>
                <a:ext cx="8397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=−0.2,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=−0.2,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=−0.8,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=−1.0,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=−1.0,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=−1.0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24" y="615942"/>
                <a:ext cx="8397107" cy="369332"/>
              </a:xfrm>
              <a:prstGeom prst="rect">
                <a:avLst/>
              </a:prstGeom>
              <a:blipFill>
                <a:blip r:embed="rId3"/>
                <a:stretch>
                  <a:fillRect l="-218" r="-290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70624" y="238161"/>
                <a:ext cx="38750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=0.4,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=−0.2,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24" y="238161"/>
                <a:ext cx="3875035" cy="369332"/>
              </a:xfrm>
              <a:prstGeom prst="rect">
                <a:avLst/>
              </a:prstGeom>
              <a:blipFill>
                <a:blip r:embed="rId4"/>
                <a:stretch>
                  <a:fillRect l="-1260" r="-1260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747754" y="233936"/>
                <a:ext cx="48689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=1.00,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=1.24,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=0.76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754" y="233936"/>
                <a:ext cx="4868962" cy="369332"/>
              </a:xfrm>
              <a:prstGeom prst="rect">
                <a:avLst/>
              </a:prstGeom>
              <a:blipFill>
                <a:blip r:embed="rId5"/>
                <a:stretch>
                  <a:fillRect r="-876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43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A814C16E-6D00-48D0-A7D3-E11B31EBAB65}"/>
              </a:ext>
            </a:extLst>
          </p:cNvPr>
          <p:cNvGrpSpPr/>
          <p:nvPr/>
        </p:nvGrpSpPr>
        <p:grpSpPr>
          <a:xfrm>
            <a:off x="330200" y="1010920"/>
            <a:ext cx="11531600" cy="4389120"/>
            <a:chOff x="416560" y="391160"/>
            <a:chExt cx="11531600" cy="438912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BE64AEE-127E-486A-A58E-3F727AEBE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560" y="391160"/>
              <a:ext cx="5852160" cy="438912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F607809-E9E8-4C41-B556-774CE5B3A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91160"/>
              <a:ext cx="5852160" cy="4389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029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A4F85B6-545F-4CCE-96E2-CC8F9AA6B4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25"/>
            <a:ext cx="12191999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3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917" y="1283854"/>
            <a:ext cx="8298083" cy="4008582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F77E20F-1EB3-4F03-91EB-AE94C224E8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598391"/>
              </p:ext>
            </p:extLst>
          </p:nvPr>
        </p:nvGraphicFramePr>
        <p:xfrm>
          <a:off x="0" y="1474"/>
          <a:ext cx="4285793" cy="6856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Graph" r:id="rId4" imgW="1828800" imgH="2926080" progId="Origin50.Graph">
                  <p:embed/>
                </p:oleObj>
              </mc:Choice>
              <mc:Fallback>
                <p:oleObj name="Graph" r:id="rId4" imgW="1828800" imgH="2926080" progId="Origin50.Graph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6F77E20F-1EB3-4F03-91EB-AE94C224E8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474"/>
                        <a:ext cx="4285793" cy="6856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9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9490" y="341707"/>
            <a:ext cx="2916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Seven-Orbits Model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808378" y="267510"/>
                <a:ext cx="7951729" cy="706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378" y="267510"/>
                <a:ext cx="7951729" cy="706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985"/>
            <a:ext cx="11482719" cy="5544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499" y="1140393"/>
            <a:ext cx="1802668" cy="280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699163" y="2914988"/>
                <a:ext cx="12751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𝟔𝟔</m:t>
                      </m:r>
                    </m:oMath>
                  </m:oMathPara>
                </a14:m>
                <a:endParaRPr lang="en-US" altLang="zh-CN" b="1" dirty="0" smtClean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𝟖𝟗</m:t>
                      </m:r>
                    </m:oMath>
                  </m:oMathPara>
                </a14:m>
                <a:endParaRPr lang="zh-CN" alt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163" y="2914988"/>
                <a:ext cx="1275157" cy="553998"/>
              </a:xfrm>
              <a:prstGeom prst="rect">
                <a:avLst/>
              </a:prstGeom>
              <a:blipFill>
                <a:blip r:embed="rId5"/>
                <a:stretch>
                  <a:fillRect r="-3828" b="-5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0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845"/>
            <a:ext cx="12192000" cy="5886450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F77E20F-1EB3-4F03-91EB-AE94C224E8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114145"/>
              </p:ext>
            </p:extLst>
          </p:nvPr>
        </p:nvGraphicFramePr>
        <p:xfrm>
          <a:off x="4775551" y="-441649"/>
          <a:ext cx="3099230" cy="4958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Graph" r:id="rId4" imgW="1828800" imgH="2926080" progId="Origin50.Graph">
                  <p:embed/>
                </p:oleObj>
              </mc:Choice>
              <mc:Fallback>
                <p:oleObj name="Graph" r:id="rId4" imgW="1828800" imgH="2926080" progId="Origin50.Grap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F77E20F-1EB3-4F03-91EB-AE94C224E8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75551" y="-441649"/>
                        <a:ext cx="3099230" cy="4958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845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33</Words>
  <Application>Microsoft Office PowerPoint</Application>
  <PresentationFormat>宽屏</PresentationFormat>
  <Paragraphs>27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Office 主题​​</vt:lpstr>
      <vt:lpstr>Graph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shiphys</dc:creator>
  <cp:lastModifiedBy>wang shiphys</cp:lastModifiedBy>
  <cp:revision>40</cp:revision>
  <dcterms:created xsi:type="dcterms:W3CDTF">2019-05-09T06:58:14Z</dcterms:created>
  <dcterms:modified xsi:type="dcterms:W3CDTF">2019-05-09T13:30:38Z</dcterms:modified>
</cp:coreProperties>
</file>